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75" r:id="rId5"/>
    <p:sldId id="280" r:id="rId6"/>
    <p:sldId id="284" r:id="rId7"/>
    <p:sldId id="281" r:id="rId8"/>
    <p:sldId id="285" r:id="rId9"/>
    <p:sldId id="282" r:id="rId10"/>
    <p:sldId id="286" r:id="rId11"/>
    <p:sldId id="283" r:id="rId12"/>
    <p:sldId id="287" r:id="rId13"/>
    <p:sldId id="270" r:id="rId14"/>
    <p:sldId id="351" r:id="rId15"/>
    <p:sldId id="276" r:id="rId16"/>
    <p:sldId id="271" r:id="rId17"/>
    <p:sldId id="277" r:id="rId18"/>
    <p:sldId id="273" r:id="rId19"/>
    <p:sldId id="279" r:id="rId20"/>
    <p:sldId id="272" r:id="rId21"/>
    <p:sldId id="278" r:id="rId22"/>
    <p:sldId id="274" r:id="rId23"/>
    <p:sldId id="269" r:id="rId24"/>
    <p:sldId id="298" r:id="rId25"/>
    <p:sldId id="299" r:id="rId26"/>
    <p:sldId id="300" r:id="rId27"/>
    <p:sldId id="304" r:id="rId28"/>
    <p:sldId id="301" r:id="rId29"/>
    <p:sldId id="305" r:id="rId30"/>
    <p:sldId id="303" r:id="rId31"/>
    <p:sldId id="307" r:id="rId32"/>
    <p:sldId id="302" r:id="rId33"/>
    <p:sldId id="306" r:id="rId34"/>
    <p:sldId id="319" r:id="rId35"/>
    <p:sldId id="324" r:id="rId36"/>
    <p:sldId id="320" r:id="rId37"/>
    <p:sldId id="325" r:id="rId38"/>
    <p:sldId id="321" r:id="rId39"/>
    <p:sldId id="326" r:id="rId40"/>
    <p:sldId id="327" r:id="rId41"/>
    <p:sldId id="323" r:id="rId42"/>
    <p:sldId id="329" r:id="rId43"/>
    <p:sldId id="328" r:id="rId44"/>
    <p:sldId id="308" r:id="rId45"/>
    <p:sldId id="313" r:id="rId46"/>
    <p:sldId id="309" r:id="rId47"/>
    <p:sldId id="314" r:id="rId48"/>
    <p:sldId id="310" r:id="rId49"/>
    <p:sldId id="315" r:id="rId50"/>
    <p:sldId id="311" r:id="rId51"/>
    <p:sldId id="316" r:id="rId52"/>
    <p:sldId id="318" r:id="rId53"/>
    <p:sldId id="312" r:id="rId54"/>
    <p:sldId id="317" r:id="rId55"/>
    <p:sldId id="330" r:id="rId56"/>
    <p:sldId id="335" r:id="rId57"/>
    <p:sldId id="331" r:id="rId58"/>
    <p:sldId id="336" r:id="rId59"/>
    <p:sldId id="350" r:id="rId60"/>
    <p:sldId id="332" r:id="rId61"/>
    <p:sldId id="337" r:id="rId62"/>
    <p:sldId id="333" r:id="rId63"/>
    <p:sldId id="338" r:id="rId64"/>
    <p:sldId id="334" r:id="rId65"/>
    <p:sldId id="339" r:id="rId66"/>
    <p:sldId id="340" r:id="rId67"/>
    <p:sldId id="345" r:id="rId68"/>
    <p:sldId id="341" r:id="rId69"/>
    <p:sldId id="346" r:id="rId70"/>
    <p:sldId id="342" r:id="rId71"/>
    <p:sldId id="347" r:id="rId72"/>
    <p:sldId id="343" r:id="rId73"/>
    <p:sldId id="348" r:id="rId74"/>
    <p:sldId id="344" r:id="rId75"/>
    <p:sldId id="349" r:id="rId76"/>
    <p:sldId id="288" r:id="rId77"/>
    <p:sldId id="293" r:id="rId78"/>
    <p:sldId id="289" r:id="rId79"/>
    <p:sldId id="294" r:id="rId80"/>
    <p:sldId id="290" r:id="rId81"/>
    <p:sldId id="295" r:id="rId82"/>
    <p:sldId id="291" r:id="rId83"/>
    <p:sldId id="296" r:id="rId84"/>
    <p:sldId id="292" r:id="rId85"/>
    <p:sldId id="297" r:id="rId8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0000"/>
    <a:srgbClr val="045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110" d="100"/>
          <a:sy n="110" d="100"/>
        </p:scale>
        <p:origin x="64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2535CF3-2F2E-464D-B781-21D08D4A9AD1}" type="datetimeFigureOut">
              <a:rPr lang="ru-RU" smtClean="0"/>
              <a:pPr/>
              <a:t>29.09.2022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4172340069"/>
      </p:ext>
    </p:extLst>
  </p:cSld>
  <p:clrMapOvr>
    <a:masterClrMapping/>
  </p:clrMapOvr>
  <p:transition advTm="40000">
    <p:sndAc>
      <p:stSnd>
        <p:snd r:embed="rId1" name="lase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2535CF3-2F2E-464D-B781-21D08D4A9AD1}" type="datetimeFigureOut">
              <a:rPr lang="ru-RU" smtClean="0"/>
              <a:pPr/>
              <a:t>29.09.2022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2475627775"/>
      </p:ext>
    </p:extLst>
  </p:cSld>
  <p:clrMapOvr>
    <a:masterClrMapping/>
  </p:clrMapOvr>
  <p:transition advTm="40000">
    <p:sndAc>
      <p:stSnd>
        <p:snd r:embed="rId1" name="lase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2535CF3-2F2E-464D-B781-21D08D4A9AD1}" type="datetimeFigureOut">
              <a:rPr lang="ru-RU" smtClean="0"/>
              <a:pPr/>
              <a:t>29.09.2022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8696651"/>
      </p:ext>
    </p:extLst>
  </p:cSld>
  <p:clrMapOvr>
    <a:masterClrMapping/>
  </p:clrMapOvr>
  <p:transition advTm="40000">
    <p:sndAc>
      <p:stSnd>
        <p:snd r:embed="rId1" name="lase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2535CF3-2F2E-464D-B781-21D08D4A9AD1}" type="datetimeFigureOut">
              <a:rPr lang="ru-RU" smtClean="0"/>
              <a:pPr/>
              <a:t>29.09.2022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3364786892"/>
      </p:ext>
    </p:extLst>
  </p:cSld>
  <p:clrMapOvr>
    <a:masterClrMapping/>
  </p:clrMapOvr>
  <p:transition advTm="40000">
    <p:sndAc>
      <p:stSnd>
        <p:snd r:embed="rId1" name="lase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2535CF3-2F2E-464D-B781-21D08D4A9AD1}" type="datetimeFigureOut">
              <a:rPr lang="ru-RU" smtClean="0"/>
              <a:pPr/>
              <a:t>29.09.2022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4075354038"/>
      </p:ext>
    </p:extLst>
  </p:cSld>
  <p:clrMapOvr>
    <a:masterClrMapping/>
  </p:clrMapOvr>
  <p:transition advTm="40000">
    <p:sndAc>
      <p:stSnd>
        <p:snd r:embed="rId1" name="lase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2535CF3-2F2E-464D-B781-21D08D4A9AD1}" type="datetimeFigureOut">
              <a:rPr lang="ru-RU" smtClean="0"/>
              <a:pPr/>
              <a:t>29.09.2022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658515219"/>
      </p:ext>
    </p:extLst>
  </p:cSld>
  <p:clrMapOvr>
    <a:masterClrMapping/>
  </p:clrMapOvr>
  <p:transition advTm="40000">
    <p:sndAc>
      <p:stSnd>
        <p:snd r:embed="rId1" name="lase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2535CF3-2F2E-464D-B781-21D08D4A9AD1}" type="datetimeFigureOut">
              <a:rPr lang="ru-RU" smtClean="0"/>
              <a:pPr/>
              <a:t>29.09.2022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3170949402"/>
      </p:ext>
    </p:extLst>
  </p:cSld>
  <p:clrMapOvr>
    <a:masterClrMapping/>
  </p:clrMapOvr>
  <p:transition advTm="40000">
    <p:sndAc>
      <p:stSnd>
        <p:snd r:embed="rId1" name="lase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2535CF3-2F2E-464D-B781-21D08D4A9AD1}" type="datetimeFigureOut">
              <a:rPr lang="ru-RU" smtClean="0"/>
              <a:pPr/>
              <a:t>29.09.2022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454384517"/>
      </p:ext>
    </p:extLst>
  </p:cSld>
  <p:clrMapOvr>
    <a:masterClrMapping/>
  </p:clrMapOvr>
  <p:transition advTm="40000">
    <p:sndAc>
      <p:stSnd>
        <p:snd r:embed="rId1" name="lase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535CF3-2F2E-464D-B781-21D08D4A9AD1}" type="datetimeFigureOut">
              <a:rPr lang="ru-RU" smtClean="0"/>
              <a:pPr/>
              <a:t>29.09.2022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546815142"/>
      </p:ext>
    </p:extLst>
  </p:cSld>
  <p:clrMapOvr>
    <a:masterClrMapping/>
  </p:clrMapOvr>
  <p:transition advTm="40000">
    <p:sndAc>
      <p:stSnd>
        <p:snd r:embed="rId1" name="lase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2535CF3-2F2E-464D-B781-21D08D4A9AD1}" type="datetimeFigureOut">
              <a:rPr lang="ru-RU" smtClean="0"/>
              <a:pPr/>
              <a:t>29.09.2022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2170759153"/>
      </p:ext>
    </p:extLst>
  </p:cSld>
  <p:clrMapOvr>
    <a:masterClrMapping/>
  </p:clrMapOvr>
  <p:transition advTm="40000">
    <p:sndAc>
      <p:stSnd>
        <p:snd r:embed="rId1" name="lase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2535CF3-2F2E-464D-B781-21D08D4A9AD1}" type="datetimeFigureOut">
              <a:rPr lang="ru-RU" smtClean="0"/>
              <a:pPr/>
              <a:t>29.09.2022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2844591265"/>
      </p:ext>
    </p:extLst>
  </p:cSld>
  <p:clrMapOvr>
    <a:masterClrMapping/>
  </p:clrMapOvr>
  <p:transition advTm="40000">
    <p:sndAc>
      <p:stSnd>
        <p:snd r:embed="rId1" name="lase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7000" b="-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35CF3-2F2E-464D-B781-21D08D4A9AD1}" type="datetimeFigureOut">
              <a:rPr lang="ru-RU" smtClean="0"/>
              <a:pPr/>
              <a:t>29.09.2022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FB75D-ADB6-4A03-9DCE-F532D16100C2}" type="slidenum">
              <a:rPr lang="ru-RU" smtClean="0"/>
              <a:pPr/>
              <a:t>‹#›</a:t>
            </a:fld>
            <a:endParaRPr lang="ru-RU"/>
          </a:p>
        </p:txBody>
      </p:sp>
    </p:spTree>
    <p:extLst>
      <p:ext uri="{BB962C8B-B14F-4D97-AF65-F5344CB8AC3E}">
        <p14:creationId xmlns:p14="http://schemas.microsoft.com/office/powerpoint/2010/main" val="1982205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40000">
    <p:sndAc>
      <p:stSnd>
        <p:snd r:embed="rId13" name="laser.wav"/>
      </p:stSnd>
    </p:sndAc>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36.xml"/><Relationship Id="rId18" Type="http://schemas.openxmlformats.org/officeDocument/2006/relationships/slide" Target="slide38.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20.xml"/><Relationship Id="rId7" Type="http://schemas.openxmlformats.org/officeDocument/2006/relationships/slide" Target="slide24.xml"/><Relationship Id="rId12" Type="http://schemas.openxmlformats.org/officeDocument/2006/relationships/slide" Target="slide26.xml"/><Relationship Id="rId17" Type="http://schemas.openxmlformats.org/officeDocument/2006/relationships/slide" Target="slide28.xml"/><Relationship Id="rId25" Type="http://schemas.openxmlformats.org/officeDocument/2006/relationships/image" Target="../media/image8.jpeg"/><Relationship Id="rId2" Type="http://schemas.openxmlformats.org/officeDocument/2006/relationships/image" Target="../media/image3.png"/><Relationship Id="rId16" Type="http://schemas.openxmlformats.org/officeDocument/2006/relationships/slide" Target="slide18.xml"/><Relationship Id="rId20"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16.xml"/><Relationship Id="rId24" Type="http://schemas.openxmlformats.org/officeDocument/2006/relationships/slide" Target="slide11.xml"/><Relationship Id="rId5" Type="http://schemas.openxmlformats.org/officeDocument/2006/relationships/image" Target="../media/image4.jpeg"/><Relationship Id="rId15" Type="http://schemas.openxmlformats.org/officeDocument/2006/relationships/image" Target="../media/image6.jpeg"/><Relationship Id="rId23" Type="http://schemas.openxmlformats.org/officeDocument/2006/relationships/slide" Target="slide40.xml"/><Relationship Id="rId28" Type="http://schemas.openxmlformats.org/officeDocument/2006/relationships/slide" Target="slide42.xml"/><Relationship Id="rId10" Type="http://schemas.openxmlformats.org/officeDocument/2006/relationships/image" Target="../media/image5.jpeg"/><Relationship Id="rId19"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5.xml"/><Relationship Id="rId14" Type="http://schemas.openxmlformats.org/officeDocument/2006/relationships/slide" Target="slide7.xml"/><Relationship Id="rId22" Type="http://schemas.openxmlformats.org/officeDocument/2006/relationships/slide" Target="slide30.xml"/><Relationship Id="rId27" Type="http://schemas.openxmlformats.org/officeDocument/2006/relationships/slide" Target="slide3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51.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5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2.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61.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9.png"/><Relationship Id="rId4" Type="http://schemas.openxmlformats.org/officeDocument/2006/relationships/slide" Target="slide73.xml"/></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6.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9.png"/></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4.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563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4000" u="sng" dirty="0">
                <a:solidFill>
                  <a:schemeClr val="bg1"/>
                </a:solidFill>
              </a:rPr>
              <a:t>Page layout </a:t>
            </a:r>
            <a:r>
              <a:rPr lang="en-US" sz="4000" dirty="0">
                <a:solidFill>
                  <a:schemeClr val="bg1"/>
                </a:solidFill>
              </a:rPr>
              <a:t>is the process of arranging text and graphics on a page.</a:t>
            </a:r>
          </a:p>
          <a:p>
            <a:pPr marL="0" indent="0" algn="ctr">
              <a:buNone/>
            </a:pPr>
            <a:r>
              <a:rPr lang="en-US" sz="4000" u="sng" dirty="0">
                <a:solidFill>
                  <a:schemeClr val="bg1"/>
                </a:solidFill>
              </a:rPr>
              <a:t>Uniform Resource Locator </a:t>
            </a:r>
            <a:r>
              <a:rPr lang="en-US" sz="4000" dirty="0">
                <a:solidFill>
                  <a:schemeClr val="bg1"/>
                </a:solidFill>
              </a:rPr>
              <a:t>is the text and symbols that form a web address.</a:t>
            </a:r>
          </a:p>
          <a:p>
            <a:pPr marL="0" indent="0" algn="ctr">
              <a:buNone/>
            </a:pPr>
            <a:r>
              <a:rPr lang="en-US" sz="4000" u="sng" dirty="0">
                <a:solidFill>
                  <a:schemeClr val="bg1"/>
                </a:solidFill>
              </a:rPr>
              <a:t>Simple Mail Transfer Protocol </a:t>
            </a:r>
            <a:r>
              <a:rPr lang="en-US" sz="4000" dirty="0">
                <a:solidFill>
                  <a:schemeClr val="bg1"/>
                </a:solidFill>
              </a:rPr>
              <a:t>is a method that allows computer users to send emails to other users.</a:t>
            </a:r>
          </a:p>
          <a:p>
            <a:pPr marL="0" indent="0" algn="ctr">
              <a:buNone/>
            </a:pPr>
            <a:r>
              <a:rPr lang="en-US" sz="4000" u="sng" dirty="0">
                <a:solidFill>
                  <a:schemeClr val="bg1"/>
                </a:solidFill>
              </a:rPr>
              <a:t>A tint </a:t>
            </a:r>
            <a:r>
              <a:rPr lang="en-US" sz="4000" dirty="0">
                <a:solidFill>
                  <a:schemeClr val="bg1"/>
                </a:solidFill>
              </a:rPr>
              <a:t>is a small amount of a color in something.</a:t>
            </a:r>
          </a:p>
          <a:p>
            <a:pPr marL="0" indent="0" algn="ctr">
              <a:buNone/>
            </a:pPr>
            <a:endParaRPr lang="en-US" sz="4000" dirty="0">
              <a:solidFill>
                <a:schemeClr val="bg1"/>
              </a:solidFill>
            </a:endParaRPr>
          </a:p>
        </p:txBody>
      </p:sp>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1183137395"/>
      </p:ext>
    </p:extLst>
  </p:cSld>
  <p:clrMapOvr>
    <a:masterClrMapping/>
  </p:clrMapOvr>
  <p:transition>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9" name="Прямоугольник 8">
            <a:extLst>
              <a:ext uri="{FF2B5EF4-FFF2-40B4-BE49-F238E27FC236}">
                <a16:creationId xmlns:a16="http://schemas.microsoft.com/office/drawing/2014/main" id="{0F7BB4D4-59B9-4E3A-A909-04120D2223CD}"/>
              </a:ext>
            </a:extLst>
          </p:cNvPr>
          <p:cNvSpPr/>
          <p:nvPr/>
        </p:nvSpPr>
        <p:spPr>
          <a:xfrm>
            <a:off x="463827" y="968504"/>
            <a:ext cx="12162166" cy="6740307"/>
          </a:xfrm>
          <a:prstGeom prst="rect">
            <a:avLst/>
          </a:prstGeom>
        </p:spPr>
        <p:txBody>
          <a:bodyPr wrap="square">
            <a:spAutoFit/>
          </a:bodyPr>
          <a:lstStyle/>
          <a:p>
            <a:r>
              <a:rPr lang="en-US" sz="4800" dirty="0">
                <a:solidFill>
                  <a:schemeClr val="bg1"/>
                </a:solidFill>
              </a:rPr>
              <a:t>Give definitions to these words:</a:t>
            </a:r>
          </a:p>
          <a:p>
            <a:r>
              <a:rPr lang="en-US" sz="4800" dirty="0">
                <a:solidFill>
                  <a:schemeClr val="bg1"/>
                </a:solidFill>
              </a:rPr>
              <a:t>1.Offset lithography</a:t>
            </a:r>
          </a:p>
          <a:p>
            <a:r>
              <a:rPr lang="en-US" sz="4800" dirty="0">
                <a:solidFill>
                  <a:schemeClr val="bg1"/>
                </a:solidFill>
              </a:rPr>
              <a:t>2.SMPT</a:t>
            </a:r>
          </a:p>
          <a:p>
            <a:r>
              <a:rPr lang="en-US" sz="4800" dirty="0">
                <a:solidFill>
                  <a:schemeClr val="bg1"/>
                </a:solidFill>
              </a:rPr>
              <a:t>3. POP3</a:t>
            </a:r>
          </a:p>
          <a:p>
            <a:r>
              <a:rPr lang="en-US" sz="4800" dirty="0">
                <a:solidFill>
                  <a:schemeClr val="bg1"/>
                </a:solidFill>
              </a:rPr>
              <a:t>4. JPEG</a:t>
            </a: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ru-RU" sz="4800" dirty="0"/>
          </a:p>
        </p:txBody>
      </p:sp>
    </p:spTree>
    <p:extLst>
      <p:ext uri="{BB962C8B-B14F-4D97-AF65-F5344CB8AC3E}">
        <p14:creationId xmlns:p14="http://schemas.microsoft.com/office/powerpoint/2010/main" val="1279217972"/>
      </p:ext>
    </p:extLst>
  </p:cSld>
  <p:clrMapOvr>
    <a:masterClrMapping/>
  </p:clrMapOvr>
  <p:transition advTm="40000">
    <p:sndAc>
      <p:stSnd>
        <p:snd r:embed="rId2" name="laser.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742950" indent="-742950">
              <a:buAutoNum type="arabicPeriod"/>
            </a:pPr>
            <a:r>
              <a:rPr lang="en-US" sz="4400" u="sng" dirty="0">
                <a:solidFill>
                  <a:schemeClr val="bg1"/>
                </a:solidFill>
              </a:rPr>
              <a:t>Offset lithography </a:t>
            </a:r>
            <a:r>
              <a:rPr lang="en-US" sz="4400" dirty="0">
                <a:solidFill>
                  <a:schemeClr val="bg1"/>
                </a:solidFill>
              </a:rPr>
              <a:t>is a common form of printing.</a:t>
            </a:r>
          </a:p>
          <a:p>
            <a:pPr marL="0" indent="0">
              <a:buNone/>
            </a:pPr>
            <a:r>
              <a:rPr lang="en-US" sz="4400" u="sng" dirty="0">
                <a:solidFill>
                  <a:schemeClr val="bg1"/>
                </a:solidFill>
              </a:rPr>
              <a:t>2.  Simple Mail Transfer Protocol </a:t>
            </a:r>
            <a:r>
              <a:rPr lang="en-US" sz="4400" dirty="0">
                <a:solidFill>
                  <a:schemeClr val="bg1"/>
                </a:solidFill>
              </a:rPr>
              <a:t>is a method that allows computer users to send emails to other users.</a:t>
            </a:r>
          </a:p>
          <a:p>
            <a:pPr marL="0" indent="0">
              <a:buNone/>
            </a:pPr>
            <a:r>
              <a:rPr lang="en-US" sz="4400" u="sng" dirty="0">
                <a:solidFill>
                  <a:schemeClr val="bg1"/>
                </a:solidFill>
              </a:rPr>
              <a:t>3. Post Office Protocol </a:t>
            </a:r>
            <a:r>
              <a:rPr lang="en-US" sz="4400" dirty="0">
                <a:solidFill>
                  <a:schemeClr val="bg1"/>
                </a:solidFill>
              </a:rPr>
              <a:t>is a method that allows computer users to receive email from a server.</a:t>
            </a:r>
          </a:p>
          <a:p>
            <a:pPr marL="0" indent="0">
              <a:buNone/>
            </a:pPr>
            <a:r>
              <a:rPr lang="en-US" sz="4400" dirty="0">
                <a:solidFill>
                  <a:schemeClr val="bg1"/>
                </a:solidFill>
              </a:rPr>
              <a:t>4. </a:t>
            </a:r>
            <a:r>
              <a:rPr lang="en-US" sz="4400" u="sng" dirty="0">
                <a:solidFill>
                  <a:schemeClr val="bg1"/>
                </a:solidFill>
              </a:rPr>
              <a:t>Joint Photographic Experts Group </a:t>
            </a:r>
            <a:r>
              <a:rPr lang="en-US" sz="4400" dirty="0">
                <a:solidFill>
                  <a:schemeClr val="bg1"/>
                </a:solidFill>
              </a:rPr>
              <a:t>is a kind of computer file used to store pictures on a computer.</a:t>
            </a:r>
          </a:p>
          <a:p>
            <a:pPr marL="0" indent="0" algn="ctr">
              <a:buNone/>
            </a:pPr>
            <a:endParaRPr lang="en-US" sz="4400" dirty="0">
              <a:solidFill>
                <a:schemeClr val="bg1"/>
              </a:solidFill>
            </a:endParaRPr>
          </a:p>
        </p:txBody>
      </p:sp>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2772014442"/>
      </p:ext>
    </p:extLst>
  </p:cSld>
  <p:clrMapOvr>
    <a:masterClrMapping/>
  </p:clrMapOvr>
  <p:transition>
    <p:sndAc>
      <p:stSnd>
        <p:snd r:embed="rId2"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8800" dirty="0">
                <a:solidFill>
                  <a:schemeClr val="bg1"/>
                </a:solidFill>
              </a:rPr>
              <a:t>NASA</a:t>
            </a:r>
          </a:p>
        </p:txBody>
      </p:sp>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endParaRPr lang="ru-RU" dirty="0"/>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6" name="Объект 5">
            <a:extLst>
              <a:ext uri="{FF2B5EF4-FFF2-40B4-BE49-F238E27FC236}">
                <a16:creationId xmlns:a16="http://schemas.microsoft.com/office/drawing/2014/main" id="{4EF7D2C1-F6E4-4BAB-9297-63C676D51A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652" y="331305"/>
            <a:ext cx="10296939" cy="4492486"/>
          </a:xfrm>
          <a:prstGeom prst="rect">
            <a:avLst/>
          </a:prstGeom>
          <a:noFill/>
        </p:spPr>
      </p:pic>
    </p:spTree>
    <p:extLst>
      <p:ext uri="{BB962C8B-B14F-4D97-AF65-F5344CB8AC3E}">
        <p14:creationId xmlns:p14="http://schemas.microsoft.com/office/powerpoint/2010/main" val="2371825241"/>
      </p:ext>
    </p:extLst>
  </p:cSld>
  <p:clrMapOvr>
    <a:masterClrMapping/>
  </p:clrMapOvr>
  <p:transition advTm="40000">
    <p:sndAc>
      <p:stSnd>
        <p:snd r:embed="rId2" name="laser.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7" name="Прямоугольник 6">
            <a:extLst>
              <a:ext uri="{FF2B5EF4-FFF2-40B4-BE49-F238E27FC236}">
                <a16:creationId xmlns:a16="http://schemas.microsoft.com/office/drawing/2014/main" id="{CEB2C1A2-324F-4EC4-8695-5A5FECB7ED8B}"/>
              </a:ext>
            </a:extLst>
          </p:cNvPr>
          <p:cNvSpPr/>
          <p:nvPr/>
        </p:nvSpPr>
        <p:spPr>
          <a:xfrm>
            <a:off x="3074503" y="543339"/>
            <a:ext cx="7553739" cy="2585323"/>
          </a:xfrm>
          <a:prstGeom prst="rect">
            <a:avLst/>
          </a:prstGeom>
        </p:spPr>
        <p:txBody>
          <a:bodyPr wrap="square">
            <a:spAutoFit/>
          </a:bodyPr>
          <a:lstStyle/>
          <a:p>
            <a:pPr marL="1371600" indent="-1371600" algn="ctr">
              <a:buAutoNum type="arabicPeriod"/>
            </a:pPr>
            <a:r>
              <a:rPr lang="en-US" sz="5400" dirty="0">
                <a:solidFill>
                  <a:schemeClr val="bg1"/>
                </a:solidFill>
              </a:rPr>
              <a:t>data</a:t>
            </a:r>
          </a:p>
          <a:p>
            <a:pPr marL="1371600" indent="-1371600" algn="ctr">
              <a:buAutoNum type="arabicPeriod"/>
            </a:pPr>
            <a:r>
              <a:rPr lang="en-US" sz="5400" dirty="0">
                <a:solidFill>
                  <a:schemeClr val="bg1"/>
                </a:solidFill>
              </a:rPr>
              <a:t>encoding</a:t>
            </a:r>
          </a:p>
          <a:p>
            <a:pPr marL="1371600" indent="-1371600" algn="ctr">
              <a:buAutoNum type="arabicPeriod"/>
            </a:pPr>
            <a:r>
              <a:rPr lang="en-US" sz="5400" dirty="0">
                <a:solidFill>
                  <a:schemeClr val="bg1"/>
                </a:solidFill>
              </a:rPr>
              <a:t>Quality assurance</a:t>
            </a:r>
          </a:p>
        </p:txBody>
      </p:sp>
    </p:spTree>
    <p:extLst>
      <p:ext uri="{BB962C8B-B14F-4D97-AF65-F5344CB8AC3E}">
        <p14:creationId xmlns:p14="http://schemas.microsoft.com/office/powerpoint/2010/main" val="2186335240"/>
      </p:ext>
    </p:extLst>
  </p:cSld>
  <p:clrMapOvr>
    <a:masterClrMapping/>
  </p:clrMapOvr>
  <p:transition advTm="40000">
    <p:sndAc>
      <p:stSnd>
        <p:snd r:embed="rId2" name="laser.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endParaRPr lang="ru-RU" dirty="0"/>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10" name="Прямоугольник 9">
            <a:extLst>
              <a:ext uri="{FF2B5EF4-FFF2-40B4-BE49-F238E27FC236}">
                <a16:creationId xmlns:a16="http://schemas.microsoft.com/office/drawing/2014/main" id="{637D829B-0BD2-417A-A628-B0C94C3EEE55}"/>
              </a:ext>
            </a:extLst>
          </p:cNvPr>
          <p:cNvSpPr/>
          <p:nvPr/>
        </p:nvSpPr>
        <p:spPr>
          <a:xfrm>
            <a:off x="2941983" y="1139687"/>
            <a:ext cx="6202017" cy="3416320"/>
          </a:xfrm>
          <a:prstGeom prst="rect">
            <a:avLst/>
          </a:prstGeom>
        </p:spPr>
        <p:txBody>
          <a:bodyPr wrap="square">
            <a:spAutoFit/>
          </a:bodyPr>
          <a:lstStyle/>
          <a:p>
            <a:pPr marL="1371600" indent="-1371600" algn="ctr">
              <a:buAutoNum type="arabicPeriod"/>
            </a:pPr>
            <a:r>
              <a:rPr lang="en-US" sz="5400" dirty="0">
                <a:solidFill>
                  <a:schemeClr val="bg1"/>
                </a:solidFill>
              </a:rPr>
              <a:t>data</a:t>
            </a:r>
          </a:p>
          <a:p>
            <a:pPr marL="1371600" indent="-1371600" algn="ctr">
              <a:buAutoNum type="arabicPeriod"/>
            </a:pPr>
            <a:r>
              <a:rPr lang="en-US" sz="5400" dirty="0">
                <a:solidFill>
                  <a:schemeClr val="bg1"/>
                </a:solidFill>
              </a:rPr>
              <a:t>encoding</a:t>
            </a:r>
          </a:p>
          <a:p>
            <a:pPr marL="1371600" indent="-1371600" algn="ctr">
              <a:buAutoNum type="arabicPeriod"/>
            </a:pPr>
            <a:r>
              <a:rPr lang="en-US" sz="5400" dirty="0">
                <a:solidFill>
                  <a:schemeClr val="bg1"/>
                </a:solidFill>
              </a:rPr>
              <a:t>Quality assurance</a:t>
            </a:r>
          </a:p>
        </p:txBody>
      </p:sp>
    </p:spTree>
    <p:extLst>
      <p:ext uri="{BB962C8B-B14F-4D97-AF65-F5344CB8AC3E}">
        <p14:creationId xmlns:p14="http://schemas.microsoft.com/office/powerpoint/2010/main" val="2621216759"/>
      </p:ext>
    </p:extLst>
  </p:cSld>
  <p:clrMapOvr>
    <a:masterClrMapping/>
  </p:clrMapOvr>
  <p:transition>
    <p:sndAc>
      <p:stSnd>
        <p:snd r:embed="rId2"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742950" indent="-742950" algn="ctr">
              <a:buAutoNum type="arabicPeriod"/>
            </a:pPr>
            <a:r>
              <a:rPr lang="en-US" sz="4400" dirty="0">
                <a:solidFill>
                  <a:schemeClr val="bg1"/>
                </a:solidFill>
              </a:rPr>
              <a:t>pointer</a:t>
            </a:r>
          </a:p>
          <a:p>
            <a:pPr marL="742950" indent="-742950" algn="ctr">
              <a:buAutoNum type="arabicPeriod"/>
            </a:pPr>
            <a:r>
              <a:rPr lang="en-US" sz="4400" dirty="0">
                <a:solidFill>
                  <a:schemeClr val="bg1"/>
                </a:solidFill>
              </a:rPr>
              <a:t>icons</a:t>
            </a:r>
          </a:p>
          <a:p>
            <a:pPr marL="742950" indent="-742950" algn="ctr">
              <a:buAutoNum type="arabicPeriod"/>
            </a:pPr>
            <a:r>
              <a:rPr lang="en-US" sz="4400" dirty="0">
                <a:solidFill>
                  <a:schemeClr val="bg1"/>
                </a:solidFill>
              </a:rPr>
              <a:t>operating system</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4" name="Объект 5">
            <a:extLst>
              <a:ext uri="{FF2B5EF4-FFF2-40B4-BE49-F238E27FC236}">
                <a16:creationId xmlns:a16="http://schemas.microsoft.com/office/drawing/2014/main" id="{49943FA6-2829-4726-8A03-7B0705EA8B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634" y="662609"/>
            <a:ext cx="10548731" cy="4293704"/>
          </a:xfrm>
          <a:prstGeom prst="rect">
            <a:avLst/>
          </a:prstGeom>
          <a:solidFill>
            <a:srgbClr val="0070C0">
              <a:alpha val="11000"/>
            </a:srgbClr>
          </a:solidFill>
        </p:spPr>
      </p:pic>
    </p:spTree>
    <p:extLst>
      <p:ext uri="{BB962C8B-B14F-4D97-AF65-F5344CB8AC3E}">
        <p14:creationId xmlns:p14="http://schemas.microsoft.com/office/powerpoint/2010/main" val="2800767467"/>
      </p:ext>
    </p:extLst>
  </p:cSld>
  <p:clrMapOvr>
    <a:masterClrMapping/>
  </p:clrMapOvr>
  <p:transition advTm="40000">
    <p:sndAc>
      <p:stSnd>
        <p:snd r:embed="rId2" name="laser.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8" name="Прямоугольник 7">
            <a:extLst>
              <a:ext uri="{FF2B5EF4-FFF2-40B4-BE49-F238E27FC236}">
                <a16:creationId xmlns:a16="http://schemas.microsoft.com/office/drawing/2014/main" id="{59490164-8CA9-48C9-833B-D8C4D2B26A35}"/>
              </a:ext>
            </a:extLst>
          </p:cNvPr>
          <p:cNvSpPr/>
          <p:nvPr/>
        </p:nvSpPr>
        <p:spPr>
          <a:xfrm>
            <a:off x="2941983" y="1378226"/>
            <a:ext cx="7222434" cy="2585323"/>
          </a:xfrm>
          <a:prstGeom prst="rect">
            <a:avLst/>
          </a:prstGeom>
        </p:spPr>
        <p:txBody>
          <a:bodyPr wrap="square">
            <a:spAutoFit/>
          </a:bodyPr>
          <a:lstStyle/>
          <a:p>
            <a:pPr marL="1371600" indent="-1371600" algn="ctr">
              <a:buAutoNum type="arabicPeriod"/>
            </a:pPr>
            <a:r>
              <a:rPr lang="en-US" sz="5400" dirty="0">
                <a:solidFill>
                  <a:schemeClr val="bg1"/>
                </a:solidFill>
              </a:rPr>
              <a:t>pointer</a:t>
            </a:r>
          </a:p>
          <a:p>
            <a:pPr marL="1371600" indent="-1371600" algn="ctr">
              <a:buAutoNum type="arabicPeriod"/>
            </a:pPr>
            <a:r>
              <a:rPr lang="en-US" sz="5400" dirty="0">
                <a:solidFill>
                  <a:schemeClr val="bg1"/>
                </a:solidFill>
              </a:rPr>
              <a:t>icons</a:t>
            </a:r>
          </a:p>
          <a:p>
            <a:pPr marL="1371600" indent="-1371600" algn="ctr">
              <a:buAutoNum type="arabicPeriod"/>
            </a:pPr>
            <a:r>
              <a:rPr lang="en-US" sz="5400" dirty="0">
                <a:solidFill>
                  <a:schemeClr val="bg1"/>
                </a:solidFill>
              </a:rPr>
              <a:t>operating system</a:t>
            </a:r>
          </a:p>
        </p:txBody>
      </p:sp>
    </p:spTree>
    <p:extLst>
      <p:ext uri="{BB962C8B-B14F-4D97-AF65-F5344CB8AC3E}">
        <p14:creationId xmlns:p14="http://schemas.microsoft.com/office/powerpoint/2010/main" val="228206614"/>
      </p:ext>
    </p:extLst>
  </p:cSld>
  <p:clrMapOvr>
    <a:masterClrMapping/>
  </p:clrMapOvr>
  <p:transition>
    <p:sndAc>
      <p:stSnd>
        <p:snd r:embed="rId2"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1371600" indent="-1371600" algn="ctr">
              <a:buAutoNum type="arabicPeriod"/>
            </a:pPr>
            <a:endParaRPr lang="en-US" sz="6600" dirty="0">
              <a:solidFill>
                <a:schemeClr val="bg1"/>
              </a:solidFill>
            </a:endParaRP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4" name="Объект 3">
            <a:extLst>
              <a:ext uri="{FF2B5EF4-FFF2-40B4-BE49-F238E27FC236}">
                <a16:creationId xmlns:a16="http://schemas.microsoft.com/office/drawing/2014/main" id="{6F1552F9-17D6-4B62-BE03-F88BF6ED1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096" y="212035"/>
            <a:ext cx="11078817" cy="4797287"/>
          </a:xfrm>
          <a:prstGeom prst="rect">
            <a:avLst/>
          </a:prstGeom>
          <a:solidFill>
            <a:srgbClr val="0070C0">
              <a:alpha val="11000"/>
            </a:srgbClr>
          </a:solidFill>
        </p:spPr>
      </p:pic>
    </p:spTree>
    <p:extLst>
      <p:ext uri="{BB962C8B-B14F-4D97-AF65-F5344CB8AC3E}">
        <p14:creationId xmlns:p14="http://schemas.microsoft.com/office/powerpoint/2010/main" val="2488880824"/>
      </p:ext>
    </p:extLst>
  </p:cSld>
  <p:clrMapOvr>
    <a:masterClrMapping/>
  </p:clrMapOvr>
  <p:transition advTm="40000">
    <p:sndAc>
      <p:stSnd>
        <p:snd r:embed="rId2" name="laser.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1371600" indent="-1371600" algn="ctr">
              <a:buAutoNum type="arabicPeriod"/>
            </a:pPr>
            <a:r>
              <a:rPr lang="en-US" sz="5400" dirty="0">
                <a:solidFill>
                  <a:schemeClr val="bg1"/>
                </a:solidFill>
              </a:rPr>
              <a:t>Router</a:t>
            </a:r>
          </a:p>
          <a:p>
            <a:pPr marL="1371600" indent="-1371600" algn="ctr">
              <a:buAutoNum type="arabicPeriod"/>
            </a:pPr>
            <a:r>
              <a:rPr lang="en-US" sz="5400" dirty="0">
                <a:solidFill>
                  <a:schemeClr val="bg1"/>
                </a:solidFill>
              </a:rPr>
              <a:t>Network</a:t>
            </a:r>
          </a:p>
          <a:p>
            <a:pPr marL="1371600" indent="-1371600" algn="ctr">
              <a:buAutoNum type="arabicPeriod"/>
            </a:pPr>
            <a:r>
              <a:rPr lang="en-US" sz="5400" dirty="0">
                <a:solidFill>
                  <a:schemeClr val="bg1"/>
                </a:solidFill>
              </a:rPr>
              <a:t>Internet</a:t>
            </a:r>
          </a:p>
          <a:p>
            <a:pPr marL="1371600" indent="-1371600" algn="ctr">
              <a:buAutoNum type="arabicPeriod"/>
            </a:pPr>
            <a:r>
              <a:rPr lang="en-US" sz="5400" dirty="0">
                <a:solidFill>
                  <a:schemeClr val="bg1"/>
                </a:solidFill>
              </a:rPr>
              <a:t>WLAN</a:t>
            </a:r>
          </a:p>
          <a:p>
            <a:pPr marL="0" indent="0" algn="ctr">
              <a:buNone/>
            </a:pPr>
            <a:endParaRPr lang="en-US" sz="5400" dirty="0">
              <a:solidFill>
                <a:schemeClr val="bg1"/>
              </a:solidFill>
            </a:endParaRP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4240903007"/>
      </p:ext>
    </p:extLst>
  </p:cSld>
  <p:clrMapOvr>
    <a:masterClrMapping/>
  </p:clrMapOvr>
  <p:transition>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sharpenSoften amount="-100000"/>
                    </a14:imgEffect>
                  </a14:imgLayer>
                </a14:imgProps>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673405369"/>
              </p:ext>
            </p:extLst>
          </p:nvPr>
        </p:nvGraphicFramePr>
        <p:xfrm>
          <a:off x="550251" y="324377"/>
          <a:ext cx="10634584" cy="6252633"/>
        </p:xfrm>
        <a:graphic>
          <a:graphicData uri="http://schemas.openxmlformats.org/drawingml/2006/table">
            <a:tbl>
              <a:tblPr firstRow="1" bandRow="1">
                <a:tableStyleId>{5C22544A-7EE6-4342-B048-85BDC9FD1C3A}</a:tableStyleId>
              </a:tblPr>
              <a:tblGrid>
                <a:gridCol w="1329323">
                  <a:extLst>
                    <a:ext uri="{9D8B030D-6E8A-4147-A177-3AD203B41FA5}">
                      <a16:colId xmlns:a16="http://schemas.microsoft.com/office/drawing/2014/main" val="20000"/>
                    </a:ext>
                  </a:extLst>
                </a:gridCol>
                <a:gridCol w="1329323">
                  <a:extLst>
                    <a:ext uri="{9D8B030D-6E8A-4147-A177-3AD203B41FA5}">
                      <a16:colId xmlns:a16="http://schemas.microsoft.com/office/drawing/2014/main" val="20001"/>
                    </a:ext>
                  </a:extLst>
                </a:gridCol>
                <a:gridCol w="1329323">
                  <a:extLst>
                    <a:ext uri="{9D8B030D-6E8A-4147-A177-3AD203B41FA5}">
                      <a16:colId xmlns:a16="http://schemas.microsoft.com/office/drawing/2014/main" val="20002"/>
                    </a:ext>
                  </a:extLst>
                </a:gridCol>
                <a:gridCol w="1597537">
                  <a:extLst>
                    <a:ext uri="{9D8B030D-6E8A-4147-A177-3AD203B41FA5}">
                      <a16:colId xmlns:a16="http://schemas.microsoft.com/office/drawing/2014/main" val="20003"/>
                    </a:ext>
                  </a:extLst>
                </a:gridCol>
                <a:gridCol w="1061109">
                  <a:extLst>
                    <a:ext uri="{9D8B030D-6E8A-4147-A177-3AD203B41FA5}">
                      <a16:colId xmlns:a16="http://schemas.microsoft.com/office/drawing/2014/main" val="20004"/>
                    </a:ext>
                  </a:extLst>
                </a:gridCol>
                <a:gridCol w="1329323">
                  <a:extLst>
                    <a:ext uri="{9D8B030D-6E8A-4147-A177-3AD203B41FA5}">
                      <a16:colId xmlns:a16="http://schemas.microsoft.com/office/drawing/2014/main" val="20005"/>
                    </a:ext>
                  </a:extLst>
                </a:gridCol>
                <a:gridCol w="1329323">
                  <a:extLst>
                    <a:ext uri="{9D8B030D-6E8A-4147-A177-3AD203B41FA5}">
                      <a16:colId xmlns:a16="http://schemas.microsoft.com/office/drawing/2014/main" val="20006"/>
                    </a:ext>
                  </a:extLst>
                </a:gridCol>
                <a:gridCol w="1329323">
                  <a:extLst>
                    <a:ext uri="{9D8B030D-6E8A-4147-A177-3AD203B41FA5}">
                      <a16:colId xmlns:a16="http://schemas.microsoft.com/office/drawing/2014/main" val="20007"/>
                    </a:ext>
                  </a:extLst>
                </a:gridCol>
              </a:tblGrid>
              <a:tr h="1156347">
                <a:tc>
                  <a:txBody>
                    <a:bodyPr/>
                    <a:lstStyle/>
                    <a:p>
                      <a:pPr algn="ctr"/>
                      <a:r>
                        <a:rPr lang="en-US" sz="2000" dirty="0"/>
                        <a:t>Find definition</a:t>
                      </a:r>
                      <a:endParaRPr lang="ru-RU" sz="2000" dirty="0"/>
                    </a:p>
                  </a:txBody>
                  <a:tcPr anchor="ctr">
                    <a:solidFill>
                      <a:srgbClr val="002060"/>
                    </a:solidFill>
                  </a:tcPr>
                </a:tc>
                <a:tc>
                  <a:txBody>
                    <a:bodyPr/>
                    <a:lstStyle/>
                    <a:p>
                      <a:pPr algn="ctr"/>
                      <a:r>
                        <a:rPr lang="en-US" sz="2000" dirty="0"/>
                        <a:t>Complete sentence </a:t>
                      </a:r>
                      <a:endParaRPr lang="ru-RU" sz="2000" dirty="0"/>
                    </a:p>
                  </a:txBody>
                  <a:tcPr anchor="ctr">
                    <a:solidFill>
                      <a:srgbClr val="002060"/>
                    </a:solidFill>
                  </a:tcPr>
                </a:tc>
                <a:tc>
                  <a:txBody>
                    <a:bodyPr/>
                    <a:lstStyle/>
                    <a:p>
                      <a:pPr algn="ctr"/>
                      <a:r>
                        <a:rPr lang="en-US" sz="2000" dirty="0"/>
                        <a:t>Answering question</a:t>
                      </a:r>
                      <a:endParaRPr lang="ru-RU" sz="2000" dirty="0"/>
                    </a:p>
                  </a:txBody>
                  <a:tcPr anchor="ctr">
                    <a:solidFill>
                      <a:srgbClr val="002060"/>
                    </a:solidFill>
                  </a:tcPr>
                </a:tc>
                <a:tc>
                  <a:txBody>
                    <a:bodyPr/>
                    <a:lstStyle/>
                    <a:p>
                      <a:pPr algn="ctr"/>
                      <a:r>
                        <a:rPr lang="en-US" sz="2000" dirty="0"/>
                        <a:t>Matching words</a:t>
                      </a:r>
                      <a:endParaRPr lang="ru-RU" sz="2000" dirty="0"/>
                    </a:p>
                  </a:txBody>
                  <a:tcPr anchor="ctr">
                    <a:solidFill>
                      <a:srgbClr val="002060"/>
                    </a:solidFill>
                  </a:tcPr>
                </a:tc>
                <a:tc>
                  <a:txBody>
                    <a:bodyPr/>
                    <a:lstStyle/>
                    <a:p>
                      <a:pPr algn="ctr"/>
                      <a:endParaRPr lang="ru-RU" sz="2000" dirty="0"/>
                    </a:p>
                  </a:txBody>
                  <a:tcPr anchor="ctr">
                    <a:solidFill>
                      <a:srgbClr val="002060"/>
                    </a:solidFill>
                  </a:tcPr>
                </a:tc>
                <a:tc>
                  <a:txBody>
                    <a:bodyPr/>
                    <a:lstStyle/>
                    <a:p>
                      <a:pPr algn="ctr"/>
                      <a:endParaRPr lang="ru-RU" sz="2000" dirty="0"/>
                    </a:p>
                  </a:txBody>
                  <a:tcPr anchor="ctr">
                    <a:solidFill>
                      <a:srgbClr val="002060"/>
                    </a:solidFill>
                  </a:tcPr>
                </a:tc>
                <a:tc>
                  <a:txBody>
                    <a:bodyPr/>
                    <a:lstStyle/>
                    <a:p>
                      <a:pPr algn="ctr"/>
                      <a:endParaRPr lang="ru-RU" sz="2000" dirty="0"/>
                    </a:p>
                  </a:txBody>
                  <a:tcPr anchor="ctr">
                    <a:solidFill>
                      <a:srgbClr val="002060"/>
                    </a:solidFill>
                  </a:tcPr>
                </a:tc>
                <a:tc>
                  <a:txBody>
                    <a:bodyPr/>
                    <a:lstStyle/>
                    <a:p>
                      <a:pPr algn="ctr"/>
                      <a:endParaRPr lang="ru-RU" sz="2000" dirty="0"/>
                    </a:p>
                  </a:txBody>
                  <a:tcPr anchor="ctr">
                    <a:solidFill>
                      <a:srgbClr val="002060"/>
                    </a:solidFill>
                  </a:tcPr>
                </a:tc>
                <a:extLst>
                  <a:ext uri="{0D108BD9-81ED-4DB2-BD59-A6C34878D82A}">
                    <a16:rowId xmlns:a16="http://schemas.microsoft.com/office/drawing/2014/main" val="10000"/>
                  </a:ext>
                </a:extLst>
              </a:tr>
              <a:tr h="1033825">
                <a:tc>
                  <a:txBody>
                    <a:bodyPr/>
                    <a:lstStyle/>
                    <a:p>
                      <a:pPr algn="ctr"/>
                      <a:endParaRPr lang="ru-RU" sz="3600" dirty="0">
                        <a:solidFill>
                          <a:srgbClr val="FFFF00"/>
                        </a:solidFill>
                      </a:endParaRPr>
                    </a:p>
                  </a:txBody>
                  <a:tcPr anchor="ctr">
                    <a:solidFill>
                      <a:srgbClr val="6600FF"/>
                    </a:solidFill>
                  </a:tcPr>
                </a:tc>
                <a:tc>
                  <a:txBody>
                    <a:bodyPr/>
                    <a:lstStyle/>
                    <a:p>
                      <a:pPr algn="ctr"/>
                      <a:endParaRPr lang="ru-RU" sz="4000" dirty="0"/>
                    </a:p>
                  </a:txBody>
                  <a:tcPr anchor="ctr">
                    <a:solidFill>
                      <a:srgbClr val="6600FF"/>
                    </a:solidFill>
                  </a:tcPr>
                </a:tc>
                <a:tc>
                  <a:txBody>
                    <a:bodyPr/>
                    <a:lstStyle/>
                    <a:p>
                      <a:pPr algn="ctr"/>
                      <a:endParaRPr lang="ru-RU"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extLst>
                  <a:ext uri="{0D108BD9-81ED-4DB2-BD59-A6C34878D82A}">
                    <a16:rowId xmlns:a16="http://schemas.microsoft.com/office/drawing/2014/main" val="10001"/>
                  </a:ext>
                </a:extLst>
              </a:tr>
              <a:tr h="1033825">
                <a:tc>
                  <a:txBody>
                    <a:bodyPr/>
                    <a:lstStyle/>
                    <a:p>
                      <a:pPr algn="ctr"/>
                      <a:endParaRPr lang="ru-RU"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extLst>
                  <a:ext uri="{0D108BD9-81ED-4DB2-BD59-A6C34878D82A}">
                    <a16:rowId xmlns:a16="http://schemas.microsoft.com/office/drawing/2014/main" val="10002"/>
                  </a:ext>
                </a:extLst>
              </a:tr>
              <a:tr h="1033825">
                <a:tc>
                  <a:txBody>
                    <a:bodyPr/>
                    <a:lstStyle/>
                    <a:p>
                      <a:pPr algn="ctr"/>
                      <a:endParaRPr lang="ru-RU" sz="3600"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sz="4000"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extLst>
                  <a:ext uri="{0D108BD9-81ED-4DB2-BD59-A6C34878D82A}">
                    <a16:rowId xmlns:a16="http://schemas.microsoft.com/office/drawing/2014/main" val="10003"/>
                  </a:ext>
                </a:extLst>
              </a:tr>
              <a:tr h="1033825">
                <a:tc>
                  <a:txBody>
                    <a:bodyPr/>
                    <a:lstStyle/>
                    <a:p>
                      <a:pPr algn="ctr"/>
                      <a:endParaRPr lang="ru-RU" sz="3600"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sz="4000"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extLst>
                  <a:ext uri="{0D108BD9-81ED-4DB2-BD59-A6C34878D82A}">
                    <a16:rowId xmlns:a16="http://schemas.microsoft.com/office/drawing/2014/main" val="10004"/>
                  </a:ext>
                </a:extLst>
              </a:tr>
              <a:tr h="960986">
                <a:tc>
                  <a:txBody>
                    <a:bodyPr/>
                    <a:lstStyle/>
                    <a:p>
                      <a:pPr algn="ctr"/>
                      <a:endParaRPr lang="ru-RU" sz="3600"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sz="4000"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extLst>
                  <a:ext uri="{0D108BD9-81ED-4DB2-BD59-A6C34878D82A}">
                    <a16:rowId xmlns:a16="http://schemas.microsoft.com/office/drawing/2014/main" val="10005"/>
                  </a:ext>
                </a:extLst>
              </a:tr>
            </a:tbl>
          </a:graphicData>
        </a:graphic>
      </p:graphicFrame>
      <p:pic>
        <p:nvPicPr>
          <p:cNvPr id="2" name="Рисунок 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399" y="1423796"/>
            <a:ext cx="1381889" cy="995149"/>
          </a:xfrm>
          <a:prstGeom prst="rect">
            <a:avLst/>
          </a:prstGeom>
        </p:spPr>
      </p:pic>
      <p:pic>
        <p:nvPicPr>
          <p:cNvPr id="5" name="Рисунок 4">
            <a:hlinkClick r:id="rId6"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242" y="1423795"/>
            <a:ext cx="1381889" cy="995149"/>
          </a:xfrm>
          <a:prstGeom prst="rect">
            <a:avLst/>
          </a:prstGeom>
        </p:spPr>
      </p:pic>
      <p:pic>
        <p:nvPicPr>
          <p:cNvPr id="18" name="Рисунок 17">
            <a:hlinkClick r:id="rId7"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1085" y="1423794"/>
            <a:ext cx="1381889" cy="995149"/>
          </a:xfrm>
          <a:prstGeom prst="rect">
            <a:avLst/>
          </a:prstGeom>
        </p:spPr>
      </p:pic>
      <p:pic>
        <p:nvPicPr>
          <p:cNvPr id="19" name="Рисунок 18">
            <a:hlinkClick r:id="rId8"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2970" y="1423794"/>
            <a:ext cx="1381889" cy="995149"/>
          </a:xfrm>
          <a:prstGeom prst="rect">
            <a:avLst/>
          </a:prstGeom>
        </p:spPr>
      </p:pic>
      <p:pic>
        <p:nvPicPr>
          <p:cNvPr id="6" name="Рисунок 5">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7399" y="2463393"/>
            <a:ext cx="1381889" cy="1009297"/>
          </a:xfrm>
          <a:prstGeom prst="rect">
            <a:avLst/>
          </a:prstGeom>
        </p:spPr>
      </p:pic>
      <p:pic>
        <p:nvPicPr>
          <p:cNvPr id="24" name="Рисунок 23">
            <a:hlinkClick r:id="rId11"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54241" y="2463393"/>
            <a:ext cx="1381889" cy="1009297"/>
          </a:xfrm>
          <a:prstGeom prst="rect">
            <a:avLst/>
          </a:prstGeom>
        </p:spPr>
      </p:pic>
      <p:pic>
        <p:nvPicPr>
          <p:cNvPr id="25" name="Рисунок 24">
            <a:hlinkClick r:id="rId12"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71083" y="2463393"/>
            <a:ext cx="1381889" cy="1009297"/>
          </a:xfrm>
          <a:prstGeom prst="rect">
            <a:avLst/>
          </a:prstGeom>
        </p:spPr>
      </p:pic>
      <p:pic>
        <p:nvPicPr>
          <p:cNvPr id="26" name="Рисунок 25">
            <a:hlinkClick r:id="rId13"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87925" y="2463393"/>
            <a:ext cx="1381889" cy="1009297"/>
          </a:xfrm>
          <a:prstGeom prst="rect">
            <a:avLst/>
          </a:prstGeom>
        </p:spPr>
      </p:pic>
      <p:pic>
        <p:nvPicPr>
          <p:cNvPr id="7" name="Рисунок 6">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7398" y="3500469"/>
            <a:ext cx="1381889" cy="1014014"/>
          </a:xfrm>
          <a:prstGeom prst="rect">
            <a:avLst/>
          </a:prstGeom>
        </p:spPr>
      </p:pic>
      <p:pic>
        <p:nvPicPr>
          <p:cNvPr id="31" name="Рисунок 30">
            <a:hlinkClick r:id="rId16"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54240" y="3500469"/>
            <a:ext cx="1381889" cy="1014014"/>
          </a:xfrm>
          <a:prstGeom prst="rect">
            <a:avLst/>
          </a:prstGeom>
        </p:spPr>
      </p:pic>
      <p:pic>
        <p:nvPicPr>
          <p:cNvPr id="32" name="Рисунок 31">
            <a:hlinkClick r:id="rId17"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71081" y="3500469"/>
            <a:ext cx="1381889" cy="1014014"/>
          </a:xfrm>
          <a:prstGeom prst="rect">
            <a:avLst/>
          </a:prstGeom>
        </p:spPr>
      </p:pic>
      <p:pic>
        <p:nvPicPr>
          <p:cNvPr id="33" name="Рисунок 32">
            <a:hlinkClick r:id="rId18"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87925" y="3500469"/>
            <a:ext cx="1381889" cy="1014014"/>
          </a:xfrm>
          <a:prstGeom prst="rect">
            <a:avLst/>
          </a:prstGeom>
        </p:spPr>
      </p:pic>
      <p:pic>
        <p:nvPicPr>
          <p:cNvPr id="12" name="Рисунок 11">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50252" y="4542262"/>
            <a:ext cx="1356179" cy="995149"/>
          </a:xfrm>
          <a:prstGeom prst="rect">
            <a:avLst/>
          </a:prstGeom>
        </p:spPr>
      </p:pic>
      <p:pic>
        <p:nvPicPr>
          <p:cNvPr id="39" name="Рисунок 38">
            <a:hlinkClick r:id="rId21"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67094" y="4542261"/>
            <a:ext cx="1356179" cy="995149"/>
          </a:xfrm>
          <a:prstGeom prst="rect">
            <a:avLst/>
          </a:prstGeom>
        </p:spPr>
      </p:pic>
      <p:pic>
        <p:nvPicPr>
          <p:cNvPr id="40" name="Рисунок 39">
            <a:hlinkClick r:id="rId22"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83937" y="4542261"/>
            <a:ext cx="1356179" cy="995149"/>
          </a:xfrm>
          <a:prstGeom prst="rect">
            <a:avLst/>
          </a:prstGeom>
        </p:spPr>
      </p:pic>
      <p:pic>
        <p:nvPicPr>
          <p:cNvPr id="41" name="Рисунок 40">
            <a:hlinkClick r:id="rId23"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800779" y="4542261"/>
            <a:ext cx="1356179" cy="995149"/>
          </a:xfrm>
          <a:prstGeom prst="rect">
            <a:avLst/>
          </a:prstGeom>
        </p:spPr>
      </p:pic>
      <p:pic>
        <p:nvPicPr>
          <p:cNvPr id="46" name="Рисунок 45">
            <a:hlinkClick r:id="rId24" action="ppaction://hlinksldjump"/>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37396" y="5596007"/>
            <a:ext cx="1369035" cy="933006"/>
          </a:xfrm>
          <a:prstGeom prst="rect">
            <a:avLst/>
          </a:prstGeom>
        </p:spPr>
      </p:pic>
      <p:pic>
        <p:nvPicPr>
          <p:cNvPr id="48" name="Рисунок 47">
            <a:hlinkClick r:id="rId26" action="ppaction://hlinksldjump"/>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954240" y="5600617"/>
            <a:ext cx="1369035" cy="933006"/>
          </a:xfrm>
          <a:prstGeom prst="rect">
            <a:avLst/>
          </a:prstGeom>
        </p:spPr>
      </p:pic>
      <p:pic>
        <p:nvPicPr>
          <p:cNvPr id="49" name="Рисунок 48">
            <a:hlinkClick r:id="rId27" action="ppaction://hlinksldjump"/>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371083" y="5596007"/>
            <a:ext cx="1369035" cy="933006"/>
          </a:xfrm>
          <a:prstGeom prst="rect">
            <a:avLst/>
          </a:prstGeom>
        </p:spPr>
      </p:pic>
      <p:pic>
        <p:nvPicPr>
          <p:cNvPr id="50" name="Рисунок 49">
            <a:hlinkClick r:id="rId28" action="ppaction://hlinksldjump"/>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787923" y="5596007"/>
            <a:ext cx="1369035" cy="933006"/>
          </a:xfrm>
          <a:prstGeom prst="rect">
            <a:avLst/>
          </a:prstGeom>
        </p:spPr>
      </p:pic>
    </p:spTree>
    <p:extLst>
      <p:ext uri="{BB962C8B-B14F-4D97-AF65-F5344CB8AC3E}">
        <p14:creationId xmlns:p14="http://schemas.microsoft.com/office/powerpoint/2010/main" val="1211336676"/>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2" restart="whenNotActive" fill="hold" evtFilter="cancelBubble" nodeType="interactiveSeq">
                <p:stCondLst>
                  <p:cond evt="onClick" delay="0">
                    <p:tgtEl>
                      <p:spTgt spid="32"/>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8" restart="whenNotActive" fill="hold" evtFilter="cancelBubble" nodeType="interactiveSeq">
                <p:stCondLst>
                  <p:cond evt="onClick" delay="0">
                    <p:tgtEl>
                      <p:spTgt spid="3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33"/>
                                        </p:tgtEl>
                                      </p:cBhvr>
                                    </p:animEffect>
                                    <p:set>
                                      <p:cBhvr>
                                        <p:cTn id="7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12"/>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0" restart="whenNotActive" fill="hold" evtFilter="cancelBubble" nodeType="interactiveSeq">
                <p:stCondLst>
                  <p:cond evt="onClick" delay="0">
                    <p:tgtEl>
                      <p:spTgt spid="39"/>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39"/>
                                        </p:tgtEl>
                                      </p:cBhvr>
                                    </p:animEffect>
                                    <p:set>
                                      <p:cBhvr>
                                        <p:cTn id="8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6" restart="whenNotActive" fill="hold" evtFilter="cancelBubble" nodeType="interactiveSeq">
                <p:stCondLst>
                  <p:cond evt="onClick" delay="0">
                    <p:tgtEl>
                      <p:spTgt spid="40"/>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40"/>
                                        </p:tgtEl>
                                      </p:cBhvr>
                                    </p:animEffect>
                                    <p:set>
                                      <p:cBhvr>
                                        <p:cTn id="9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92" restart="whenNotActive" fill="hold" evtFilter="cancelBubble" nodeType="interactiveSeq">
                <p:stCondLst>
                  <p:cond evt="onClick" delay="0">
                    <p:tgtEl>
                      <p:spTgt spid="41"/>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41"/>
                                        </p:tgtEl>
                                      </p:cBhvr>
                                    </p:animEffect>
                                    <p:set>
                                      <p:cBhvr>
                                        <p:cTn id="9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98" restart="whenNotActive" fill="hold" evtFilter="cancelBubble" nodeType="interactiveSeq">
                <p:stCondLst>
                  <p:cond evt="onClick" delay="0">
                    <p:tgtEl>
                      <p:spTgt spid="46"/>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46"/>
                                        </p:tgtEl>
                                      </p:cBhvr>
                                    </p:animEffect>
                                    <p:set>
                                      <p:cBhvr>
                                        <p:cTn id="10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04" restart="whenNotActive" fill="hold" evtFilter="cancelBubble" nodeType="interactiveSeq">
                <p:stCondLst>
                  <p:cond evt="onClick" delay="0">
                    <p:tgtEl>
                      <p:spTgt spid="48"/>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48"/>
                                        </p:tgtEl>
                                      </p:cBhvr>
                                    </p:animEffect>
                                    <p:set>
                                      <p:cBhvr>
                                        <p:cTn id="10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10" restart="whenNotActive" fill="hold" evtFilter="cancelBubble" nodeType="interactiveSeq">
                <p:stCondLst>
                  <p:cond evt="onClick" delay="0">
                    <p:tgtEl>
                      <p:spTgt spid="49"/>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49"/>
                                        </p:tgtEl>
                                      </p:cBhvr>
                                    </p:animEffect>
                                    <p:set>
                                      <p:cBhvr>
                                        <p:cTn id="11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16" restart="whenNotActive" fill="hold" evtFilter="cancelBubble" nodeType="interactiveSeq">
                <p:stCondLst>
                  <p:cond evt="onClick" delay="0">
                    <p:tgtEl>
                      <p:spTgt spid="50"/>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50"/>
                                        </p:tgtEl>
                                      </p:cBhvr>
                                    </p:animEffect>
                                    <p:set>
                                      <p:cBhvr>
                                        <p:cTn id="121"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8800" dirty="0">
                <a:solidFill>
                  <a:schemeClr val="bg1"/>
                </a:solidFill>
              </a:rPr>
              <a:t>IMF</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5" name="Рисунок 4">
            <a:extLst>
              <a:ext uri="{FF2B5EF4-FFF2-40B4-BE49-F238E27FC236}">
                <a16:creationId xmlns:a16="http://schemas.microsoft.com/office/drawing/2014/main" id="{F550F636-0E0C-41A1-A671-3EDACC67EB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052" y="318052"/>
            <a:ext cx="11516139" cy="4664765"/>
          </a:xfrm>
          <a:prstGeom prst="rect">
            <a:avLst/>
          </a:prstGeom>
        </p:spPr>
      </p:pic>
    </p:spTree>
    <p:extLst>
      <p:ext uri="{BB962C8B-B14F-4D97-AF65-F5344CB8AC3E}">
        <p14:creationId xmlns:p14="http://schemas.microsoft.com/office/powerpoint/2010/main" val="2829659828"/>
      </p:ext>
    </p:extLst>
  </p:cSld>
  <p:clrMapOvr>
    <a:masterClrMapping/>
  </p:clrMapOvr>
  <p:transition advTm="40000">
    <p:sndAc>
      <p:stSnd>
        <p:snd r:embed="rId2" name="laser.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742950" indent="-742950" algn="ctr">
              <a:buAutoNum type="arabicPeriod"/>
            </a:pPr>
            <a:r>
              <a:rPr lang="en-US" sz="4400" dirty="0">
                <a:solidFill>
                  <a:schemeClr val="bg1"/>
                </a:solidFill>
              </a:rPr>
              <a:t>macro</a:t>
            </a:r>
          </a:p>
          <a:p>
            <a:pPr marL="1371600" indent="-1371600" algn="ctr">
              <a:buAutoNum type="arabicPeriod"/>
            </a:pPr>
            <a:r>
              <a:rPr lang="en-US" sz="4400" dirty="0">
                <a:solidFill>
                  <a:schemeClr val="bg1"/>
                </a:solidFill>
              </a:rPr>
              <a:t>compatibility</a:t>
            </a:r>
          </a:p>
          <a:p>
            <a:pPr marL="1371600" indent="-1371600" algn="ctr">
              <a:buAutoNum type="arabicPeriod"/>
            </a:pPr>
            <a:r>
              <a:rPr lang="en-US" sz="4400" dirty="0">
                <a:solidFill>
                  <a:schemeClr val="bg1"/>
                </a:solidFill>
              </a:rPr>
              <a:t>word processing program</a:t>
            </a:r>
          </a:p>
          <a:p>
            <a:pPr marL="1371600" indent="-1371600" algn="ctr">
              <a:buAutoNum type="arabicPeriod"/>
            </a:pPr>
            <a:r>
              <a:rPr lang="en-US" sz="4400" dirty="0">
                <a:solidFill>
                  <a:schemeClr val="bg1"/>
                </a:solidFill>
              </a:rPr>
              <a:t>format</a:t>
            </a:r>
          </a:p>
          <a:p>
            <a:pPr marL="1371600" indent="-1371600" algn="ctr">
              <a:buAutoNum type="arabicPeriod"/>
            </a:pPr>
            <a:r>
              <a:rPr lang="en-US" sz="4400" dirty="0">
                <a:solidFill>
                  <a:schemeClr val="bg1"/>
                </a:solidFill>
              </a:rPr>
              <a:t>document</a:t>
            </a:r>
            <a:endParaRPr lang="en-US" sz="8800" dirty="0">
              <a:solidFill>
                <a:schemeClr val="bg1"/>
              </a:solidFill>
            </a:endParaRP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3139207290"/>
      </p:ext>
    </p:extLst>
  </p:cSld>
  <p:clrMapOvr>
    <a:masterClrMapping/>
  </p:clrMapOvr>
  <p:transition>
    <p:sndAc>
      <p:stSnd>
        <p:snd r:embed="rId2" name="chimes.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8800" dirty="0">
                <a:solidFill>
                  <a:schemeClr val="bg1"/>
                </a:solidFill>
              </a:rPr>
              <a:t>PAWS</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2" name="Рисунок 1">
            <a:extLst>
              <a:ext uri="{FF2B5EF4-FFF2-40B4-BE49-F238E27FC236}">
                <a16:creationId xmlns:a16="http://schemas.microsoft.com/office/drawing/2014/main" id="{431BE854-67A3-44DB-AA59-46832306018A}"/>
              </a:ext>
            </a:extLst>
          </p:cNvPr>
          <p:cNvPicPr>
            <a:picLocks noChangeAspect="1"/>
          </p:cNvPicPr>
          <p:nvPr/>
        </p:nvPicPr>
        <p:blipFill>
          <a:blip r:embed="rId5"/>
          <a:stretch>
            <a:fillRect/>
          </a:stretch>
        </p:blipFill>
        <p:spPr>
          <a:xfrm>
            <a:off x="516835" y="159027"/>
            <a:ext cx="11290851" cy="4837044"/>
          </a:xfrm>
          <a:prstGeom prst="rect">
            <a:avLst/>
          </a:prstGeom>
        </p:spPr>
      </p:pic>
    </p:spTree>
    <p:extLst>
      <p:ext uri="{BB962C8B-B14F-4D97-AF65-F5344CB8AC3E}">
        <p14:creationId xmlns:p14="http://schemas.microsoft.com/office/powerpoint/2010/main" val="827498254"/>
      </p:ext>
    </p:extLst>
  </p:cSld>
  <p:clrMapOvr>
    <a:masterClrMapping/>
  </p:clrMapOvr>
  <p:transition advTm="40000">
    <p:sndAc>
      <p:stSnd>
        <p:snd r:embed="rId2" name="laser.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8800" dirty="0">
                <a:solidFill>
                  <a:schemeClr val="bg1"/>
                </a:solidFill>
              </a:rPr>
              <a:t> </a:t>
            </a:r>
            <a:r>
              <a:rPr lang="en-US" sz="4400" dirty="0">
                <a:solidFill>
                  <a:schemeClr val="bg1"/>
                </a:solidFill>
              </a:rPr>
              <a:t>1. monitor</a:t>
            </a:r>
          </a:p>
          <a:p>
            <a:pPr marL="0" indent="0" algn="ctr">
              <a:buNone/>
            </a:pPr>
            <a:r>
              <a:rPr lang="en-US" sz="4400" dirty="0">
                <a:solidFill>
                  <a:schemeClr val="bg1"/>
                </a:solidFill>
              </a:rPr>
              <a:t>2. dedicated system</a:t>
            </a:r>
          </a:p>
          <a:p>
            <a:pPr marL="0" indent="0" algn="ctr">
              <a:buNone/>
            </a:pPr>
            <a:r>
              <a:rPr lang="en-US" sz="4400" dirty="0">
                <a:solidFill>
                  <a:schemeClr val="bg1"/>
                </a:solidFill>
              </a:rPr>
              <a:t>3. document sharing</a:t>
            </a:r>
          </a:p>
          <a:p>
            <a:pPr marL="0" indent="0" algn="ctr">
              <a:buNone/>
            </a:pPr>
            <a:r>
              <a:rPr lang="en-US" sz="4400" dirty="0">
                <a:solidFill>
                  <a:schemeClr val="bg1"/>
                </a:solidFill>
              </a:rPr>
              <a:t>4. video bridge</a:t>
            </a:r>
          </a:p>
          <a:p>
            <a:pPr marL="0" indent="0" algn="ctr">
              <a:buNone/>
            </a:pPr>
            <a:r>
              <a:rPr lang="en-US" sz="4400" dirty="0">
                <a:solidFill>
                  <a:schemeClr val="bg1"/>
                </a:solidFill>
              </a:rPr>
              <a:t>5. echo-cancellation</a:t>
            </a:r>
          </a:p>
          <a:p>
            <a:pPr marL="0" indent="0" algn="ctr">
              <a:buNone/>
            </a:pPr>
            <a:r>
              <a:rPr lang="en-US" sz="4400" dirty="0">
                <a:solidFill>
                  <a:schemeClr val="bg1"/>
                </a:solidFill>
              </a:rPr>
              <a:t>6. videoconference</a:t>
            </a:r>
          </a:p>
          <a:p>
            <a:pPr marL="0" indent="0" algn="ctr">
              <a:buNone/>
            </a:pPr>
            <a:endParaRPr lang="en-US" sz="8800" dirty="0">
              <a:solidFill>
                <a:schemeClr val="bg1"/>
              </a:solidFill>
            </a:endParaRP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3949094330"/>
      </p:ext>
    </p:extLst>
  </p:cSld>
  <p:clrMapOvr>
    <a:masterClrMapping/>
  </p:clrMapOvr>
  <p:transition>
    <p:sndAc>
      <p:stSnd>
        <p:snd r:embed="rId2" name="chimes.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What do you know about desktop publishing?</a:t>
            </a:r>
            <a:endParaRPr lang="ru-RU" sz="7200" dirty="0">
              <a:solidFill>
                <a:schemeClr val="bg1"/>
              </a:solidFill>
              <a:latin typeface="+mn-lt"/>
            </a:endParaRPr>
          </a:p>
        </p:txBody>
      </p:sp>
    </p:spTree>
    <p:extLst>
      <p:ext uri="{BB962C8B-B14F-4D97-AF65-F5344CB8AC3E}">
        <p14:creationId xmlns:p14="http://schemas.microsoft.com/office/powerpoint/2010/main" val="774928160"/>
      </p:ext>
    </p:extLst>
  </p:cSld>
  <p:clrMapOvr>
    <a:masterClrMapping/>
  </p:clrMapOvr>
  <p:transition advTm="40000">
    <p:sndAc>
      <p:stSnd>
        <p:snd r:embed="rId2" name="laser.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66960596"/>
              </p:ext>
            </p:extLst>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5400" dirty="0">
                <a:solidFill>
                  <a:schemeClr val="bg1"/>
                </a:solidFill>
              </a:rPr>
              <a:t>Desktop publishers - format and combine texts, create graphics, convert photographs and drawings into digital images, and design page layouts.</a:t>
            </a:r>
            <a:endParaRPr lang="ru-RU" sz="5400" dirty="0">
              <a:solidFill>
                <a:schemeClr val="bg1"/>
              </a:solidFill>
            </a:endParaRPr>
          </a:p>
        </p:txBody>
      </p:sp>
    </p:spTree>
    <p:extLst>
      <p:ext uri="{BB962C8B-B14F-4D97-AF65-F5344CB8AC3E}">
        <p14:creationId xmlns:p14="http://schemas.microsoft.com/office/powerpoint/2010/main" val="346437271"/>
      </p:ext>
    </p:extLst>
  </p:cSld>
  <p:clrMapOvr>
    <a:masterClrMapping/>
  </p:clrMapOvr>
  <p:transition>
    <p:sndAc>
      <p:stSnd>
        <p:snd r:embed="rId2"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1. What is videoconferencing?</a:t>
            </a:r>
            <a:br>
              <a:rPr lang="en-US" sz="7200" dirty="0">
                <a:solidFill>
                  <a:schemeClr val="bg1"/>
                </a:solidFill>
                <a:latin typeface="+mn-lt"/>
              </a:rPr>
            </a:br>
            <a:r>
              <a:rPr lang="en-US" sz="7200" dirty="0">
                <a:solidFill>
                  <a:schemeClr val="bg1"/>
                </a:solidFill>
                <a:latin typeface="+mn-lt"/>
              </a:rPr>
              <a:t>2. What can video conferencing be used for?</a:t>
            </a:r>
            <a:endParaRPr lang="ru-RU" sz="7200" dirty="0">
              <a:solidFill>
                <a:schemeClr val="bg1"/>
              </a:solidFill>
              <a:latin typeface="+mn-lt"/>
            </a:endParaRPr>
          </a:p>
        </p:txBody>
      </p:sp>
    </p:spTree>
    <p:extLst>
      <p:ext uri="{BB962C8B-B14F-4D97-AF65-F5344CB8AC3E}">
        <p14:creationId xmlns:p14="http://schemas.microsoft.com/office/powerpoint/2010/main" val="637691424"/>
      </p:ext>
    </p:extLst>
  </p:cSld>
  <p:clrMapOvr>
    <a:masterClrMapping/>
  </p:clrMapOvr>
  <p:transition advTm="40000">
    <p:sndAc>
      <p:stSnd>
        <p:snd r:embed="rId2" name="laser.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4000" dirty="0">
                <a:solidFill>
                  <a:schemeClr val="bg1"/>
                </a:solidFill>
              </a:rPr>
              <a:t>1. Video conferencing is an interactive communication technology which allows two or more users to interact using video and audio.</a:t>
            </a:r>
            <a:br>
              <a:rPr lang="en-US" sz="4000" dirty="0">
                <a:solidFill>
                  <a:schemeClr val="bg1"/>
                </a:solidFill>
              </a:rPr>
            </a:br>
            <a:r>
              <a:rPr lang="en-US" sz="4000" dirty="0">
                <a:solidFill>
                  <a:schemeClr val="bg1"/>
                </a:solidFill>
              </a:rPr>
              <a:t>2. It allows business executives and their staff to keep in touch around the world.</a:t>
            </a:r>
            <a:br>
              <a:rPr lang="en-US" sz="4000" dirty="0">
                <a:solidFill>
                  <a:schemeClr val="bg1"/>
                </a:solidFill>
              </a:rPr>
            </a:br>
            <a:endParaRPr lang="ru-RU" sz="4000" dirty="0">
              <a:solidFill>
                <a:schemeClr val="bg1"/>
              </a:solidFill>
            </a:endParaRPr>
          </a:p>
        </p:txBody>
      </p:sp>
    </p:spTree>
    <p:extLst>
      <p:ext uri="{BB962C8B-B14F-4D97-AF65-F5344CB8AC3E}">
        <p14:creationId xmlns:p14="http://schemas.microsoft.com/office/powerpoint/2010/main" val="2781061877"/>
      </p:ext>
    </p:extLst>
  </p:cSld>
  <p:clrMapOvr>
    <a:masterClrMapping/>
  </p:clrMapOvr>
  <p:transition>
    <p:sndAc>
      <p:stSnd>
        <p:snd r:embed="rId2" name="chimes.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6600" dirty="0">
                <a:solidFill>
                  <a:schemeClr val="bg1"/>
                </a:solidFill>
                <a:latin typeface="+mn-lt"/>
              </a:rPr>
              <a:t>1. What makes a good business website?</a:t>
            </a:r>
            <a:br>
              <a:rPr lang="en-US" sz="6600" dirty="0">
                <a:solidFill>
                  <a:schemeClr val="bg1"/>
                </a:solidFill>
                <a:latin typeface="+mn-lt"/>
              </a:rPr>
            </a:br>
            <a:r>
              <a:rPr lang="en-US" sz="6600" dirty="0">
                <a:solidFill>
                  <a:schemeClr val="bg1"/>
                </a:solidFill>
                <a:latin typeface="+mn-lt"/>
              </a:rPr>
              <a:t>2. What kind of websites do you like to use?</a:t>
            </a:r>
            <a:endParaRPr lang="ru-RU" sz="6600" dirty="0">
              <a:solidFill>
                <a:schemeClr val="bg1"/>
              </a:solidFill>
              <a:latin typeface="+mn-lt"/>
            </a:endParaRPr>
          </a:p>
        </p:txBody>
      </p:sp>
    </p:spTree>
    <p:extLst>
      <p:ext uri="{BB962C8B-B14F-4D97-AF65-F5344CB8AC3E}">
        <p14:creationId xmlns:p14="http://schemas.microsoft.com/office/powerpoint/2010/main" val="2758199636"/>
      </p:ext>
    </p:extLst>
  </p:cSld>
  <p:clrMapOvr>
    <a:masterClrMapping/>
  </p:clrMapOvr>
  <p:transition advTm="40000">
    <p:sndAc>
      <p:stSnd>
        <p:snd r:embed="rId2" name="laser.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4000" dirty="0">
                <a:solidFill>
                  <a:schemeClr val="bg1"/>
                </a:solidFill>
              </a:rPr>
              <a:t>1. It should contain high quality content and be easy to navigate. It should also be fast loading and informative</a:t>
            </a:r>
            <a:br>
              <a:rPr lang="en-US" sz="4000" dirty="0">
                <a:solidFill>
                  <a:schemeClr val="bg1"/>
                </a:solidFill>
              </a:rPr>
            </a:br>
            <a:r>
              <a:rPr lang="en-US" sz="4000" dirty="0">
                <a:solidFill>
                  <a:schemeClr val="bg1"/>
                </a:solidFill>
              </a:rPr>
              <a:t>2. For example: Facebook, </a:t>
            </a:r>
            <a:r>
              <a:rPr lang="en-US" sz="4000" dirty="0" err="1">
                <a:solidFill>
                  <a:schemeClr val="bg1"/>
                </a:solidFill>
              </a:rPr>
              <a:t>MySpace</a:t>
            </a:r>
            <a:r>
              <a:rPr lang="en-US" sz="4000" dirty="0">
                <a:solidFill>
                  <a:schemeClr val="bg1"/>
                </a:solidFill>
              </a:rPr>
              <a:t>, etc.</a:t>
            </a:r>
            <a:endParaRPr lang="ru-RU" sz="4000" dirty="0">
              <a:solidFill>
                <a:schemeClr val="bg1"/>
              </a:solidFill>
            </a:endParaRPr>
          </a:p>
        </p:txBody>
      </p:sp>
    </p:spTree>
    <p:extLst>
      <p:ext uri="{BB962C8B-B14F-4D97-AF65-F5344CB8AC3E}">
        <p14:creationId xmlns:p14="http://schemas.microsoft.com/office/powerpoint/2010/main" val="3649144427"/>
      </p:ext>
    </p:extLst>
  </p:cSld>
  <p:clrMapOvr>
    <a:masterClrMapping/>
  </p:clrMapOvr>
  <p:transition>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69809068"/>
              </p:ext>
            </p:extLst>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Give definitions to the words:</a:t>
            </a:r>
            <a:br>
              <a:rPr lang="en-US" sz="7200" dirty="0">
                <a:solidFill>
                  <a:schemeClr val="bg1"/>
                </a:solidFill>
                <a:latin typeface="+mn-lt"/>
              </a:rPr>
            </a:br>
            <a:r>
              <a:rPr lang="en-US" sz="7200" dirty="0">
                <a:solidFill>
                  <a:schemeClr val="bg1"/>
                </a:solidFill>
                <a:latin typeface="+mn-lt"/>
              </a:rPr>
              <a:t>LCD, CRT, IP</a:t>
            </a:r>
            <a:endParaRPr lang="ru-RU" sz="7200" dirty="0">
              <a:solidFill>
                <a:schemeClr val="bg1"/>
              </a:solidFill>
              <a:latin typeface="+mn-lt"/>
            </a:endParaRPr>
          </a:p>
        </p:txBody>
      </p:sp>
    </p:spTree>
    <p:extLst>
      <p:ext uri="{BB962C8B-B14F-4D97-AF65-F5344CB8AC3E}">
        <p14:creationId xmlns:p14="http://schemas.microsoft.com/office/powerpoint/2010/main" val="1479965931"/>
      </p:ext>
    </p:extLst>
  </p:cSld>
  <p:clrMapOvr>
    <a:masterClrMapping/>
  </p:clrMapOvr>
  <p:transition advTm="40000">
    <p:sndAc>
      <p:stSnd>
        <p:snd r:embed="rId2" name="laser.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1"/>
            <a:ext cx="12192000" cy="5434884"/>
          </a:xfrm>
        </p:spPr>
        <p:txBody>
          <a:bodyPr>
            <a:normAutofit/>
          </a:bodyPr>
          <a:lstStyle/>
          <a:p>
            <a:pPr algn="ctr"/>
            <a:r>
              <a:rPr lang="en-US" sz="6000" dirty="0">
                <a:solidFill>
                  <a:schemeClr val="bg1"/>
                </a:solidFill>
                <a:latin typeface="+mn-lt"/>
              </a:rPr>
              <a:t>1. What kind of information do you find in database?</a:t>
            </a:r>
            <a:br>
              <a:rPr lang="en-US" sz="6000" dirty="0">
                <a:solidFill>
                  <a:schemeClr val="bg1"/>
                </a:solidFill>
                <a:latin typeface="+mn-lt"/>
              </a:rPr>
            </a:br>
            <a:r>
              <a:rPr lang="en-US" sz="6000" dirty="0">
                <a:solidFill>
                  <a:schemeClr val="bg1"/>
                </a:solidFill>
                <a:latin typeface="+mn-lt"/>
              </a:rPr>
              <a:t>2. What do you use spreadsheets for?</a:t>
            </a:r>
            <a:endParaRPr lang="ru-RU" sz="6000" dirty="0">
              <a:solidFill>
                <a:schemeClr val="bg1"/>
              </a:solidFill>
              <a:latin typeface="+mn-lt"/>
            </a:endParaRPr>
          </a:p>
        </p:txBody>
      </p:sp>
    </p:spTree>
    <p:extLst>
      <p:ext uri="{BB962C8B-B14F-4D97-AF65-F5344CB8AC3E}">
        <p14:creationId xmlns:p14="http://schemas.microsoft.com/office/powerpoint/2010/main" val="462558741"/>
      </p:ext>
    </p:extLst>
  </p:cSld>
  <p:clrMapOvr>
    <a:masterClrMapping/>
  </p:clrMapOvr>
  <p:transition advTm="40000">
    <p:sndAc>
      <p:stSnd>
        <p:snd r:embed="rId2" name="laser.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dirty="0">
                <a:solidFill>
                  <a:schemeClr val="bg1"/>
                </a:solidFill>
              </a:rPr>
              <a:t>1. A database is a collection of information that is related to a particular subject or purpose, they are very useful for keeping a music collection or tracking customer’s or clients’ orders.</a:t>
            </a:r>
            <a:br>
              <a:rPr lang="en-US" dirty="0">
                <a:solidFill>
                  <a:schemeClr val="bg1"/>
                </a:solidFill>
              </a:rPr>
            </a:br>
            <a:r>
              <a:rPr lang="en-US" dirty="0">
                <a:solidFill>
                  <a:schemeClr val="bg1"/>
                </a:solidFill>
              </a:rPr>
              <a:t>2. All kinds of people use a spreadsheet to store data and make decisions.</a:t>
            </a:r>
            <a:endParaRPr lang="ru-RU" dirty="0">
              <a:solidFill>
                <a:schemeClr val="bg1"/>
              </a:solidFill>
            </a:endParaRPr>
          </a:p>
        </p:txBody>
      </p:sp>
    </p:spTree>
    <p:extLst>
      <p:ext uri="{BB962C8B-B14F-4D97-AF65-F5344CB8AC3E}">
        <p14:creationId xmlns:p14="http://schemas.microsoft.com/office/powerpoint/2010/main" val="436239606"/>
      </p:ext>
    </p:extLst>
  </p:cSld>
  <p:clrMapOvr>
    <a:masterClrMapping/>
  </p:clrMapOvr>
  <p:transition>
    <p:sndAc>
      <p:stSnd>
        <p:snd r:embed="rId2" name="chimes.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1"/>
            <a:ext cx="12192000" cy="5889496"/>
          </a:xfrm>
        </p:spPr>
        <p:txBody>
          <a:bodyPr>
            <a:normAutofit/>
          </a:bodyPr>
          <a:lstStyle/>
          <a:p>
            <a:pPr algn="ctr"/>
            <a:r>
              <a:rPr lang="en-US" sz="5400" dirty="0">
                <a:solidFill>
                  <a:schemeClr val="bg1"/>
                </a:solidFill>
                <a:latin typeface="+mn-lt"/>
              </a:rPr>
              <a:t>1. What is User Interface?</a:t>
            </a:r>
            <a:br>
              <a:rPr lang="en-US" sz="5400" dirty="0">
                <a:solidFill>
                  <a:schemeClr val="bg1"/>
                </a:solidFill>
                <a:latin typeface="+mn-lt"/>
              </a:rPr>
            </a:br>
            <a:r>
              <a:rPr lang="en-US" sz="5400" dirty="0">
                <a:solidFill>
                  <a:schemeClr val="bg1"/>
                </a:solidFill>
                <a:latin typeface="+mn-lt"/>
              </a:rPr>
              <a:t>2. How does a User Interface make computing easy?</a:t>
            </a:r>
            <a:endParaRPr lang="ru-RU" sz="5400" dirty="0">
              <a:solidFill>
                <a:schemeClr val="bg1"/>
              </a:solidFill>
              <a:latin typeface="+mn-lt"/>
            </a:endParaRPr>
          </a:p>
        </p:txBody>
      </p:sp>
    </p:spTree>
    <p:extLst>
      <p:ext uri="{BB962C8B-B14F-4D97-AF65-F5344CB8AC3E}">
        <p14:creationId xmlns:p14="http://schemas.microsoft.com/office/powerpoint/2010/main" val="2452316183"/>
      </p:ext>
    </p:extLst>
  </p:cSld>
  <p:clrMapOvr>
    <a:masterClrMapping/>
  </p:clrMapOvr>
  <p:transition advTm="40000">
    <p:sndAc>
      <p:stSnd>
        <p:snd r:embed="rId2" name="laser.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3600" dirty="0">
                <a:solidFill>
                  <a:schemeClr val="bg1"/>
                </a:solidFill>
              </a:rPr>
              <a:t>1. The term “User Interface” refers to a part of a software application that allows users to interact with a computer, usually on a computer screen and with sets of commands, messages, and clickable images.</a:t>
            </a:r>
            <a:br>
              <a:rPr lang="en-US" sz="3600" dirty="0">
                <a:solidFill>
                  <a:schemeClr val="bg1"/>
                </a:solidFill>
              </a:rPr>
            </a:br>
            <a:r>
              <a:rPr lang="en-US" sz="3600" dirty="0">
                <a:solidFill>
                  <a:schemeClr val="bg1"/>
                </a:solidFill>
              </a:rPr>
              <a:t>2. A User Interface makes computing easy because it enables a computer operator to utilize all the features of the system without too much hard work. </a:t>
            </a:r>
            <a:endParaRPr lang="ru-RU" sz="3600" dirty="0">
              <a:solidFill>
                <a:schemeClr val="bg1"/>
              </a:solidFill>
            </a:endParaRPr>
          </a:p>
        </p:txBody>
      </p:sp>
    </p:spTree>
    <p:extLst>
      <p:ext uri="{BB962C8B-B14F-4D97-AF65-F5344CB8AC3E}">
        <p14:creationId xmlns:p14="http://schemas.microsoft.com/office/powerpoint/2010/main" val="3230054948"/>
      </p:ext>
    </p:extLst>
  </p:cSld>
  <p:clrMapOvr>
    <a:masterClrMapping/>
  </p:clrMapOvr>
  <p:transition>
    <p:sndAc>
      <p:stSnd>
        <p:snd r:embed="rId2" name="chimes.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1"/>
            <a:ext cx="12192000" cy="5889496"/>
          </a:xfrm>
        </p:spPr>
        <p:txBody>
          <a:bodyPr>
            <a:normAutofit/>
          </a:bodyPr>
          <a:lstStyle/>
          <a:p>
            <a:pPr algn="ctr"/>
            <a:endParaRPr lang="ru-RU" sz="6600" dirty="0">
              <a:solidFill>
                <a:schemeClr val="bg1"/>
              </a:solidFill>
              <a:latin typeface="+mn-lt"/>
            </a:endParaRPr>
          </a:p>
        </p:txBody>
      </p:sp>
      <p:pic>
        <p:nvPicPr>
          <p:cNvPr id="5" name="Рисунок 4">
            <a:extLst>
              <a:ext uri="{FF2B5EF4-FFF2-40B4-BE49-F238E27FC236}">
                <a16:creationId xmlns:a16="http://schemas.microsoft.com/office/drawing/2014/main" id="{E694B52F-4429-483D-900E-5919FF4C46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610" y="490331"/>
            <a:ext cx="10906538" cy="4439478"/>
          </a:xfrm>
          <a:prstGeom prst="rect">
            <a:avLst/>
          </a:prstGeom>
        </p:spPr>
      </p:pic>
    </p:spTree>
    <p:extLst>
      <p:ext uri="{BB962C8B-B14F-4D97-AF65-F5344CB8AC3E}">
        <p14:creationId xmlns:p14="http://schemas.microsoft.com/office/powerpoint/2010/main" val="3829479158"/>
      </p:ext>
    </p:extLst>
  </p:cSld>
  <p:clrMapOvr>
    <a:masterClrMapping/>
  </p:clrMapOvr>
  <p:transition advTm="40000">
    <p:sndAc>
      <p:stSnd>
        <p:snd r:embed="rId2" name="laser.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1. B</a:t>
            </a:r>
            <a:br>
              <a:rPr lang="en-US" sz="7200" dirty="0">
                <a:solidFill>
                  <a:schemeClr val="bg1"/>
                </a:solidFill>
              </a:rPr>
            </a:br>
            <a:r>
              <a:rPr lang="en-US" sz="7200" dirty="0">
                <a:solidFill>
                  <a:schemeClr val="bg1"/>
                </a:solidFill>
              </a:rPr>
              <a:t>2. C</a:t>
            </a:r>
            <a:br>
              <a:rPr lang="en-US" sz="7200" dirty="0">
                <a:solidFill>
                  <a:schemeClr val="bg1"/>
                </a:solidFill>
              </a:rPr>
            </a:br>
            <a:r>
              <a:rPr lang="en-US" sz="7200" dirty="0">
                <a:solidFill>
                  <a:schemeClr val="bg1"/>
                </a:solidFill>
              </a:rPr>
              <a:t>3. D</a:t>
            </a:r>
            <a:br>
              <a:rPr lang="en-US" sz="7200" dirty="0">
                <a:solidFill>
                  <a:schemeClr val="bg1"/>
                </a:solidFill>
              </a:rPr>
            </a:br>
            <a:r>
              <a:rPr lang="en-US" sz="7200" dirty="0">
                <a:solidFill>
                  <a:schemeClr val="bg1"/>
                </a:solidFill>
              </a:rPr>
              <a:t>4. A</a:t>
            </a:r>
            <a:br>
              <a:rPr lang="en-US" sz="7200" dirty="0">
                <a:solidFill>
                  <a:schemeClr val="bg1"/>
                </a:solidFill>
              </a:rPr>
            </a:br>
            <a:endParaRPr lang="ru-RU" sz="7200" dirty="0">
              <a:solidFill>
                <a:schemeClr val="bg1"/>
              </a:solidFill>
            </a:endParaRPr>
          </a:p>
        </p:txBody>
      </p:sp>
    </p:spTree>
    <p:extLst>
      <p:ext uri="{BB962C8B-B14F-4D97-AF65-F5344CB8AC3E}">
        <p14:creationId xmlns:p14="http://schemas.microsoft.com/office/powerpoint/2010/main" val="1323877690"/>
      </p:ext>
    </p:extLst>
  </p:cSld>
  <p:clrMapOvr>
    <a:masterClrMapping/>
  </p:clrMapOvr>
  <p:transition>
    <p:sndAc>
      <p:stSnd>
        <p:snd r:embed="rId2" name="chimes.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55967"/>
            <a:ext cx="2734057" cy="743054"/>
          </a:xfrm>
          <a:prstGeom prst="rect">
            <a:avLst/>
          </a:prstGeom>
          <a:ln w="19050">
            <a:solidFill>
              <a:schemeClr val="bg1"/>
            </a:solidFill>
          </a:ln>
        </p:spPr>
      </p:pic>
      <p:pic>
        <p:nvPicPr>
          <p:cNvPr id="7" name="Объект 6">
            <a:extLst>
              <a:ext uri="{FF2B5EF4-FFF2-40B4-BE49-F238E27FC236}">
                <a16:creationId xmlns:a16="http://schemas.microsoft.com/office/drawing/2014/main" id="{9D40AC1D-DF0B-4CC3-A5F8-09E06308E15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020416" y="365126"/>
            <a:ext cx="10333383" cy="4555588"/>
          </a:xfrm>
        </p:spPr>
      </p:pic>
    </p:spTree>
    <p:extLst>
      <p:ext uri="{BB962C8B-B14F-4D97-AF65-F5344CB8AC3E}">
        <p14:creationId xmlns:p14="http://schemas.microsoft.com/office/powerpoint/2010/main" val="3501619379"/>
      </p:ext>
    </p:extLst>
  </p:cSld>
  <p:clrMapOvr>
    <a:masterClrMapping/>
  </p:clrMapOvr>
  <p:transition advTm="40000">
    <p:sndAc>
      <p:stSnd>
        <p:snd r:embed="rId2" name="laser.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6000" dirty="0">
                <a:solidFill>
                  <a:schemeClr val="bg1"/>
                </a:solidFill>
              </a:rPr>
              <a:t>1. A</a:t>
            </a:r>
            <a:br>
              <a:rPr lang="en-US" sz="6000" dirty="0">
                <a:solidFill>
                  <a:schemeClr val="bg1"/>
                </a:solidFill>
              </a:rPr>
            </a:br>
            <a:r>
              <a:rPr lang="en-US" sz="6000" dirty="0">
                <a:solidFill>
                  <a:schemeClr val="bg1"/>
                </a:solidFill>
              </a:rPr>
              <a:t>2. B</a:t>
            </a:r>
            <a:br>
              <a:rPr lang="en-US" sz="6000" dirty="0">
                <a:solidFill>
                  <a:schemeClr val="bg1"/>
                </a:solidFill>
              </a:rPr>
            </a:br>
            <a:r>
              <a:rPr lang="en-US" sz="6000" dirty="0">
                <a:solidFill>
                  <a:schemeClr val="bg1"/>
                </a:solidFill>
              </a:rPr>
              <a:t>3. </a:t>
            </a:r>
            <a:r>
              <a:rPr lang="en-US" sz="6000">
                <a:solidFill>
                  <a:schemeClr val="bg1"/>
                </a:solidFill>
              </a:rPr>
              <a:t>C</a:t>
            </a:r>
            <a:endParaRPr lang="ru-RU" sz="6000" dirty="0">
              <a:solidFill>
                <a:schemeClr val="bg1"/>
              </a:solidFill>
            </a:endParaRPr>
          </a:p>
        </p:txBody>
      </p:sp>
    </p:spTree>
    <p:extLst>
      <p:ext uri="{BB962C8B-B14F-4D97-AF65-F5344CB8AC3E}">
        <p14:creationId xmlns:p14="http://schemas.microsoft.com/office/powerpoint/2010/main" val="1446973579"/>
      </p:ext>
    </p:extLst>
  </p:cSld>
  <p:clrMapOvr>
    <a:masterClrMapping/>
  </p:clrMapOvr>
  <p:transition>
    <p:sndAc>
      <p:stSnd>
        <p:snd r:embed="rId2" name="chimes.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3" name="Рисунок 2">
            <a:extLst>
              <a:ext uri="{FF2B5EF4-FFF2-40B4-BE49-F238E27FC236}">
                <a16:creationId xmlns:a16="http://schemas.microsoft.com/office/drawing/2014/main" id="{B214A93F-91F9-40D8-A9F5-4338908D9364}"/>
              </a:ext>
            </a:extLst>
          </p:cNvPr>
          <p:cNvPicPr>
            <a:picLocks noChangeAspect="1"/>
          </p:cNvPicPr>
          <p:nvPr/>
        </p:nvPicPr>
        <p:blipFill>
          <a:blip r:embed="rId5"/>
          <a:stretch>
            <a:fillRect/>
          </a:stretch>
        </p:blipFill>
        <p:spPr>
          <a:xfrm>
            <a:off x="728869" y="291548"/>
            <a:ext cx="10310191" cy="4638261"/>
          </a:xfrm>
          <a:prstGeom prst="rect">
            <a:avLst/>
          </a:prstGeom>
        </p:spPr>
      </p:pic>
      <p:sp>
        <p:nvSpPr>
          <p:cNvPr id="6" name="Заголовок 5"/>
          <p:cNvSpPr>
            <a:spLocks noGrp="1"/>
          </p:cNvSpPr>
          <p:nvPr>
            <p:ph type="title"/>
          </p:nvPr>
        </p:nvSpPr>
        <p:spPr>
          <a:xfrm>
            <a:off x="0" y="1"/>
            <a:ext cx="12192000" cy="5889496"/>
          </a:xfrm>
        </p:spPr>
        <p:txBody>
          <a:bodyPr>
            <a:normAutofit/>
          </a:bodyPr>
          <a:lstStyle/>
          <a:p>
            <a:pPr algn="ctr"/>
            <a:endParaRPr lang="ru-RU" sz="6600" dirty="0">
              <a:solidFill>
                <a:schemeClr val="bg1"/>
              </a:solidFill>
              <a:latin typeface="+mn-lt"/>
            </a:endParaRPr>
          </a:p>
        </p:txBody>
      </p:sp>
    </p:spTree>
    <p:extLst>
      <p:ext uri="{BB962C8B-B14F-4D97-AF65-F5344CB8AC3E}">
        <p14:creationId xmlns:p14="http://schemas.microsoft.com/office/powerpoint/2010/main" val="4139855067"/>
      </p:ext>
    </p:extLst>
  </p:cSld>
  <p:clrMapOvr>
    <a:masterClrMapping/>
  </p:clrMapOvr>
  <p:transition advTm="40000">
    <p:sndAc>
      <p:stSnd>
        <p:snd r:embed="rId2" name="laser.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0204174" cy="5853158"/>
          </a:xfrm>
        </p:spPr>
        <p:txBody>
          <a:bodyPr>
            <a:normAutofit fontScale="90000"/>
          </a:bodyPr>
          <a:lstStyle/>
          <a:p>
            <a:pPr algn="ctr"/>
            <a:r>
              <a:rPr lang="en-US" sz="7200" dirty="0">
                <a:solidFill>
                  <a:schemeClr val="bg1"/>
                </a:solidFill>
              </a:rPr>
              <a:t>1. E</a:t>
            </a:r>
            <a:br>
              <a:rPr lang="en-US" sz="7200" dirty="0">
                <a:solidFill>
                  <a:schemeClr val="bg1"/>
                </a:solidFill>
              </a:rPr>
            </a:br>
            <a:r>
              <a:rPr lang="en-US" sz="7200" dirty="0">
                <a:solidFill>
                  <a:schemeClr val="bg1"/>
                </a:solidFill>
              </a:rPr>
              <a:t>2. C</a:t>
            </a:r>
            <a:br>
              <a:rPr lang="en-US" sz="7200" dirty="0">
                <a:solidFill>
                  <a:schemeClr val="bg1"/>
                </a:solidFill>
              </a:rPr>
            </a:br>
            <a:r>
              <a:rPr lang="en-US" sz="7200" dirty="0">
                <a:solidFill>
                  <a:schemeClr val="bg1"/>
                </a:solidFill>
              </a:rPr>
              <a:t>3. D</a:t>
            </a:r>
            <a:br>
              <a:rPr lang="en-US" sz="7200" dirty="0">
                <a:solidFill>
                  <a:schemeClr val="bg1"/>
                </a:solidFill>
              </a:rPr>
            </a:br>
            <a:r>
              <a:rPr lang="en-US" sz="7200" dirty="0">
                <a:solidFill>
                  <a:schemeClr val="bg1"/>
                </a:solidFill>
              </a:rPr>
              <a:t>4. B</a:t>
            </a:r>
            <a:br>
              <a:rPr lang="en-US" sz="7200" dirty="0">
                <a:solidFill>
                  <a:schemeClr val="bg1"/>
                </a:solidFill>
              </a:rPr>
            </a:br>
            <a:r>
              <a:rPr lang="en-US" sz="7200" dirty="0">
                <a:solidFill>
                  <a:schemeClr val="bg1"/>
                </a:solidFill>
              </a:rPr>
              <a:t>5. A</a:t>
            </a:r>
            <a:br>
              <a:rPr lang="en-US" sz="7200" dirty="0">
                <a:solidFill>
                  <a:schemeClr val="bg1"/>
                </a:solidFill>
              </a:rPr>
            </a:br>
            <a:endParaRPr lang="ru-RU" sz="7200" dirty="0">
              <a:solidFill>
                <a:schemeClr val="bg1"/>
              </a:solidFill>
            </a:endParaRPr>
          </a:p>
        </p:txBody>
      </p:sp>
    </p:spTree>
    <p:extLst>
      <p:ext uri="{BB962C8B-B14F-4D97-AF65-F5344CB8AC3E}">
        <p14:creationId xmlns:p14="http://schemas.microsoft.com/office/powerpoint/2010/main" val="134984232"/>
      </p:ext>
    </p:extLst>
  </p:cSld>
  <p:clrMapOvr>
    <a:masterClrMapping/>
  </p:clrMapOvr>
  <p:transition>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66960596"/>
              </p:ext>
            </p:extLst>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6000" u="sng" dirty="0">
                <a:solidFill>
                  <a:schemeClr val="bg1"/>
                </a:solidFill>
              </a:rPr>
              <a:t>Liquid Crystal Display</a:t>
            </a:r>
            <a:br>
              <a:rPr lang="en-US" sz="6000" dirty="0">
                <a:solidFill>
                  <a:schemeClr val="bg1"/>
                </a:solidFill>
              </a:rPr>
            </a:br>
            <a:r>
              <a:rPr lang="en-US" sz="6000" u="sng" dirty="0">
                <a:solidFill>
                  <a:schemeClr val="bg1"/>
                </a:solidFill>
              </a:rPr>
              <a:t>Cathode Ray Tube</a:t>
            </a:r>
            <a:br>
              <a:rPr lang="en-US" sz="6000" dirty="0">
                <a:solidFill>
                  <a:schemeClr val="bg1"/>
                </a:solidFill>
              </a:rPr>
            </a:br>
            <a:r>
              <a:rPr lang="en-US" sz="6000" u="sng" dirty="0">
                <a:solidFill>
                  <a:schemeClr val="bg1"/>
                </a:solidFill>
              </a:rPr>
              <a:t>Internet Protocol address </a:t>
            </a:r>
            <a:r>
              <a:rPr lang="en-US" sz="6000" dirty="0">
                <a:solidFill>
                  <a:schemeClr val="bg1"/>
                </a:solidFill>
              </a:rPr>
              <a:t>is a group of numbers that identify a computer on a network</a:t>
            </a:r>
            <a:br>
              <a:rPr lang="en-US" sz="6000" dirty="0">
                <a:solidFill>
                  <a:schemeClr val="bg1"/>
                </a:solidFill>
              </a:rPr>
            </a:br>
            <a:endParaRPr lang="ru-RU" sz="6000" dirty="0">
              <a:solidFill>
                <a:schemeClr val="bg1"/>
              </a:solidFill>
            </a:endParaRPr>
          </a:p>
        </p:txBody>
      </p:sp>
    </p:spTree>
    <p:extLst>
      <p:ext uri="{BB962C8B-B14F-4D97-AF65-F5344CB8AC3E}">
        <p14:creationId xmlns:p14="http://schemas.microsoft.com/office/powerpoint/2010/main" val="1685440116"/>
      </p:ext>
    </p:extLst>
  </p:cSld>
  <p:clrMapOvr>
    <a:masterClrMapping/>
  </p:clrMapOvr>
  <p:transition>
    <p:sndAc>
      <p:stSnd>
        <p:snd r:embed="rId2" name="chimes.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365125"/>
            <a:ext cx="12192000" cy="1768520"/>
          </a:xfrm>
        </p:spPr>
        <p:txBody>
          <a:bodyPr>
            <a:noAutofit/>
          </a:bodyPr>
          <a:lstStyle/>
          <a:p>
            <a:pPr algn="ctr"/>
            <a:endParaRPr lang="ru-RU" sz="5400" dirty="0">
              <a:solidFill>
                <a:schemeClr val="bg1"/>
              </a:solidFill>
            </a:endParaRPr>
          </a:p>
        </p:txBody>
      </p:sp>
      <p:pic>
        <p:nvPicPr>
          <p:cNvPr id="11" name="Рисунок 1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3" name="Рисунок 2">
            <a:extLst>
              <a:ext uri="{FF2B5EF4-FFF2-40B4-BE49-F238E27FC236}">
                <a16:creationId xmlns:a16="http://schemas.microsoft.com/office/drawing/2014/main" id="{3FBB7DFD-AA91-4AD3-BA9F-41CF4FA0EF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4982817"/>
          </a:xfrm>
          <a:prstGeom prst="rect">
            <a:avLst/>
          </a:prstGeom>
        </p:spPr>
      </p:pic>
    </p:spTree>
    <p:extLst>
      <p:ext uri="{BB962C8B-B14F-4D97-AF65-F5344CB8AC3E}">
        <p14:creationId xmlns:p14="http://schemas.microsoft.com/office/powerpoint/2010/main" val="1343282625"/>
      </p:ext>
    </p:extLst>
  </p:cSld>
  <p:clrMapOvr>
    <a:masterClrMapping/>
  </p:clrMapOvr>
  <p:transition advTm="40000">
    <p:sndAc>
      <p:stSnd>
        <p:snd r:embed="rId2" name="laser.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1"/>
            <a:ext cx="12192000" cy="5889496"/>
          </a:xfrm>
        </p:spPr>
        <p:txBody>
          <a:bodyPr>
            <a:normAutofit fontScale="90000"/>
          </a:bodyPr>
          <a:lstStyle/>
          <a:p>
            <a:pPr algn="ctr"/>
            <a:r>
              <a:rPr lang="en-US" sz="6600" dirty="0">
                <a:solidFill>
                  <a:schemeClr val="bg1"/>
                </a:solidFill>
                <a:latin typeface="+mn-lt"/>
              </a:rPr>
              <a:t>1. C</a:t>
            </a:r>
            <a:br>
              <a:rPr lang="en-US" sz="6600" dirty="0">
                <a:solidFill>
                  <a:schemeClr val="bg1"/>
                </a:solidFill>
                <a:latin typeface="+mn-lt"/>
              </a:rPr>
            </a:br>
            <a:r>
              <a:rPr lang="en-US" sz="6600" dirty="0">
                <a:solidFill>
                  <a:schemeClr val="bg1"/>
                </a:solidFill>
                <a:latin typeface="+mn-lt"/>
              </a:rPr>
              <a:t>2.B</a:t>
            </a:r>
            <a:br>
              <a:rPr lang="en-US" sz="6600" dirty="0">
                <a:solidFill>
                  <a:schemeClr val="bg1"/>
                </a:solidFill>
                <a:latin typeface="+mn-lt"/>
              </a:rPr>
            </a:br>
            <a:r>
              <a:rPr lang="en-US" sz="6600" dirty="0">
                <a:solidFill>
                  <a:schemeClr val="bg1"/>
                </a:solidFill>
                <a:latin typeface="+mn-lt"/>
              </a:rPr>
              <a:t>3. E</a:t>
            </a:r>
            <a:br>
              <a:rPr lang="en-US" sz="6600" dirty="0">
                <a:solidFill>
                  <a:schemeClr val="bg1"/>
                </a:solidFill>
                <a:latin typeface="+mn-lt"/>
              </a:rPr>
            </a:br>
            <a:r>
              <a:rPr lang="en-US" sz="6600" dirty="0">
                <a:solidFill>
                  <a:schemeClr val="bg1"/>
                </a:solidFill>
                <a:latin typeface="+mn-lt"/>
              </a:rPr>
              <a:t>4. F</a:t>
            </a:r>
            <a:br>
              <a:rPr lang="en-US" sz="6600" dirty="0">
                <a:solidFill>
                  <a:schemeClr val="bg1"/>
                </a:solidFill>
                <a:latin typeface="+mn-lt"/>
              </a:rPr>
            </a:br>
            <a:r>
              <a:rPr lang="en-US" sz="6600" dirty="0">
                <a:solidFill>
                  <a:schemeClr val="bg1"/>
                </a:solidFill>
                <a:latin typeface="+mn-lt"/>
              </a:rPr>
              <a:t>5. D</a:t>
            </a:r>
            <a:br>
              <a:rPr lang="en-US" sz="6600" dirty="0">
                <a:solidFill>
                  <a:schemeClr val="bg1"/>
                </a:solidFill>
                <a:latin typeface="+mn-lt"/>
              </a:rPr>
            </a:br>
            <a:r>
              <a:rPr lang="en-US" sz="6600" dirty="0">
                <a:solidFill>
                  <a:schemeClr val="bg1"/>
                </a:solidFill>
                <a:latin typeface="+mn-lt"/>
              </a:rPr>
              <a:t>6. A</a:t>
            </a:r>
            <a:br>
              <a:rPr lang="en-US" sz="6600" dirty="0">
                <a:solidFill>
                  <a:schemeClr val="bg1"/>
                </a:solidFill>
                <a:latin typeface="+mn-lt"/>
              </a:rPr>
            </a:br>
            <a:endParaRPr lang="ru-RU" sz="6600" dirty="0">
              <a:solidFill>
                <a:schemeClr val="bg1"/>
              </a:solidFill>
              <a:latin typeface="+mn-lt"/>
            </a:endParaRPr>
          </a:p>
        </p:txBody>
      </p:sp>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97390576"/>
      </p:ext>
    </p:extLst>
  </p:cSld>
  <p:clrMapOvr>
    <a:masterClrMapping/>
  </p:clrMapOvr>
  <p:transition>
    <p:sndAc>
      <p:stSnd>
        <p:snd r:embed="rId2" name="chimes.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365124"/>
            <a:ext cx="12192000" cy="5524371"/>
          </a:xfrm>
        </p:spPr>
        <p:txBody>
          <a:bodyPr>
            <a:noAutofit/>
          </a:bodyPr>
          <a:lstStyle/>
          <a:p>
            <a:pPr algn="ctr"/>
            <a:endParaRPr lang="ru-RU" sz="5400" dirty="0">
              <a:solidFill>
                <a:schemeClr val="bg1"/>
              </a:solidFill>
            </a:endParaRPr>
          </a:p>
        </p:txBody>
      </p:sp>
      <p:pic>
        <p:nvPicPr>
          <p:cNvPr id="11" name="Рисунок 1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3" name="Рисунок 2">
            <a:extLst>
              <a:ext uri="{FF2B5EF4-FFF2-40B4-BE49-F238E27FC236}">
                <a16:creationId xmlns:a16="http://schemas.microsoft.com/office/drawing/2014/main" id="{B5EEF560-1D5B-44A5-A5AC-6996EA4E6F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5049078"/>
          </a:xfrm>
          <a:prstGeom prst="rect">
            <a:avLst/>
          </a:prstGeom>
        </p:spPr>
      </p:pic>
    </p:spTree>
    <p:extLst>
      <p:ext uri="{BB962C8B-B14F-4D97-AF65-F5344CB8AC3E}">
        <p14:creationId xmlns:p14="http://schemas.microsoft.com/office/powerpoint/2010/main" val="3703401469"/>
      </p:ext>
    </p:extLst>
  </p:cSld>
  <p:clrMapOvr>
    <a:masterClrMapping/>
  </p:clrMapOvr>
  <p:transition advTm="40000">
    <p:sndAc>
      <p:stSnd>
        <p:snd r:embed="rId2" name="laser.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871730" y="882499"/>
            <a:ext cx="6610350" cy="4047486"/>
          </a:xfrm>
        </p:spPr>
        <p:txBody>
          <a:bodyPr>
            <a:noAutofit/>
          </a:bodyPr>
          <a:lstStyle/>
          <a:p>
            <a:pPr algn="ctr"/>
            <a:r>
              <a:rPr lang="en-US" sz="6000" dirty="0">
                <a:solidFill>
                  <a:schemeClr val="bg1"/>
                </a:solidFill>
              </a:rPr>
              <a:t>1. B</a:t>
            </a:r>
            <a:br>
              <a:rPr lang="en-US" sz="6000" dirty="0">
                <a:solidFill>
                  <a:schemeClr val="bg1"/>
                </a:solidFill>
              </a:rPr>
            </a:br>
            <a:r>
              <a:rPr lang="en-US" sz="6000" dirty="0">
                <a:solidFill>
                  <a:schemeClr val="bg1"/>
                </a:solidFill>
              </a:rPr>
              <a:t>2. D</a:t>
            </a:r>
            <a:br>
              <a:rPr lang="en-US" sz="6000" dirty="0">
                <a:solidFill>
                  <a:schemeClr val="bg1"/>
                </a:solidFill>
              </a:rPr>
            </a:br>
            <a:r>
              <a:rPr lang="en-US" sz="6000" dirty="0">
                <a:solidFill>
                  <a:schemeClr val="bg1"/>
                </a:solidFill>
              </a:rPr>
              <a:t>3. C</a:t>
            </a:r>
            <a:br>
              <a:rPr lang="en-US" sz="6000" dirty="0">
                <a:solidFill>
                  <a:schemeClr val="bg1"/>
                </a:solidFill>
              </a:rPr>
            </a:br>
            <a:r>
              <a:rPr lang="en-US" sz="6000" dirty="0">
                <a:solidFill>
                  <a:schemeClr val="bg1"/>
                </a:solidFill>
              </a:rPr>
              <a:t>4. A</a:t>
            </a:r>
            <a:br>
              <a:rPr lang="en-US" sz="6000" dirty="0">
                <a:solidFill>
                  <a:schemeClr val="bg1"/>
                </a:solidFill>
              </a:rPr>
            </a:br>
            <a:r>
              <a:rPr lang="en-US" sz="6000" dirty="0">
                <a:solidFill>
                  <a:schemeClr val="bg1"/>
                </a:solidFill>
              </a:rPr>
              <a:t>5. F</a:t>
            </a:r>
            <a:br>
              <a:rPr lang="en-US" sz="6000" dirty="0">
                <a:solidFill>
                  <a:schemeClr val="bg1"/>
                </a:solidFill>
              </a:rPr>
            </a:br>
            <a:r>
              <a:rPr lang="en-US" sz="6000" dirty="0">
                <a:solidFill>
                  <a:schemeClr val="bg1"/>
                </a:solidFill>
              </a:rPr>
              <a:t>6. E</a:t>
            </a:r>
            <a:br>
              <a:rPr lang="en-US" sz="6000" dirty="0">
                <a:solidFill>
                  <a:schemeClr val="bg1"/>
                </a:solidFill>
              </a:rPr>
            </a:br>
            <a:endParaRPr lang="ru-RU" sz="6000" dirty="0">
              <a:solidFill>
                <a:schemeClr val="bg1"/>
              </a:solidFill>
            </a:endParaRPr>
          </a:p>
        </p:txBody>
      </p:sp>
    </p:spTree>
    <p:extLst>
      <p:ext uri="{BB962C8B-B14F-4D97-AF65-F5344CB8AC3E}">
        <p14:creationId xmlns:p14="http://schemas.microsoft.com/office/powerpoint/2010/main" val="2746378446"/>
      </p:ext>
    </p:extLst>
  </p:cSld>
  <p:clrMapOvr>
    <a:masterClrMapping/>
  </p:clrMapOvr>
  <p:transition>
    <p:sndAc>
      <p:stSnd>
        <p:snd r:embed="rId2" name="chimes.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1"/>
            <a:ext cx="12192000" cy="5889496"/>
          </a:xfrm>
        </p:spPr>
        <p:txBody>
          <a:bodyPr>
            <a:normAutofit/>
          </a:bodyPr>
          <a:lstStyle/>
          <a:p>
            <a:pPr algn="ctr"/>
            <a:r>
              <a:rPr lang="en-US" sz="6600" dirty="0">
                <a:solidFill>
                  <a:schemeClr val="bg1"/>
                </a:solidFill>
                <a:latin typeface="+mn-lt"/>
              </a:rPr>
              <a:t>What’s the capital of France?</a:t>
            </a:r>
            <a:endParaRPr lang="ru-RU" sz="6600" dirty="0">
              <a:solidFill>
                <a:schemeClr val="bg1"/>
              </a:solidFill>
              <a:latin typeface="+mn-lt"/>
            </a:endParaRPr>
          </a:p>
        </p:txBody>
      </p:sp>
    </p:spTree>
    <p:extLst>
      <p:ext uri="{BB962C8B-B14F-4D97-AF65-F5344CB8AC3E}">
        <p14:creationId xmlns:p14="http://schemas.microsoft.com/office/powerpoint/2010/main" val="2580329821"/>
      </p:ext>
    </p:extLst>
  </p:cSld>
  <p:clrMapOvr>
    <a:masterClrMapping/>
  </p:clrMapOvr>
  <p:transition advTm="40000">
    <p:sndAc>
      <p:stSnd>
        <p:snd r:embed="rId2" name="laser.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Paris</a:t>
            </a:r>
            <a:endParaRPr lang="ru-RU" sz="7200" dirty="0">
              <a:solidFill>
                <a:schemeClr val="bg1"/>
              </a:solidFill>
            </a:endParaRPr>
          </a:p>
        </p:txBody>
      </p:sp>
    </p:spTree>
    <p:extLst>
      <p:ext uri="{BB962C8B-B14F-4D97-AF65-F5344CB8AC3E}">
        <p14:creationId xmlns:p14="http://schemas.microsoft.com/office/powerpoint/2010/main" val="4051836114"/>
      </p:ext>
    </p:extLst>
  </p:cSld>
  <p:clrMapOvr>
    <a:masterClrMapping/>
  </p:clrMapOvr>
  <p:transition>
    <p:sndAc>
      <p:stSnd>
        <p:snd r:embed="rId2" name="chimes.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1"/>
            <a:ext cx="12192000" cy="5889496"/>
          </a:xfrm>
        </p:spPr>
        <p:txBody>
          <a:bodyPr>
            <a:normAutofit/>
          </a:bodyPr>
          <a:lstStyle/>
          <a:p>
            <a:pPr algn="ctr"/>
            <a:r>
              <a:rPr lang="en-US" sz="6600" dirty="0">
                <a:solidFill>
                  <a:schemeClr val="bg1"/>
                </a:solidFill>
                <a:latin typeface="+mn-lt"/>
              </a:rPr>
              <a:t>What’s the capital of Portugal?</a:t>
            </a:r>
            <a:endParaRPr lang="ru-RU" sz="6600" dirty="0">
              <a:solidFill>
                <a:schemeClr val="bg1"/>
              </a:solidFill>
              <a:latin typeface="+mn-lt"/>
            </a:endParaRPr>
          </a:p>
        </p:txBody>
      </p:sp>
    </p:spTree>
    <p:extLst>
      <p:ext uri="{BB962C8B-B14F-4D97-AF65-F5344CB8AC3E}">
        <p14:creationId xmlns:p14="http://schemas.microsoft.com/office/powerpoint/2010/main" val="3200295131"/>
      </p:ext>
    </p:extLst>
  </p:cSld>
  <p:clrMapOvr>
    <a:masterClrMapping/>
  </p:clrMapOvr>
  <p:transition advTm="40000">
    <p:sndAc>
      <p:stSnd>
        <p:snd r:embed="rId2" name="laser.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Lisbon</a:t>
            </a:r>
            <a:endParaRPr lang="ru-RU" sz="7200" dirty="0">
              <a:solidFill>
                <a:schemeClr val="bg1"/>
              </a:solidFill>
            </a:endParaRPr>
          </a:p>
        </p:txBody>
      </p:sp>
    </p:spTree>
    <p:extLst>
      <p:ext uri="{BB962C8B-B14F-4D97-AF65-F5344CB8AC3E}">
        <p14:creationId xmlns:p14="http://schemas.microsoft.com/office/powerpoint/2010/main" val="714750580"/>
      </p:ext>
    </p:extLst>
  </p:cSld>
  <p:clrMapOvr>
    <a:masterClrMapping/>
  </p:clrMapOvr>
  <p:transition>
    <p:sndAc>
      <p:stSnd>
        <p:snd r:embed="rId2" name="chimes.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1"/>
            <a:ext cx="12192000" cy="5889496"/>
          </a:xfrm>
        </p:spPr>
        <p:txBody>
          <a:bodyPr>
            <a:normAutofit/>
          </a:bodyPr>
          <a:lstStyle/>
          <a:p>
            <a:pPr algn="ctr"/>
            <a:r>
              <a:rPr lang="en-US" sz="6600" dirty="0">
                <a:solidFill>
                  <a:schemeClr val="bg1"/>
                </a:solidFill>
                <a:latin typeface="+mn-lt"/>
              </a:rPr>
              <a:t>What’s the capital of Chile?</a:t>
            </a:r>
            <a:endParaRPr lang="ru-RU" sz="6600" dirty="0">
              <a:solidFill>
                <a:schemeClr val="bg1"/>
              </a:solidFill>
              <a:latin typeface="+mn-lt"/>
            </a:endParaRPr>
          </a:p>
        </p:txBody>
      </p:sp>
    </p:spTree>
    <p:extLst>
      <p:ext uri="{BB962C8B-B14F-4D97-AF65-F5344CB8AC3E}">
        <p14:creationId xmlns:p14="http://schemas.microsoft.com/office/powerpoint/2010/main" val="3281028572"/>
      </p:ext>
    </p:extLst>
  </p:cSld>
  <p:clrMapOvr>
    <a:masterClrMapping/>
  </p:clrMapOvr>
  <p:transition advTm="40000">
    <p:sndAc>
      <p:stSnd>
        <p:snd r:embed="rId2" name="laser.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Santiago</a:t>
            </a:r>
            <a:endParaRPr lang="ru-RU" sz="7200" dirty="0">
              <a:solidFill>
                <a:schemeClr val="bg1"/>
              </a:solidFill>
            </a:endParaRPr>
          </a:p>
        </p:txBody>
      </p:sp>
    </p:spTree>
    <p:extLst>
      <p:ext uri="{BB962C8B-B14F-4D97-AF65-F5344CB8AC3E}">
        <p14:creationId xmlns:p14="http://schemas.microsoft.com/office/powerpoint/2010/main" val="1731224270"/>
      </p:ext>
    </p:extLst>
  </p:cSld>
  <p:clrMapOvr>
    <a:masterClrMapping/>
  </p:clrMapOvr>
  <p:transition>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7200" dirty="0">
                <a:solidFill>
                  <a:schemeClr val="bg1"/>
                </a:solidFill>
              </a:rPr>
              <a:t>Give definitions to these terms:</a:t>
            </a:r>
          </a:p>
          <a:p>
            <a:pPr marL="0" indent="0" algn="ctr">
              <a:buNone/>
            </a:pPr>
            <a:r>
              <a:rPr lang="en-US" sz="7200" dirty="0">
                <a:solidFill>
                  <a:schemeClr val="bg1"/>
                </a:solidFill>
              </a:rPr>
              <a:t>Hyperlink and ISP</a:t>
            </a:r>
          </a:p>
        </p:txBody>
      </p:sp>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3961775013"/>
      </p:ext>
    </p:extLst>
  </p:cSld>
  <p:clrMapOvr>
    <a:masterClrMapping/>
  </p:clrMapOvr>
  <p:transition advTm="40000">
    <p:sndAc>
      <p:stSnd>
        <p:snd r:embed="rId2" name="laser.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 b="-5000"/>
          </a:stretch>
        </a:blipFill>
        <a:effectLst/>
      </p:bgPr>
    </p:bg>
    <p:spTree>
      <p:nvGrpSpPr>
        <p:cNvPr id="1" name=""/>
        <p:cNvGrpSpPr/>
        <p:nvPr/>
      </p:nvGrpSpPr>
      <p:grpSpPr>
        <a:xfrm>
          <a:off x="0" y="0"/>
          <a:ext cx="0" cy="0"/>
          <a:chOff x="0" y="0"/>
          <a:chExt cx="0" cy="0"/>
        </a:xfrm>
      </p:grpSpPr>
      <p:pic>
        <p:nvPicPr>
          <p:cNvPr id="5" name="Рисунок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28"/>
            <a:ext cx="12192000" cy="6850742"/>
          </a:xfrm>
          <a:prstGeom prst="rect">
            <a:avLst/>
          </a:prstGeom>
        </p:spPr>
      </p:pic>
    </p:spTree>
    <p:extLst>
      <p:ext uri="{BB962C8B-B14F-4D97-AF65-F5344CB8AC3E}">
        <p14:creationId xmlns:p14="http://schemas.microsoft.com/office/powerpoint/2010/main" val="2630584822"/>
      </p:ext>
    </p:extLst>
  </p:cSld>
  <p:clrMapOvr>
    <a:masterClrMapping/>
  </p:clrMapOvr>
  <p:transition>
    <p:sndAc>
      <p:stSnd>
        <p:snd r:embed="rId2" name="cashreg.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 b="-5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What’s the capital of Malta?</a:t>
            </a:r>
            <a:br>
              <a:rPr lang="en-US" sz="7200" dirty="0">
                <a:solidFill>
                  <a:schemeClr val="bg1"/>
                </a:solidFill>
              </a:rPr>
            </a:br>
            <a:r>
              <a:rPr lang="en-US" sz="7200" dirty="0">
                <a:solidFill>
                  <a:schemeClr val="bg1"/>
                </a:solidFill>
              </a:rPr>
              <a:t>(1000)</a:t>
            </a:r>
            <a:endParaRPr lang="ru-RU" sz="7200" dirty="0">
              <a:solidFill>
                <a:schemeClr val="bg1"/>
              </a:solidFill>
            </a:endParaRPr>
          </a:p>
        </p:txBody>
      </p:sp>
      <p:pic>
        <p:nvPicPr>
          <p:cNvPr id="7" name="Рисунок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6315" y="5146441"/>
            <a:ext cx="2499366" cy="743055"/>
          </a:xfrm>
          <a:prstGeom prst="rect">
            <a:avLst/>
          </a:prstGeom>
          <a:ln w="19050">
            <a:solidFill>
              <a:schemeClr val="bg1"/>
            </a:solidFill>
          </a:ln>
        </p:spPr>
      </p:pic>
    </p:spTree>
    <p:extLst>
      <p:ext uri="{BB962C8B-B14F-4D97-AF65-F5344CB8AC3E}">
        <p14:creationId xmlns:p14="http://schemas.microsoft.com/office/powerpoint/2010/main" val="256326506"/>
      </p:ext>
    </p:extLst>
  </p:cSld>
  <p:clrMapOvr>
    <a:masterClrMapping/>
  </p:clrMapOvr>
  <p:transition advTm="40000">
    <p:sndAc>
      <p:stSnd>
        <p:snd r:embed="rId2" name="drumroll.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 b="-5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Valetta</a:t>
            </a:r>
            <a:endParaRPr lang="ru-RU" sz="7200" dirty="0">
              <a:solidFill>
                <a:schemeClr val="bg1"/>
              </a:solidFill>
            </a:endParaRPr>
          </a:p>
        </p:txBody>
      </p:sp>
      <p:pic>
        <p:nvPicPr>
          <p:cNvPr id="6" name="Рисунок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9918" y="5195841"/>
            <a:ext cx="2772162" cy="609619"/>
          </a:xfrm>
          <a:prstGeom prst="rect">
            <a:avLst/>
          </a:prstGeom>
          <a:ln w="19050">
            <a:solidFill>
              <a:schemeClr val="bg1"/>
            </a:solidFill>
          </a:ln>
        </p:spPr>
      </p:pic>
    </p:spTree>
    <p:extLst>
      <p:ext uri="{BB962C8B-B14F-4D97-AF65-F5344CB8AC3E}">
        <p14:creationId xmlns:p14="http://schemas.microsoft.com/office/powerpoint/2010/main" val="39446824"/>
      </p:ext>
    </p:extLst>
  </p:cSld>
  <p:clrMapOvr>
    <a:masterClrMapping/>
  </p:clrMapOvr>
  <p:transition>
    <p:sndAc>
      <p:stSnd>
        <p:snd r:embed="rId2" name="chimes.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6600" dirty="0">
                <a:solidFill>
                  <a:schemeClr val="bg1"/>
                </a:solidFill>
                <a:latin typeface="+mn-lt"/>
              </a:rPr>
              <a:t>What’s the capital of Mongolia?</a:t>
            </a:r>
            <a:endParaRPr lang="ru-RU" sz="6600" dirty="0">
              <a:solidFill>
                <a:schemeClr val="bg1"/>
              </a:solidFill>
              <a:latin typeface="+mn-lt"/>
            </a:endParaRPr>
          </a:p>
        </p:txBody>
      </p:sp>
    </p:spTree>
    <p:extLst>
      <p:ext uri="{BB962C8B-B14F-4D97-AF65-F5344CB8AC3E}">
        <p14:creationId xmlns:p14="http://schemas.microsoft.com/office/powerpoint/2010/main" val="1161949345"/>
      </p:ext>
    </p:extLst>
  </p:cSld>
  <p:clrMapOvr>
    <a:masterClrMapping/>
  </p:clrMapOvr>
  <p:transition advTm="40000">
    <p:sndAc>
      <p:stSnd>
        <p:snd r:embed="rId2" name="laser.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Ulaanbaatar</a:t>
            </a:r>
            <a:endParaRPr lang="ru-RU" sz="7200" dirty="0">
              <a:solidFill>
                <a:schemeClr val="bg1"/>
              </a:solidFill>
            </a:endParaRPr>
          </a:p>
        </p:txBody>
      </p:sp>
    </p:spTree>
    <p:extLst>
      <p:ext uri="{BB962C8B-B14F-4D97-AF65-F5344CB8AC3E}">
        <p14:creationId xmlns:p14="http://schemas.microsoft.com/office/powerpoint/2010/main" val="2827245514"/>
      </p:ext>
    </p:extLst>
  </p:cSld>
  <p:clrMapOvr>
    <a:masterClrMapping/>
  </p:clrMapOvr>
  <p:transition>
    <p:sndAc>
      <p:stSnd>
        <p:snd r:embed="rId2" name="chimes.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What is the highest grossing film of all time?</a:t>
            </a:r>
            <a:endParaRPr lang="ru-RU" sz="7200" dirty="0">
              <a:solidFill>
                <a:schemeClr val="bg1"/>
              </a:solidFill>
              <a:latin typeface="+mn-lt"/>
            </a:endParaRPr>
          </a:p>
        </p:txBody>
      </p:sp>
    </p:spTree>
    <p:extLst>
      <p:ext uri="{BB962C8B-B14F-4D97-AF65-F5344CB8AC3E}">
        <p14:creationId xmlns:p14="http://schemas.microsoft.com/office/powerpoint/2010/main" val="3025481897"/>
      </p:ext>
    </p:extLst>
  </p:cSld>
  <p:clrMapOvr>
    <a:masterClrMapping/>
  </p:clrMapOvr>
  <p:transition advTm="40000">
    <p:sndAc>
      <p:stSnd>
        <p:snd r:embed="rId2" name="laser.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Avengers: Endgame</a:t>
            </a:r>
            <a:endParaRPr lang="ru-RU" sz="7200" dirty="0">
              <a:solidFill>
                <a:schemeClr val="bg1"/>
              </a:solidFill>
            </a:endParaRPr>
          </a:p>
        </p:txBody>
      </p:sp>
    </p:spTree>
    <p:extLst>
      <p:ext uri="{BB962C8B-B14F-4D97-AF65-F5344CB8AC3E}">
        <p14:creationId xmlns:p14="http://schemas.microsoft.com/office/powerpoint/2010/main" val="3360301388"/>
      </p:ext>
    </p:extLst>
  </p:cSld>
  <p:clrMapOvr>
    <a:masterClrMapping/>
  </p:clrMapOvr>
  <p:transition>
    <p:sndAc>
      <p:stSnd>
        <p:snd r:embed="rId2" name="chimes.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What was the first movie that started of the MCU and when was it made?</a:t>
            </a:r>
            <a:endParaRPr lang="ru-RU" sz="7200" dirty="0">
              <a:solidFill>
                <a:schemeClr val="bg1"/>
              </a:solidFill>
              <a:latin typeface="+mn-lt"/>
            </a:endParaRPr>
          </a:p>
        </p:txBody>
      </p:sp>
    </p:spTree>
    <p:extLst>
      <p:ext uri="{BB962C8B-B14F-4D97-AF65-F5344CB8AC3E}">
        <p14:creationId xmlns:p14="http://schemas.microsoft.com/office/powerpoint/2010/main" val="937062001"/>
      </p:ext>
    </p:extLst>
  </p:cSld>
  <p:clrMapOvr>
    <a:masterClrMapping/>
  </p:clrMapOvr>
  <p:transition advTm="40000">
    <p:sndAc>
      <p:stSnd>
        <p:snd r:embed="rId2" name="laser.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Iron man (2008)</a:t>
            </a:r>
            <a:endParaRPr lang="ru-RU" sz="7200" dirty="0">
              <a:solidFill>
                <a:schemeClr val="bg1"/>
              </a:solidFill>
            </a:endParaRPr>
          </a:p>
        </p:txBody>
      </p:sp>
    </p:spTree>
    <p:extLst>
      <p:ext uri="{BB962C8B-B14F-4D97-AF65-F5344CB8AC3E}">
        <p14:creationId xmlns:p14="http://schemas.microsoft.com/office/powerpoint/2010/main" val="654363597"/>
      </p:ext>
    </p:extLst>
  </p:cSld>
  <p:clrMapOvr>
    <a:masterClrMapping/>
  </p:clrMapOvr>
  <p:transition>
    <p:sndAc>
      <p:stSnd>
        <p:snd r:embed="rId2" name="chimes.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365125"/>
            <a:ext cx="10515600" cy="6143251"/>
          </a:xfrm>
        </p:spPr>
        <p:txBody>
          <a:bodyPr>
            <a:normAutofit/>
          </a:bodyPr>
          <a:lstStyle/>
          <a:p>
            <a:pPr algn="ctr"/>
            <a:r>
              <a:rPr lang="en-US" sz="7200" dirty="0">
                <a:solidFill>
                  <a:schemeClr val="bg1"/>
                </a:solidFill>
              </a:rPr>
              <a:t>Hidden Bonus Question</a:t>
            </a:r>
            <a:endParaRPr lang="ru-RU" sz="7200" dirty="0">
              <a:solidFill>
                <a:schemeClr val="bg1"/>
              </a:solidFill>
            </a:endParaRPr>
          </a:p>
        </p:txBody>
      </p:sp>
    </p:spTree>
    <p:extLst>
      <p:ext uri="{BB962C8B-B14F-4D97-AF65-F5344CB8AC3E}">
        <p14:creationId xmlns:p14="http://schemas.microsoft.com/office/powerpoint/2010/main" val="4219512670"/>
      </p:ext>
    </p:extLst>
  </p:cSld>
  <p:clrMapOvr>
    <a:masterClrMapping/>
  </p:clrMapOvr>
  <p:transition>
    <p:sndAc>
      <p:stSnd>
        <p:snd r:embed="rId2" name="cashreg.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4800" dirty="0">
                <a:solidFill>
                  <a:schemeClr val="bg1"/>
                </a:solidFill>
              </a:rPr>
              <a:t>A </a:t>
            </a:r>
            <a:r>
              <a:rPr lang="en-US" sz="4800" u="sng" dirty="0">
                <a:solidFill>
                  <a:schemeClr val="bg1"/>
                </a:solidFill>
              </a:rPr>
              <a:t>hyperlink</a:t>
            </a:r>
            <a:r>
              <a:rPr lang="en-US" sz="4800" dirty="0">
                <a:solidFill>
                  <a:schemeClr val="bg1"/>
                </a:solidFill>
              </a:rPr>
              <a:t> is a word or image on a web page that you can click on to go to a different web page</a:t>
            </a:r>
          </a:p>
          <a:p>
            <a:pPr marL="0" indent="0" algn="ctr">
              <a:buNone/>
            </a:pPr>
            <a:r>
              <a:rPr lang="en-US" sz="4800" u="sng" dirty="0">
                <a:solidFill>
                  <a:schemeClr val="bg1"/>
                </a:solidFill>
              </a:rPr>
              <a:t>Internet Service Provider </a:t>
            </a:r>
            <a:r>
              <a:rPr lang="en-US" sz="4800" dirty="0">
                <a:solidFill>
                  <a:schemeClr val="bg1"/>
                </a:solidFill>
              </a:rPr>
              <a:t>is a company that gives its customers access to the internet, email addresses and data storage</a:t>
            </a:r>
          </a:p>
          <a:p>
            <a:pPr marL="0" indent="0" algn="ctr">
              <a:buNone/>
            </a:pPr>
            <a:endParaRPr lang="en-US" sz="4800" dirty="0">
              <a:solidFill>
                <a:schemeClr val="bg1"/>
              </a:solidFill>
            </a:endParaRPr>
          </a:p>
          <a:p>
            <a:pPr marL="0" indent="0" algn="ctr">
              <a:buNone/>
            </a:pPr>
            <a:endParaRPr lang="en-US" sz="4800" dirty="0">
              <a:solidFill>
                <a:schemeClr val="bg1"/>
              </a:solidFill>
            </a:endParaRPr>
          </a:p>
        </p:txBody>
      </p:sp>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764440754"/>
      </p:ext>
    </p:extLst>
  </p:cSld>
  <p:clrMapOvr>
    <a:masterClrMapping/>
  </p:clrMapOvr>
  <p:transition>
    <p:sndAc>
      <p:stSnd>
        <p:snd r:embed="rId2" name="chimes.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What is the full name of 3</a:t>
            </a:r>
            <a:r>
              <a:rPr lang="en-US" sz="7200" baseline="30000" dirty="0">
                <a:solidFill>
                  <a:schemeClr val="bg1"/>
                </a:solidFill>
                <a:latin typeface="+mn-lt"/>
              </a:rPr>
              <a:t>rd</a:t>
            </a:r>
            <a:r>
              <a:rPr lang="en-US" sz="7200" dirty="0">
                <a:solidFill>
                  <a:schemeClr val="bg1"/>
                </a:solidFill>
                <a:latin typeface="+mn-lt"/>
              </a:rPr>
              <a:t> Episode of Star Wars?</a:t>
            </a:r>
            <a:r>
              <a:rPr lang="en-US" sz="7200" dirty="0">
                <a:solidFill>
                  <a:schemeClr val="bg1"/>
                </a:solidFill>
              </a:rPr>
              <a:t> </a:t>
            </a:r>
            <a:br>
              <a:rPr lang="en-US" sz="7200" dirty="0">
                <a:solidFill>
                  <a:schemeClr val="bg1"/>
                </a:solidFill>
              </a:rPr>
            </a:br>
            <a:r>
              <a:rPr lang="en-US" sz="7200" dirty="0">
                <a:solidFill>
                  <a:schemeClr val="bg1"/>
                </a:solidFill>
              </a:rPr>
              <a:t>(600)</a:t>
            </a:r>
            <a:endParaRPr lang="ru-RU" sz="7200" dirty="0">
              <a:solidFill>
                <a:schemeClr val="bg1"/>
              </a:solidFill>
              <a:latin typeface="+mn-lt"/>
            </a:endParaRPr>
          </a:p>
        </p:txBody>
      </p:sp>
    </p:spTree>
    <p:extLst>
      <p:ext uri="{BB962C8B-B14F-4D97-AF65-F5344CB8AC3E}">
        <p14:creationId xmlns:p14="http://schemas.microsoft.com/office/powerpoint/2010/main" val="300573241"/>
      </p:ext>
    </p:extLst>
  </p:cSld>
  <p:clrMapOvr>
    <a:masterClrMapping/>
  </p:clrMapOvr>
  <p:transition advTm="40000">
    <p:sndAc>
      <p:stSnd>
        <p:snd r:embed="rId2" name="drumroll.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5400" dirty="0">
                <a:solidFill>
                  <a:schemeClr val="bg1"/>
                </a:solidFill>
              </a:rPr>
              <a:t>Star Wars: Episode III – Revenge of the </a:t>
            </a:r>
            <a:r>
              <a:rPr lang="en-US" sz="5400" dirty="0" err="1">
                <a:solidFill>
                  <a:schemeClr val="bg1"/>
                </a:solidFill>
              </a:rPr>
              <a:t>Sith</a:t>
            </a:r>
            <a:endParaRPr lang="ru-RU" sz="8800" dirty="0">
              <a:solidFill>
                <a:schemeClr val="bg1"/>
              </a:solidFill>
            </a:endParaRPr>
          </a:p>
        </p:txBody>
      </p:sp>
    </p:spTree>
    <p:extLst>
      <p:ext uri="{BB962C8B-B14F-4D97-AF65-F5344CB8AC3E}">
        <p14:creationId xmlns:p14="http://schemas.microsoft.com/office/powerpoint/2010/main" val="3393695720"/>
      </p:ext>
    </p:extLst>
  </p:cSld>
  <p:clrMapOvr>
    <a:masterClrMapping/>
  </p:clrMapOvr>
  <p:transition>
    <p:sndAc>
      <p:stSnd>
        <p:snd r:embed="rId2" name="chimes.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At which year was the first Dumb and Dumber movie released?</a:t>
            </a:r>
            <a:endParaRPr lang="ru-RU" sz="7200" dirty="0">
              <a:solidFill>
                <a:schemeClr val="bg1"/>
              </a:solidFill>
              <a:latin typeface="+mn-lt"/>
            </a:endParaRPr>
          </a:p>
        </p:txBody>
      </p:sp>
    </p:spTree>
    <p:extLst>
      <p:ext uri="{BB962C8B-B14F-4D97-AF65-F5344CB8AC3E}">
        <p14:creationId xmlns:p14="http://schemas.microsoft.com/office/powerpoint/2010/main" val="3096179737"/>
      </p:ext>
    </p:extLst>
  </p:cSld>
  <p:clrMapOvr>
    <a:masterClrMapping/>
  </p:clrMapOvr>
  <p:transition advTm="40000">
    <p:sndAc>
      <p:stSnd>
        <p:snd r:embed="rId2" name="laser.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1994</a:t>
            </a:r>
            <a:endParaRPr lang="ru-RU" sz="7200" dirty="0">
              <a:solidFill>
                <a:schemeClr val="bg1"/>
              </a:solidFill>
            </a:endParaRPr>
          </a:p>
        </p:txBody>
      </p:sp>
    </p:spTree>
    <p:extLst>
      <p:ext uri="{BB962C8B-B14F-4D97-AF65-F5344CB8AC3E}">
        <p14:creationId xmlns:p14="http://schemas.microsoft.com/office/powerpoint/2010/main" val="2658310215"/>
      </p:ext>
    </p:extLst>
  </p:cSld>
  <p:clrMapOvr>
    <a:masterClrMapping/>
  </p:clrMapOvr>
  <p:transition>
    <p:sndAc>
      <p:stSnd>
        <p:snd r:embed="rId2" name="chimes.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What was the name of drug used in the movie “Limitless”?</a:t>
            </a:r>
            <a:endParaRPr lang="ru-RU" sz="7200" dirty="0">
              <a:solidFill>
                <a:schemeClr val="bg1"/>
              </a:solidFill>
              <a:latin typeface="+mn-lt"/>
            </a:endParaRPr>
          </a:p>
        </p:txBody>
      </p:sp>
    </p:spTree>
    <p:extLst>
      <p:ext uri="{BB962C8B-B14F-4D97-AF65-F5344CB8AC3E}">
        <p14:creationId xmlns:p14="http://schemas.microsoft.com/office/powerpoint/2010/main" val="760571373"/>
      </p:ext>
    </p:extLst>
  </p:cSld>
  <p:clrMapOvr>
    <a:masterClrMapping/>
  </p:clrMapOvr>
  <p:transition advTm="40000">
    <p:sndAc>
      <p:stSnd>
        <p:snd r:embed="rId2" name="laser.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NZT-48</a:t>
            </a:r>
            <a:endParaRPr lang="ru-RU" sz="7200" dirty="0">
              <a:solidFill>
                <a:schemeClr val="bg1"/>
              </a:solidFill>
            </a:endParaRPr>
          </a:p>
        </p:txBody>
      </p:sp>
    </p:spTree>
    <p:extLst>
      <p:ext uri="{BB962C8B-B14F-4D97-AF65-F5344CB8AC3E}">
        <p14:creationId xmlns:p14="http://schemas.microsoft.com/office/powerpoint/2010/main" val="1126944195"/>
      </p:ext>
    </p:extLst>
  </p:cSld>
  <p:clrMapOvr>
    <a:masterClrMapping/>
  </p:clrMapOvr>
  <p:transition>
    <p:sndAc>
      <p:stSnd>
        <p:snd r:embed="rId2" name="chimes.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247650"/>
            <a:ext cx="12192000" cy="1695450"/>
          </a:xfrm>
        </p:spPr>
        <p:txBody>
          <a:bodyPr>
            <a:normAutofit/>
          </a:bodyPr>
          <a:lstStyle/>
          <a:p>
            <a:pPr algn="ctr"/>
            <a:r>
              <a:rPr lang="en-US" sz="7200" dirty="0">
                <a:solidFill>
                  <a:schemeClr val="bg1"/>
                </a:solidFill>
                <a:latin typeface="+mn-lt"/>
              </a:rPr>
              <a:t>Name it.</a:t>
            </a:r>
            <a:endParaRPr lang="ru-RU" sz="7200" dirty="0">
              <a:solidFill>
                <a:schemeClr val="bg1"/>
              </a:solidFill>
              <a:latin typeface="+mn-lt"/>
            </a:endParaRPr>
          </a:p>
        </p:txBody>
      </p:sp>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8703" y="2126721"/>
            <a:ext cx="4434589" cy="2312376"/>
          </a:xfrm>
          <a:prstGeom prst="rect">
            <a:avLst/>
          </a:prstGeom>
        </p:spPr>
      </p:pic>
    </p:spTree>
    <p:extLst>
      <p:ext uri="{BB962C8B-B14F-4D97-AF65-F5344CB8AC3E}">
        <p14:creationId xmlns:p14="http://schemas.microsoft.com/office/powerpoint/2010/main" val="788057705"/>
      </p:ext>
    </p:extLst>
  </p:cSld>
  <p:clrMapOvr>
    <a:masterClrMapping/>
  </p:clrMapOvr>
  <p:transition advTm="40000">
    <p:sndAc>
      <p:stSnd>
        <p:snd r:embed="rId2" name="laser.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Hyundai</a:t>
            </a:r>
            <a:endParaRPr lang="ru-RU" sz="7200" dirty="0">
              <a:solidFill>
                <a:schemeClr val="bg1"/>
              </a:solidFill>
            </a:endParaRPr>
          </a:p>
        </p:txBody>
      </p:sp>
    </p:spTree>
    <p:extLst>
      <p:ext uri="{BB962C8B-B14F-4D97-AF65-F5344CB8AC3E}">
        <p14:creationId xmlns:p14="http://schemas.microsoft.com/office/powerpoint/2010/main" val="1198501615"/>
      </p:ext>
    </p:extLst>
  </p:cSld>
  <p:clrMapOvr>
    <a:masterClrMapping/>
  </p:clrMapOvr>
  <p:transition>
    <p:sndAc>
      <p:stSnd>
        <p:snd r:embed="rId2" name="chimes.wav"/>
      </p:st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66675"/>
            <a:ext cx="12192000" cy="1343026"/>
          </a:xfrm>
        </p:spPr>
        <p:txBody>
          <a:bodyPr>
            <a:normAutofit/>
          </a:bodyPr>
          <a:lstStyle/>
          <a:p>
            <a:pPr algn="ctr"/>
            <a:r>
              <a:rPr lang="en-US" sz="7200" dirty="0">
                <a:solidFill>
                  <a:schemeClr val="bg1"/>
                </a:solidFill>
                <a:latin typeface="+mn-lt"/>
              </a:rPr>
              <a:t>Name it</a:t>
            </a:r>
            <a:endParaRPr lang="ru-RU" sz="7200" dirty="0">
              <a:solidFill>
                <a:schemeClr val="bg1"/>
              </a:solidFill>
              <a:latin typeface="+mn-lt"/>
            </a:endParaRPr>
          </a:p>
        </p:txBody>
      </p:sp>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9715" y="2652615"/>
            <a:ext cx="3000794" cy="1400370"/>
          </a:xfrm>
          <a:prstGeom prst="rect">
            <a:avLst/>
          </a:prstGeom>
        </p:spPr>
      </p:pic>
    </p:spTree>
    <p:extLst>
      <p:ext uri="{BB962C8B-B14F-4D97-AF65-F5344CB8AC3E}">
        <p14:creationId xmlns:p14="http://schemas.microsoft.com/office/powerpoint/2010/main" val="1648060995"/>
      </p:ext>
    </p:extLst>
  </p:cSld>
  <p:clrMapOvr>
    <a:masterClrMapping/>
  </p:clrMapOvr>
  <p:transition advTm="40000">
    <p:sndAc>
      <p:stSnd>
        <p:snd r:embed="rId2" name="laser.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err="1">
                <a:solidFill>
                  <a:schemeClr val="bg1"/>
                </a:solidFill>
              </a:rPr>
              <a:t>Tissot</a:t>
            </a:r>
            <a:endParaRPr lang="ru-RU" sz="7200" dirty="0">
              <a:solidFill>
                <a:schemeClr val="bg1"/>
              </a:solidFill>
            </a:endParaRPr>
          </a:p>
        </p:txBody>
      </p:sp>
    </p:spTree>
    <p:extLst>
      <p:ext uri="{BB962C8B-B14F-4D97-AF65-F5344CB8AC3E}">
        <p14:creationId xmlns:p14="http://schemas.microsoft.com/office/powerpoint/2010/main" val="4081243228"/>
      </p:ext>
    </p:extLst>
  </p:cSld>
  <p:clrMapOvr>
    <a:masterClrMapping/>
  </p:clrMapOvr>
  <p:transition>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7200" dirty="0">
                <a:solidFill>
                  <a:schemeClr val="bg1"/>
                </a:solidFill>
              </a:rPr>
              <a:t>Give definitions to these words:</a:t>
            </a:r>
          </a:p>
          <a:p>
            <a:pPr marL="0" indent="0" algn="ctr">
              <a:buNone/>
            </a:pPr>
            <a:r>
              <a:rPr lang="en-US" sz="7200" dirty="0">
                <a:solidFill>
                  <a:schemeClr val="bg1"/>
                </a:solidFill>
              </a:rPr>
              <a:t>Meta tag</a:t>
            </a:r>
          </a:p>
          <a:p>
            <a:pPr marL="0" indent="0" algn="ctr">
              <a:buNone/>
            </a:pPr>
            <a:r>
              <a:rPr lang="en-US" sz="7200" dirty="0">
                <a:solidFill>
                  <a:schemeClr val="bg1"/>
                </a:solidFill>
              </a:rPr>
              <a:t>HTML</a:t>
            </a:r>
          </a:p>
          <a:p>
            <a:pPr marL="0" indent="0" algn="ctr">
              <a:buNone/>
            </a:pPr>
            <a:endParaRPr lang="en-US" sz="7200" dirty="0">
              <a:solidFill>
                <a:schemeClr val="bg1"/>
              </a:solidFill>
            </a:endParaRPr>
          </a:p>
        </p:txBody>
      </p:sp>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1634648351"/>
      </p:ext>
    </p:extLst>
  </p:cSld>
  <p:clrMapOvr>
    <a:masterClrMapping/>
  </p:clrMapOvr>
  <p:transition advTm="40000">
    <p:sndAc>
      <p:stSnd>
        <p:snd r:embed="rId2" name="laser.wav"/>
      </p:stSnd>
    </p:sndAc>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598" y="1601671"/>
            <a:ext cx="3352800" cy="3352800"/>
          </a:xfrm>
          <a:prstGeom prst="rect">
            <a:avLst/>
          </a:prstGeom>
        </p:spPr>
      </p:pic>
      <p:sp>
        <p:nvSpPr>
          <p:cNvPr id="7" name="Заголовок 5"/>
          <p:cNvSpPr>
            <a:spLocks noGrp="1"/>
          </p:cNvSpPr>
          <p:nvPr>
            <p:ph type="title"/>
          </p:nvPr>
        </p:nvSpPr>
        <p:spPr>
          <a:xfrm>
            <a:off x="0" y="66675"/>
            <a:ext cx="12192000" cy="1343026"/>
          </a:xfrm>
        </p:spPr>
        <p:txBody>
          <a:bodyPr>
            <a:normAutofit/>
          </a:bodyPr>
          <a:lstStyle/>
          <a:p>
            <a:pPr algn="ctr"/>
            <a:r>
              <a:rPr lang="en-US" sz="7200" dirty="0">
                <a:solidFill>
                  <a:schemeClr val="bg1"/>
                </a:solidFill>
                <a:latin typeface="+mn-lt"/>
              </a:rPr>
              <a:t>Name it</a:t>
            </a:r>
            <a:endParaRPr lang="ru-RU" sz="7200" dirty="0">
              <a:solidFill>
                <a:schemeClr val="bg1"/>
              </a:solidFill>
              <a:latin typeface="+mn-lt"/>
            </a:endParaRPr>
          </a:p>
        </p:txBody>
      </p:sp>
    </p:spTree>
    <p:extLst>
      <p:ext uri="{BB962C8B-B14F-4D97-AF65-F5344CB8AC3E}">
        <p14:creationId xmlns:p14="http://schemas.microsoft.com/office/powerpoint/2010/main" val="2112544988"/>
      </p:ext>
    </p:extLst>
  </p:cSld>
  <p:clrMapOvr>
    <a:masterClrMapping/>
  </p:clrMapOvr>
  <p:transition advTm="40000">
    <p:sndAc>
      <p:stSnd>
        <p:snd r:embed="rId2" name="laser.wav"/>
      </p:stSnd>
    </p:sndAc>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Air Jordan</a:t>
            </a:r>
            <a:endParaRPr lang="ru-RU" sz="7200" dirty="0">
              <a:solidFill>
                <a:schemeClr val="bg1"/>
              </a:solidFill>
            </a:endParaRPr>
          </a:p>
        </p:txBody>
      </p:sp>
    </p:spTree>
    <p:extLst>
      <p:ext uri="{BB962C8B-B14F-4D97-AF65-F5344CB8AC3E}">
        <p14:creationId xmlns:p14="http://schemas.microsoft.com/office/powerpoint/2010/main" val="1440253548"/>
      </p:ext>
    </p:extLst>
  </p:cSld>
  <p:clrMapOvr>
    <a:masterClrMapping/>
  </p:clrMapOvr>
  <p:transition>
    <p:sndAc>
      <p:stSnd>
        <p:snd r:embed="rId2" name="chimes.wav"/>
      </p:stSnd>
    </p:sndAc>
  </p:transition>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t="-7000" b="-7000"/>
          </a:stretch>
        </a:blip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9" name="Рисунок 8"/>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595117" y="1777190"/>
            <a:ext cx="3001762" cy="3001762"/>
          </a:xfrm>
          <a:prstGeom prst="rect">
            <a:avLst/>
          </a:prstGeom>
          <a:noFill/>
          <a:ln>
            <a:noFill/>
          </a:ln>
        </p:spPr>
      </p:pic>
      <p:sp>
        <p:nvSpPr>
          <p:cNvPr id="10" name="Заголовок 5"/>
          <p:cNvSpPr>
            <a:spLocks noGrp="1"/>
          </p:cNvSpPr>
          <p:nvPr>
            <p:ph type="title"/>
          </p:nvPr>
        </p:nvSpPr>
        <p:spPr>
          <a:xfrm>
            <a:off x="0" y="66675"/>
            <a:ext cx="12192000" cy="1343026"/>
          </a:xfrm>
        </p:spPr>
        <p:txBody>
          <a:bodyPr>
            <a:normAutofit/>
          </a:bodyPr>
          <a:lstStyle/>
          <a:p>
            <a:pPr algn="ctr"/>
            <a:r>
              <a:rPr lang="en-US" sz="7200" dirty="0">
                <a:solidFill>
                  <a:schemeClr val="bg1"/>
                </a:solidFill>
                <a:latin typeface="+mn-lt"/>
              </a:rPr>
              <a:t>Name it</a:t>
            </a:r>
            <a:endParaRPr lang="ru-RU" sz="7200" dirty="0">
              <a:solidFill>
                <a:schemeClr val="bg1"/>
              </a:solidFill>
              <a:latin typeface="+mn-lt"/>
            </a:endParaRPr>
          </a:p>
        </p:txBody>
      </p:sp>
    </p:spTree>
    <p:extLst>
      <p:ext uri="{BB962C8B-B14F-4D97-AF65-F5344CB8AC3E}">
        <p14:creationId xmlns:p14="http://schemas.microsoft.com/office/powerpoint/2010/main" val="1145442675"/>
      </p:ext>
    </p:extLst>
  </p:cSld>
  <p:clrMapOvr>
    <a:masterClrMapping/>
  </p:clrMapOvr>
  <p:transition advTm="40000">
    <p:sndAc>
      <p:stSnd>
        <p:snd r:embed="rId2" name="laser.wav"/>
      </p:stSnd>
    </p:sndAc>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Nintendo Switch</a:t>
            </a:r>
            <a:endParaRPr lang="ru-RU" sz="7200" dirty="0">
              <a:solidFill>
                <a:schemeClr val="bg1"/>
              </a:solidFill>
            </a:endParaRPr>
          </a:p>
        </p:txBody>
      </p:sp>
    </p:spTree>
    <p:extLst>
      <p:ext uri="{BB962C8B-B14F-4D97-AF65-F5344CB8AC3E}">
        <p14:creationId xmlns:p14="http://schemas.microsoft.com/office/powerpoint/2010/main" val="104137398"/>
      </p:ext>
    </p:extLst>
  </p:cSld>
  <p:clrMapOvr>
    <a:masterClrMapping/>
  </p:clrMapOvr>
  <p:transition>
    <p:sndAc>
      <p:stSnd>
        <p:snd r:embed="rId2" name="chimes.wav"/>
      </p:stSnd>
    </p:sndAc>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0972" y="2000050"/>
            <a:ext cx="2010056" cy="2857899"/>
          </a:xfrm>
          <a:prstGeom prst="rect">
            <a:avLst/>
          </a:prstGeom>
        </p:spPr>
      </p:pic>
      <p:sp>
        <p:nvSpPr>
          <p:cNvPr id="7" name="Заголовок 5"/>
          <p:cNvSpPr>
            <a:spLocks noGrp="1"/>
          </p:cNvSpPr>
          <p:nvPr>
            <p:ph type="title"/>
          </p:nvPr>
        </p:nvSpPr>
        <p:spPr>
          <a:xfrm>
            <a:off x="0" y="66675"/>
            <a:ext cx="12192000" cy="1343026"/>
          </a:xfrm>
        </p:spPr>
        <p:txBody>
          <a:bodyPr>
            <a:normAutofit/>
          </a:bodyPr>
          <a:lstStyle/>
          <a:p>
            <a:pPr algn="ctr"/>
            <a:r>
              <a:rPr lang="en-US" sz="7200" dirty="0">
                <a:solidFill>
                  <a:schemeClr val="bg1"/>
                </a:solidFill>
                <a:latin typeface="+mn-lt"/>
              </a:rPr>
              <a:t>Name it</a:t>
            </a:r>
            <a:endParaRPr lang="ru-RU" sz="7200" dirty="0">
              <a:solidFill>
                <a:schemeClr val="bg1"/>
              </a:solidFill>
              <a:latin typeface="+mn-lt"/>
            </a:endParaRPr>
          </a:p>
        </p:txBody>
      </p:sp>
    </p:spTree>
    <p:extLst>
      <p:ext uri="{BB962C8B-B14F-4D97-AF65-F5344CB8AC3E}">
        <p14:creationId xmlns:p14="http://schemas.microsoft.com/office/powerpoint/2010/main" val="3490186273"/>
      </p:ext>
    </p:extLst>
  </p:cSld>
  <p:clrMapOvr>
    <a:masterClrMapping/>
  </p:clrMapOvr>
  <p:transition advTm="40000">
    <p:sndAc>
      <p:stSnd>
        <p:snd r:embed="rId2" name="laser.wav"/>
      </p:stSnd>
    </p:sndAc>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Michelin</a:t>
            </a:r>
            <a:endParaRPr lang="ru-RU" sz="7200" dirty="0">
              <a:solidFill>
                <a:schemeClr val="bg1"/>
              </a:solidFill>
            </a:endParaRPr>
          </a:p>
        </p:txBody>
      </p:sp>
    </p:spTree>
    <p:extLst>
      <p:ext uri="{BB962C8B-B14F-4D97-AF65-F5344CB8AC3E}">
        <p14:creationId xmlns:p14="http://schemas.microsoft.com/office/powerpoint/2010/main" val="301276420"/>
      </p:ext>
    </p:extLst>
  </p:cSld>
  <p:clrMapOvr>
    <a:masterClrMapping/>
  </p:clrMapOvr>
  <p:transition>
    <p:sndAc>
      <p:stSnd>
        <p:snd r:embed="rId2" name="chimes.wav"/>
      </p:stSnd>
    </p:sndAc>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1" cy="6858000"/>
          </a:xfrm>
          <a:noFill/>
        </p:spPr>
        <p:txBody>
          <a:bodyPr anchor="ctr">
            <a:normAutofit/>
          </a:bodyPr>
          <a:lstStyle/>
          <a:p>
            <a:pPr marL="0" indent="0" algn="ctr">
              <a:buNone/>
            </a:pPr>
            <a:r>
              <a:rPr lang="en-US" sz="7200" dirty="0">
                <a:solidFill>
                  <a:schemeClr val="bg1"/>
                </a:solidFill>
              </a:rPr>
              <a:t>Which CELEBRITY has the most followers on </a:t>
            </a:r>
            <a:r>
              <a:rPr lang="en-US" sz="7200" dirty="0" err="1">
                <a:solidFill>
                  <a:schemeClr val="bg1"/>
                </a:solidFill>
              </a:rPr>
              <a:t>Instagram</a:t>
            </a:r>
            <a:r>
              <a:rPr lang="en-US" sz="7200" dirty="0">
                <a:solidFill>
                  <a:schemeClr val="bg1"/>
                </a:solidFill>
              </a:rPr>
              <a:t>?</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1388814108"/>
      </p:ext>
    </p:extLst>
  </p:cSld>
  <p:clrMapOvr>
    <a:masterClrMapping/>
  </p:clrMapOvr>
  <p:transition advTm="40000">
    <p:sndAc>
      <p:stSnd>
        <p:snd r:embed="rId2" name="laser.wav"/>
      </p:stSnd>
    </p:sndAc>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8800" dirty="0">
                <a:solidFill>
                  <a:schemeClr val="bg1"/>
                </a:solidFill>
              </a:rPr>
              <a:t>Cristiano Ronaldo</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3307887800"/>
      </p:ext>
    </p:extLst>
  </p:cSld>
  <p:clrMapOvr>
    <a:masterClrMapping/>
  </p:clrMapOvr>
  <p:transition>
    <p:sndAc>
      <p:stSnd>
        <p:snd r:embed="rId2" name="chimes.wav"/>
      </p:stSnd>
    </p:sndAc>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5003" y="25757"/>
            <a:ext cx="11187449" cy="5447763"/>
          </a:xfrm>
          <a:noFill/>
        </p:spPr>
        <p:txBody>
          <a:bodyPr anchor="ctr">
            <a:normAutofit/>
          </a:bodyPr>
          <a:lstStyle/>
          <a:p>
            <a:pPr marL="0" indent="0" algn="ctr">
              <a:buNone/>
            </a:pPr>
            <a:r>
              <a:rPr lang="en-US" sz="4400" dirty="0">
                <a:solidFill>
                  <a:schemeClr val="bg1"/>
                </a:solidFill>
              </a:rPr>
              <a:t>Who is the World's Highest-paid celebrity in 2019?</a:t>
            </a:r>
          </a:p>
          <a:p>
            <a:pPr marL="1143000" indent="-1143000">
              <a:buFont typeface="+mj-lt"/>
              <a:buAutoNum type="alphaLcParenR"/>
            </a:pPr>
            <a:r>
              <a:rPr lang="en-US" sz="4400" dirty="0">
                <a:solidFill>
                  <a:schemeClr val="bg1"/>
                </a:solidFill>
              </a:rPr>
              <a:t>Kim Kardashian</a:t>
            </a:r>
          </a:p>
          <a:p>
            <a:pPr marL="1143000" indent="-1143000">
              <a:buFont typeface="+mj-lt"/>
              <a:buAutoNum type="alphaLcParenR"/>
            </a:pPr>
            <a:r>
              <a:rPr lang="en-US" sz="4400" dirty="0">
                <a:solidFill>
                  <a:schemeClr val="bg1"/>
                </a:solidFill>
              </a:rPr>
              <a:t>Taylor Swift</a:t>
            </a:r>
          </a:p>
          <a:p>
            <a:pPr marL="1143000" indent="-1143000">
              <a:buFont typeface="+mj-lt"/>
              <a:buAutoNum type="alphaLcParenR"/>
            </a:pPr>
            <a:r>
              <a:rPr lang="en-US" sz="4400" dirty="0">
                <a:solidFill>
                  <a:schemeClr val="bg1"/>
                </a:solidFill>
              </a:rPr>
              <a:t>Justin Bieber</a:t>
            </a:r>
          </a:p>
          <a:p>
            <a:pPr marL="1143000" indent="-1143000">
              <a:buFont typeface="+mj-lt"/>
              <a:buAutoNum type="alphaLcParenR"/>
            </a:pPr>
            <a:r>
              <a:rPr lang="en-US" sz="4400" dirty="0">
                <a:solidFill>
                  <a:schemeClr val="bg1"/>
                </a:solidFill>
              </a:rPr>
              <a:t>Robert Downey Jr.</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1309392312"/>
      </p:ext>
    </p:extLst>
  </p:cSld>
  <p:clrMapOvr>
    <a:masterClrMapping/>
  </p:clrMapOvr>
  <p:transition advTm="40000">
    <p:sndAc>
      <p:stSnd>
        <p:snd r:embed="rId2" name="laser.wav"/>
      </p:stSnd>
    </p:sndAc>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8800" dirty="0">
                <a:solidFill>
                  <a:schemeClr val="bg1"/>
                </a:solidFill>
              </a:rPr>
              <a:t>Taylor Swift</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3165232763"/>
      </p:ext>
    </p:extLst>
  </p:cSld>
  <p:clrMapOvr>
    <a:masterClrMapping/>
  </p:clrMapOvr>
  <p:transition>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3600" dirty="0">
                <a:solidFill>
                  <a:schemeClr val="bg1"/>
                </a:solidFill>
              </a:rPr>
              <a:t>A </a:t>
            </a:r>
            <a:r>
              <a:rPr lang="en-US" sz="3600" u="sng" dirty="0">
                <a:solidFill>
                  <a:schemeClr val="bg1"/>
                </a:solidFill>
              </a:rPr>
              <a:t>meta tag </a:t>
            </a:r>
            <a:r>
              <a:rPr lang="en-US" sz="3600" dirty="0">
                <a:solidFill>
                  <a:schemeClr val="bg1"/>
                </a:solidFill>
              </a:rPr>
              <a:t>is text that is used in the codes of a web page to provide information about the site to search engines.</a:t>
            </a:r>
          </a:p>
          <a:p>
            <a:pPr marL="0" indent="0" algn="ctr">
              <a:buNone/>
            </a:pPr>
            <a:r>
              <a:rPr lang="en-US" sz="3600" u="sng" dirty="0">
                <a:solidFill>
                  <a:schemeClr val="bg1"/>
                </a:solidFill>
              </a:rPr>
              <a:t>Hypertext Markup Language </a:t>
            </a:r>
            <a:r>
              <a:rPr lang="en-US" sz="3600" dirty="0">
                <a:solidFill>
                  <a:schemeClr val="bg1"/>
                </a:solidFill>
              </a:rPr>
              <a:t>is a computer language that is used to construct websites on the Internet.</a:t>
            </a:r>
          </a:p>
          <a:p>
            <a:pPr marL="0" indent="0" algn="ctr">
              <a:buNone/>
            </a:pPr>
            <a:r>
              <a:rPr lang="en-US" sz="3600" u="sng" dirty="0">
                <a:solidFill>
                  <a:schemeClr val="bg1"/>
                </a:solidFill>
              </a:rPr>
              <a:t>Post Office Protocol </a:t>
            </a:r>
            <a:r>
              <a:rPr lang="en-US" sz="3600" dirty="0">
                <a:solidFill>
                  <a:schemeClr val="bg1"/>
                </a:solidFill>
              </a:rPr>
              <a:t>is a method that allows computer users to receive email from a server.</a:t>
            </a:r>
          </a:p>
          <a:p>
            <a:pPr marL="0" indent="0" algn="ctr">
              <a:buNone/>
            </a:pPr>
            <a:endParaRPr lang="en-US" sz="3600" dirty="0">
              <a:solidFill>
                <a:schemeClr val="bg1"/>
              </a:solidFill>
            </a:endParaRPr>
          </a:p>
        </p:txBody>
      </p:sp>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2221789889"/>
      </p:ext>
    </p:extLst>
  </p:cSld>
  <p:clrMapOvr>
    <a:masterClrMapping/>
  </p:clrMapOvr>
  <p:transition>
    <p:sndAc>
      <p:stSnd>
        <p:snd r:embed="rId2" name="chimes.wav"/>
      </p:stSnd>
    </p:sndAc>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7200" dirty="0">
                <a:solidFill>
                  <a:schemeClr val="bg1"/>
                </a:solidFill>
              </a:rPr>
              <a:t>Who originally sang the song "Last Christmas"?</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3404252386"/>
      </p:ext>
    </p:extLst>
  </p:cSld>
  <p:clrMapOvr>
    <a:masterClrMapping/>
  </p:clrMapOvr>
  <p:transition advTm="40000">
    <p:sndAc>
      <p:stSnd>
        <p:snd r:embed="rId2" name="laser.wav"/>
      </p:stSnd>
    </p:sndAc>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8800" dirty="0">
                <a:solidFill>
                  <a:schemeClr val="bg1"/>
                </a:solidFill>
              </a:rPr>
              <a:t>Wham!</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3811462540"/>
      </p:ext>
    </p:extLst>
  </p:cSld>
  <p:clrMapOvr>
    <a:masterClrMapping/>
  </p:clrMapOvr>
  <p:transition>
    <p:sndAc>
      <p:stSnd>
        <p:snd r:embed="rId2" name="chimes.wav"/>
      </p:stSnd>
    </p:sndAc>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00" y="572164"/>
            <a:ext cx="4802746" cy="2029367"/>
          </a:xfrm>
        </p:spPr>
        <p:txBody>
          <a:bodyPr>
            <a:noAutofit/>
          </a:bodyPr>
          <a:lstStyle/>
          <a:p>
            <a:pPr algn="ctr"/>
            <a:r>
              <a:rPr lang="en-US" sz="6600" dirty="0">
                <a:solidFill>
                  <a:schemeClr val="bg1"/>
                </a:solidFill>
                <a:latin typeface="+mn-lt"/>
              </a:rPr>
              <a:t>What’s her</a:t>
            </a:r>
            <a:br>
              <a:rPr lang="en-US" sz="6600" dirty="0">
                <a:solidFill>
                  <a:schemeClr val="bg1"/>
                </a:solidFill>
                <a:latin typeface="+mn-lt"/>
              </a:rPr>
            </a:br>
            <a:r>
              <a:rPr lang="en-US" sz="6600" dirty="0">
                <a:solidFill>
                  <a:schemeClr val="bg1"/>
                </a:solidFill>
                <a:latin typeface="+mn-lt"/>
              </a:rPr>
              <a:t>name?</a:t>
            </a:r>
            <a:endParaRPr lang="ru-RU" sz="6600" dirty="0">
              <a:solidFill>
                <a:schemeClr val="bg1"/>
              </a:solidFill>
              <a:latin typeface="+mn-lt"/>
            </a:endParaRP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11" name="Объект 10"/>
          <p:cNvSpPr>
            <a:spLocks noGrp="1"/>
          </p:cNvSpPr>
          <p:nvPr>
            <p:ph idx="1"/>
          </p:nvPr>
        </p:nvSpPr>
        <p:spPr>
          <a:xfrm>
            <a:off x="930776" y="2714571"/>
            <a:ext cx="3798194" cy="2101916"/>
          </a:xfrm>
        </p:spPr>
        <p:txBody>
          <a:bodyPr/>
          <a:lstStyle/>
          <a:p>
            <a:pPr marL="514350" indent="-514350">
              <a:buFont typeface="+mj-lt"/>
              <a:buAutoNum type="alphaLcParenR"/>
            </a:pPr>
            <a:r>
              <a:rPr lang="en-US" dirty="0">
                <a:solidFill>
                  <a:schemeClr val="bg1"/>
                </a:solidFill>
              </a:rPr>
              <a:t>Hermione Granger</a:t>
            </a:r>
          </a:p>
          <a:p>
            <a:pPr marL="514350" indent="-514350">
              <a:buFont typeface="+mj-lt"/>
              <a:buAutoNum type="alphaLcParenR"/>
            </a:pPr>
            <a:r>
              <a:rPr lang="en-US" dirty="0">
                <a:solidFill>
                  <a:schemeClr val="bg1"/>
                </a:solidFill>
              </a:rPr>
              <a:t>Kristen Stewart</a:t>
            </a:r>
          </a:p>
          <a:p>
            <a:pPr marL="514350" indent="-514350">
              <a:buFont typeface="+mj-lt"/>
              <a:buAutoNum type="alphaLcParenR"/>
            </a:pPr>
            <a:r>
              <a:rPr lang="en-US" dirty="0">
                <a:solidFill>
                  <a:schemeClr val="bg1"/>
                </a:solidFill>
              </a:rPr>
              <a:t>Emma Watson</a:t>
            </a:r>
          </a:p>
          <a:p>
            <a:pPr marL="514350" indent="-514350">
              <a:buFont typeface="+mj-lt"/>
              <a:buAutoNum type="alphaLcParenR"/>
            </a:pPr>
            <a:r>
              <a:rPr lang="en-US" dirty="0">
                <a:solidFill>
                  <a:schemeClr val="bg1"/>
                </a:solidFill>
              </a:rPr>
              <a:t>Selena Gomez</a:t>
            </a:r>
            <a:endParaRPr lang="ru-RU" dirty="0">
              <a:solidFill>
                <a:schemeClr val="bg1"/>
              </a:solidFill>
            </a:endParaRPr>
          </a:p>
        </p:txBody>
      </p:sp>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5846" y="572165"/>
            <a:ext cx="5624834" cy="4352887"/>
          </a:xfrm>
          <a:prstGeom prst="rect">
            <a:avLst/>
          </a:prstGeom>
        </p:spPr>
      </p:pic>
    </p:spTree>
    <p:extLst>
      <p:ext uri="{BB962C8B-B14F-4D97-AF65-F5344CB8AC3E}">
        <p14:creationId xmlns:p14="http://schemas.microsoft.com/office/powerpoint/2010/main" val="3908771403"/>
      </p:ext>
    </p:extLst>
  </p:cSld>
  <p:clrMapOvr>
    <a:masterClrMapping/>
  </p:clrMapOvr>
  <p:transition advTm="40000">
    <p:sndAc>
      <p:stSnd>
        <p:snd r:embed="rId2" name="laser.wav"/>
      </p:stSnd>
    </p:sndAc>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8800" dirty="0">
                <a:solidFill>
                  <a:schemeClr val="bg1"/>
                </a:solidFill>
              </a:rPr>
              <a:t>Emma Watson</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922530045"/>
      </p:ext>
    </p:extLst>
  </p:cSld>
  <p:clrMapOvr>
    <a:masterClrMapping/>
  </p:clrMapOvr>
  <p:transition>
    <p:sndAc>
      <p:stSnd>
        <p:snd r:embed="rId2" name="chimes.wav"/>
      </p:stSnd>
    </p:sndAc>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7200" dirty="0">
                <a:solidFill>
                  <a:schemeClr val="bg1"/>
                </a:solidFill>
              </a:rPr>
              <a:t>Which actor, who is still alive, has played the most roles?</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865379094"/>
      </p:ext>
    </p:extLst>
  </p:cSld>
  <p:clrMapOvr>
    <a:masterClrMapping/>
  </p:clrMapOvr>
  <p:transition advTm="40000">
    <p:sndAc>
      <p:stSnd>
        <p:snd r:embed="rId2" name="laser.wav"/>
      </p:stSnd>
    </p:sndAc>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0013" y="1981109"/>
            <a:ext cx="4489905" cy="2063796"/>
          </a:xfrm>
        </p:spPr>
        <p:txBody>
          <a:bodyPr>
            <a:noAutofit/>
          </a:bodyPr>
          <a:lstStyle/>
          <a:p>
            <a:pPr marL="0" indent="0">
              <a:buNone/>
            </a:pPr>
            <a:r>
              <a:rPr lang="en-US" sz="7200" dirty="0">
                <a:solidFill>
                  <a:schemeClr val="bg1"/>
                </a:solidFill>
              </a:rPr>
              <a:t>Donald</a:t>
            </a:r>
            <a:r>
              <a:rPr lang="en-US" sz="7200" dirty="0"/>
              <a:t> </a:t>
            </a:r>
            <a:r>
              <a:rPr lang="en-US" sz="7200" dirty="0">
                <a:solidFill>
                  <a:schemeClr val="bg1"/>
                </a:solidFill>
              </a:rPr>
              <a:t>Sutherland</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5489" y="1090578"/>
            <a:ext cx="6838681" cy="3844858"/>
          </a:xfrm>
          <a:prstGeom prst="rect">
            <a:avLst/>
          </a:prstGeom>
        </p:spPr>
      </p:pic>
    </p:spTree>
    <p:extLst>
      <p:ext uri="{BB962C8B-B14F-4D97-AF65-F5344CB8AC3E}">
        <p14:creationId xmlns:p14="http://schemas.microsoft.com/office/powerpoint/2010/main" val="492716388"/>
      </p:ext>
    </p:extLst>
  </p:cSld>
  <p:clrMapOvr>
    <a:masterClrMapping/>
  </p:clrMapOvr>
  <p:transition>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7200" dirty="0">
                <a:solidFill>
                  <a:schemeClr val="bg1"/>
                </a:solidFill>
              </a:rPr>
              <a:t>Give definitions to these words:</a:t>
            </a:r>
          </a:p>
          <a:p>
            <a:pPr marL="0" indent="0" algn="ctr">
              <a:buNone/>
            </a:pPr>
            <a:r>
              <a:rPr lang="en-US" sz="6000" dirty="0">
                <a:solidFill>
                  <a:schemeClr val="bg1"/>
                </a:solidFill>
              </a:rPr>
              <a:t>Page layout</a:t>
            </a:r>
          </a:p>
          <a:p>
            <a:pPr marL="0" indent="0" algn="ctr">
              <a:buNone/>
            </a:pPr>
            <a:r>
              <a:rPr lang="en-US" sz="6000" dirty="0">
                <a:solidFill>
                  <a:schemeClr val="bg1"/>
                </a:solidFill>
              </a:rPr>
              <a:t>URL</a:t>
            </a:r>
          </a:p>
          <a:p>
            <a:pPr marL="0" indent="0" algn="ctr">
              <a:buNone/>
            </a:pPr>
            <a:r>
              <a:rPr lang="en-US" sz="6000" dirty="0">
                <a:solidFill>
                  <a:schemeClr val="bg1"/>
                </a:solidFill>
              </a:rPr>
              <a:t>Tint</a:t>
            </a:r>
          </a:p>
          <a:p>
            <a:pPr marL="0" indent="0" algn="ctr">
              <a:buNone/>
            </a:pPr>
            <a:endParaRPr lang="en-US" sz="6000" dirty="0">
              <a:solidFill>
                <a:schemeClr val="bg1"/>
              </a:solidFill>
            </a:endParaRPr>
          </a:p>
          <a:p>
            <a:pPr marL="0" indent="0" algn="ctr">
              <a:buNone/>
            </a:pPr>
            <a:endParaRPr lang="en-US" sz="6000" dirty="0">
              <a:solidFill>
                <a:schemeClr val="bg1"/>
              </a:solidFill>
            </a:endParaRPr>
          </a:p>
        </p:txBody>
      </p:sp>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3924865643"/>
      </p:ext>
    </p:extLst>
  </p:cSld>
  <p:clrMapOvr>
    <a:masterClrMapping/>
  </p:clrMapOvr>
  <p:transition advTm="40000">
    <p:sndAc>
      <p:stSnd>
        <p:snd r:embed="rId2" name="laser.wav"/>
      </p:stSnd>
    </p:sndAc>
  </p:transition>
</p:sld>
</file>

<file path=ppt/theme/theme1.xml><?xml version="1.0" encoding="utf-8"?>
<a:theme xmlns:a="http://schemas.openxmlformats.org/drawingml/2006/main" name="Тема Office">
  <a:themeElements>
    <a:clrScheme name="Другая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00"/>
      </a:hlink>
      <a:folHlink>
        <a:srgbClr val="62289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1054</Words>
  <Application>Microsoft Office PowerPoint</Application>
  <PresentationFormat>Широкоэкранный</PresentationFormat>
  <Paragraphs>185</Paragraphs>
  <Slides>85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85</vt:i4>
      </vt:variant>
    </vt:vector>
  </HeadingPairs>
  <TitlesOfParts>
    <vt:vector size="89" baseType="lpstr">
      <vt:lpstr>Arial</vt:lpstr>
      <vt:lpstr>Calibri</vt:lpstr>
      <vt:lpstr>Calibri Light</vt:lpstr>
      <vt:lpstr>Тема Office</vt:lpstr>
      <vt:lpstr>Презентация PowerPoint</vt:lpstr>
      <vt:lpstr>Презентация PowerPoint</vt:lpstr>
      <vt:lpstr>Give definitions to the words: LCD, CRT, IP</vt:lpstr>
      <vt:lpstr>Liquid Crystal Display Cathode Ray Tube Internet Protocol address is a group of numbers that identify a computer on a network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What do you know about desktop publishing?</vt:lpstr>
      <vt:lpstr>Desktop publishers - format and combine texts, create graphics, convert photographs and drawings into digital images, and design page layouts.</vt:lpstr>
      <vt:lpstr>1. What is videoconferencing? 2. What can video conferencing be used for?</vt:lpstr>
      <vt:lpstr>1. Video conferencing is an interactive communication technology which allows two or more users to interact using video and audio. 2. It allows business executives and their staff to keep in touch around the world. </vt:lpstr>
      <vt:lpstr>1. What makes a good business website? 2. What kind of websites do you like to use?</vt:lpstr>
      <vt:lpstr>1. It should contain high quality content and be easy to navigate. It should also be fast loading and informative 2. For example: Facebook, MySpace, etc.</vt:lpstr>
      <vt:lpstr>1. What kind of information do you find in database? 2. What do you use spreadsheets for?</vt:lpstr>
      <vt:lpstr>1. A database is a collection of information that is related to a particular subject or purpose, they are very useful for keeping a music collection or tracking customer’s or clients’ orders. 2. All kinds of people use a spreadsheet to store data and make decisions.</vt:lpstr>
      <vt:lpstr>1. What is User Interface? 2. How does a User Interface make computing easy?</vt:lpstr>
      <vt:lpstr>1. The term “User Interface” refers to a part of a software application that allows users to interact with a computer, usually on a computer screen and with sets of commands, messages, and clickable images. 2. A User Interface makes computing easy because it enables a computer operator to utilize all the features of the system without too much hard work. </vt:lpstr>
      <vt:lpstr>Презентация PowerPoint</vt:lpstr>
      <vt:lpstr>1. B 2. C 3. D 4. A </vt:lpstr>
      <vt:lpstr>Презентация PowerPoint</vt:lpstr>
      <vt:lpstr>1. A 2. B 3. C</vt:lpstr>
      <vt:lpstr>Презентация PowerPoint</vt:lpstr>
      <vt:lpstr>1. E 2. C 3. D 4. B 5. A </vt:lpstr>
      <vt:lpstr>Презентация PowerPoint</vt:lpstr>
      <vt:lpstr>1. C 2.B 3. E 4. F 5. D 6. A </vt:lpstr>
      <vt:lpstr>Презентация PowerPoint</vt:lpstr>
      <vt:lpstr>1. B 2. D 3. C 4. A 5. F 6. E </vt:lpstr>
      <vt:lpstr>What’s the capital of France?</vt:lpstr>
      <vt:lpstr>Paris</vt:lpstr>
      <vt:lpstr>What’s the capital of Portugal?</vt:lpstr>
      <vt:lpstr>Lisbon</vt:lpstr>
      <vt:lpstr>What’s the capital of Chile?</vt:lpstr>
      <vt:lpstr>Santiago</vt:lpstr>
      <vt:lpstr>Презентация PowerPoint</vt:lpstr>
      <vt:lpstr>What’s the capital of Malta? (1000)</vt:lpstr>
      <vt:lpstr>Valetta</vt:lpstr>
      <vt:lpstr>What’s the capital of Mongolia?</vt:lpstr>
      <vt:lpstr>Ulaanbaatar</vt:lpstr>
      <vt:lpstr>What is the highest grossing film of all time?</vt:lpstr>
      <vt:lpstr>Avengers: Endgame</vt:lpstr>
      <vt:lpstr>What was the first movie that started of the MCU and when was it made?</vt:lpstr>
      <vt:lpstr>Iron man (2008)</vt:lpstr>
      <vt:lpstr>Hidden Bonus Question</vt:lpstr>
      <vt:lpstr>What is the full name of 3rd Episode of Star Wars?  (600)</vt:lpstr>
      <vt:lpstr>Star Wars: Episode III – Revenge of the Sith</vt:lpstr>
      <vt:lpstr>At which year was the first Dumb and Dumber movie released?</vt:lpstr>
      <vt:lpstr>1994</vt:lpstr>
      <vt:lpstr>What was the name of drug used in the movie “Limitless”?</vt:lpstr>
      <vt:lpstr>NZT-48</vt:lpstr>
      <vt:lpstr>Name it.</vt:lpstr>
      <vt:lpstr>Hyundai</vt:lpstr>
      <vt:lpstr>Name it</vt:lpstr>
      <vt:lpstr>Tissot</vt:lpstr>
      <vt:lpstr>Name it</vt:lpstr>
      <vt:lpstr>Air Jordan</vt:lpstr>
      <vt:lpstr>Name it</vt:lpstr>
      <vt:lpstr>Nintendo Switch</vt:lpstr>
      <vt:lpstr>Name it</vt:lpstr>
      <vt:lpstr>Michelin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What’s her name?</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Jeopardy</dc:title>
  <dc:creator>User35</dc:creator>
  <cp:lastModifiedBy>Ajou student</cp:lastModifiedBy>
  <cp:revision>100</cp:revision>
  <dcterms:created xsi:type="dcterms:W3CDTF">2019-12-17T09:54:22Z</dcterms:created>
  <dcterms:modified xsi:type="dcterms:W3CDTF">2022-09-29T04:34:48Z</dcterms:modified>
</cp:coreProperties>
</file>