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8" r:id="rId4"/>
    <p:sldId id="275" r:id="rId5"/>
    <p:sldId id="280" r:id="rId6"/>
    <p:sldId id="284" r:id="rId7"/>
    <p:sldId id="281" r:id="rId8"/>
    <p:sldId id="285" r:id="rId9"/>
    <p:sldId id="282" r:id="rId10"/>
    <p:sldId id="286" r:id="rId11"/>
    <p:sldId id="283" r:id="rId12"/>
    <p:sldId id="287" r:id="rId13"/>
    <p:sldId id="270" r:id="rId14"/>
    <p:sldId id="351" r:id="rId15"/>
    <p:sldId id="276" r:id="rId16"/>
    <p:sldId id="271" r:id="rId17"/>
    <p:sldId id="277" r:id="rId18"/>
    <p:sldId id="273" r:id="rId19"/>
    <p:sldId id="279" r:id="rId20"/>
    <p:sldId id="272" r:id="rId21"/>
    <p:sldId id="278" r:id="rId22"/>
    <p:sldId id="274" r:id="rId23"/>
    <p:sldId id="269" r:id="rId24"/>
    <p:sldId id="298" r:id="rId25"/>
    <p:sldId id="299" r:id="rId26"/>
    <p:sldId id="300" r:id="rId27"/>
    <p:sldId id="304" r:id="rId28"/>
    <p:sldId id="301" r:id="rId29"/>
    <p:sldId id="305" r:id="rId30"/>
    <p:sldId id="303" r:id="rId31"/>
    <p:sldId id="307" r:id="rId32"/>
    <p:sldId id="302" r:id="rId33"/>
    <p:sldId id="306" r:id="rId34"/>
    <p:sldId id="319" r:id="rId35"/>
    <p:sldId id="324" r:id="rId36"/>
    <p:sldId id="320" r:id="rId37"/>
    <p:sldId id="325" r:id="rId38"/>
    <p:sldId id="321" r:id="rId39"/>
    <p:sldId id="326" r:id="rId40"/>
    <p:sldId id="327" r:id="rId41"/>
    <p:sldId id="323" r:id="rId42"/>
    <p:sldId id="329" r:id="rId43"/>
    <p:sldId id="328" r:id="rId44"/>
    <p:sldId id="308" r:id="rId45"/>
    <p:sldId id="313" r:id="rId46"/>
    <p:sldId id="309" r:id="rId47"/>
    <p:sldId id="314" r:id="rId48"/>
    <p:sldId id="310" r:id="rId49"/>
    <p:sldId id="315" r:id="rId50"/>
    <p:sldId id="311" r:id="rId51"/>
    <p:sldId id="316" r:id="rId52"/>
    <p:sldId id="318" r:id="rId53"/>
    <p:sldId id="312" r:id="rId54"/>
    <p:sldId id="317" r:id="rId55"/>
    <p:sldId id="330" r:id="rId56"/>
    <p:sldId id="335" r:id="rId57"/>
    <p:sldId id="331" r:id="rId58"/>
    <p:sldId id="336" r:id="rId59"/>
    <p:sldId id="350" r:id="rId60"/>
    <p:sldId id="332" r:id="rId61"/>
    <p:sldId id="337" r:id="rId62"/>
    <p:sldId id="333" r:id="rId63"/>
    <p:sldId id="338" r:id="rId64"/>
    <p:sldId id="334" r:id="rId65"/>
    <p:sldId id="339" r:id="rId66"/>
    <p:sldId id="340" r:id="rId67"/>
    <p:sldId id="345" r:id="rId68"/>
    <p:sldId id="341" r:id="rId69"/>
    <p:sldId id="346" r:id="rId70"/>
    <p:sldId id="342" r:id="rId71"/>
    <p:sldId id="347" r:id="rId72"/>
    <p:sldId id="343" r:id="rId73"/>
    <p:sldId id="348" r:id="rId74"/>
    <p:sldId id="344" r:id="rId75"/>
    <p:sldId id="349" r:id="rId76"/>
    <p:sldId id="288" r:id="rId77"/>
    <p:sldId id="293" r:id="rId78"/>
    <p:sldId id="289" r:id="rId79"/>
    <p:sldId id="294" r:id="rId80"/>
    <p:sldId id="290" r:id="rId81"/>
    <p:sldId id="295" r:id="rId82"/>
    <p:sldId id="291" r:id="rId83"/>
    <p:sldId id="296" r:id="rId84"/>
    <p:sldId id="292" r:id="rId85"/>
    <p:sldId id="297" r:id="rId86"/>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FF"/>
    <a:srgbClr val="FF0000"/>
    <a:srgbClr val="0452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38" autoAdjust="0"/>
    <p:restoredTop sz="94660"/>
  </p:normalViewPr>
  <p:slideViewPr>
    <p:cSldViewPr snapToGrid="0">
      <p:cViewPr varScale="1">
        <p:scale>
          <a:sx n="69" d="100"/>
          <a:sy n="69" d="100"/>
        </p:scale>
        <p:origin x="90" y="1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ableStyles" Target="tableStyle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02535CF3-2F2E-464D-B781-21D08D4A9AD1}" type="datetimeFigureOut">
              <a:rPr lang="ru-RU" smtClean="0"/>
              <a:pPr/>
              <a:t>06.11.2022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BFFB75D-ADB6-4A03-9DCE-F532D16100C2}" type="slidenum">
              <a:rPr lang="ru-RU" smtClean="0"/>
              <a:pPr/>
              <a:t>‹#›</a:t>
            </a:fld>
            <a:endParaRPr lang="ru-RU"/>
          </a:p>
        </p:txBody>
      </p:sp>
    </p:spTree>
    <p:extLst>
      <p:ext uri="{BB962C8B-B14F-4D97-AF65-F5344CB8AC3E}">
        <p14:creationId xmlns:p14="http://schemas.microsoft.com/office/powerpoint/2010/main" val="4172340069"/>
      </p:ext>
    </p:extLst>
  </p:cSld>
  <p:clrMapOvr>
    <a:masterClrMapping/>
  </p:clrMapOvr>
  <p:transition advTm="40000">
    <p:sndAc>
      <p:stSnd>
        <p:snd r:embed="rId1" name="laser.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02535CF3-2F2E-464D-B781-21D08D4A9AD1}" type="datetimeFigureOut">
              <a:rPr lang="ru-RU" smtClean="0"/>
              <a:pPr/>
              <a:t>06.11.2022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BFFB75D-ADB6-4A03-9DCE-F532D16100C2}" type="slidenum">
              <a:rPr lang="ru-RU" smtClean="0"/>
              <a:pPr/>
              <a:t>‹#›</a:t>
            </a:fld>
            <a:endParaRPr lang="ru-RU"/>
          </a:p>
        </p:txBody>
      </p:sp>
    </p:spTree>
    <p:extLst>
      <p:ext uri="{BB962C8B-B14F-4D97-AF65-F5344CB8AC3E}">
        <p14:creationId xmlns:p14="http://schemas.microsoft.com/office/powerpoint/2010/main" val="2475627775"/>
      </p:ext>
    </p:extLst>
  </p:cSld>
  <p:clrMapOvr>
    <a:masterClrMapping/>
  </p:clrMapOvr>
  <p:transition advTm="40000">
    <p:sndAc>
      <p:stSnd>
        <p:snd r:embed="rId1" name="laser.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02535CF3-2F2E-464D-B781-21D08D4A9AD1}" type="datetimeFigureOut">
              <a:rPr lang="ru-RU" smtClean="0"/>
              <a:pPr/>
              <a:t>06.11.2022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BFFB75D-ADB6-4A03-9DCE-F532D16100C2}" type="slidenum">
              <a:rPr lang="ru-RU" smtClean="0"/>
              <a:pPr/>
              <a:t>‹#›</a:t>
            </a:fld>
            <a:endParaRPr lang="ru-RU"/>
          </a:p>
        </p:txBody>
      </p:sp>
    </p:spTree>
    <p:extLst>
      <p:ext uri="{BB962C8B-B14F-4D97-AF65-F5344CB8AC3E}">
        <p14:creationId xmlns:p14="http://schemas.microsoft.com/office/powerpoint/2010/main" val="8696651"/>
      </p:ext>
    </p:extLst>
  </p:cSld>
  <p:clrMapOvr>
    <a:masterClrMapping/>
  </p:clrMapOvr>
  <p:transition advTm="40000">
    <p:sndAc>
      <p:stSnd>
        <p:snd r:embed="rId1" name="laser.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02535CF3-2F2E-464D-B781-21D08D4A9AD1}" type="datetimeFigureOut">
              <a:rPr lang="ru-RU" smtClean="0"/>
              <a:pPr/>
              <a:t>06.11.2022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BFFB75D-ADB6-4A03-9DCE-F532D16100C2}" type="slidenum">
              <a:rPr lang="ru-RU" smtClean="0"/>
              <a:pPr/>
              <a:t>‹#›</a:t>
            </a:fld>
            <a:endParaRPr lang="ru-RU"/>
          </a:p>
        </p:txBody>
      </p:sp>
    </p:spTree>
    <p:extLst>
      <p:ext uri="{BB962C8B-B14F-4D97-AF65-F5344CB8AC3E}">
        <p14:creationId xmlns:p14="http://schemas.microsoft.com/office/powerpoint/2010/main" val="3364786892"/>
      </p:ext>
    </p:extLst>
  </p:cSld>
  <p:clrMapOvr>
    <a:masterClrMapping/>
  </p:clrMapOvr>
  <p:transition advTm="40000">
    <p:sndAc>
      <p:stSnd>
        <p:snd r:embed="rId1" name="laser.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02535CF3-2F2E-464D-B781-21D08D4A9AD1}" type="datetimeFigureOut">
              <a:rPr lang="ru-RU" smtClean="0"/>
              <a:pPr/>
              <a:t>06.11.2022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BFFB75D-ADB6-4A03-9DCE-F532D16100C2}" type="slidenum">
              <a:rPr lang="ru-RU" smtClean="0"/>
              <a:pPr/>
              <a:t>‹#›</a:t>
            </a:fld>
            <a:endParaRPr lang="ru-RU"/>
          </a:p>
        </p:txBody>
      </p:sp>
    </p:spTree>
    <p:extLst>
      <p:ext uri="{BB962C8B-B14F-4D97-AF65-F5344CB8AC3E}">
        <p14:creationId xmlns:p14="http://schemas.microsoft.com/office/powerpoint/2010/main" val="4075354038"/>
      </p:ext>
    </p:extLst>
  </p:cSld>
  <p:clrMapOvr>
    <a:masterClrMapping/>
  </p:clrMapOvr>
  <p:transition advTm="40000">
    <p:sndAc>
      <p:stSnd>
        <p:snd r:embed="rId1" name="laser.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02535CF3-2F2E-464D-B781-21D08D4A9AD1}" type="datetimeFigureOut">
              <a:rPr lang="ru-RU" smtClean="0"/>
              <a:pPr/>
              <a:t>06.11.2022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BFFB75D-ADB6-4A03-9DCE-F532D16100C2}" type="slidenum">
              <a:rPr lang="ru-RU" smtClean="0"/>
              <a:pPr/>
              <a:t>‹#›</a:t>
            </a:fld>
            <a:endParaRPr lang="ru-RU"/>
          </a:p>
        </p:txBody>
      </p:sp>
    </p:spTree>
    <p:extLst>
      <p:ext uri="{BB962C8B-B14F-4D97-AF65-F5344CB8AC3E}">
        <p14:creationId xmlns:p14="http://schemas.microsoft.com/office/powerpoint/2010/main" val="658515219"/>
      </p:ext>
    </p:extLst>
  </p:cSld>
  <p:clrMapOvr>
    <a:masterClrMapping/>
  </p:clrMapOvr>
  <p:transition advTm="40000">
    <p:sndAc>
      <p:stSnd>
        <p:snd r:embed="rId1" name="laser.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02535CF3-2F2E-464D-B781-21D08D4A9AD1}" type="datetimeFigureOut">
              <a:rPr lang="ru-RU" smtClean="0"/>
              <a:pPr/>
              <a:t>06.11.2022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BFFB75D-ADB6-4A03-9DCE-F532D16100C2}" type="slidenum">
              <a:rPr lang="ru-RU" smtClean="0"/>
              <a:pPr/>
              <a:t>‹#›</a:t>
            </a:fld>
            <a:endParaRPr lang="ru-RU"/>
          </a:p>
        </p:txBody>
      </p:sp>
    </p:spTree>
    <p:extLst>
      <p:ext uri="{BB962C8B-B14F-4D97-AF65-F5344CB8AC3E}">
        <p14:creationId xmlns:p14="http://schemas.microsoft.com/office/powerpoint/2010/main" val="3170949402"/>
      </p:ext>
    </p:extLst>
  </p:cSld>
  <p:clrMapOvr>
    <a:masterClrMapping/>
  </p:clrMapOvr>
  <p:transition advTm="40000">
    <p:sndAc>
      <p:stSnd>
        <p:snd r:embed="rId1" name="laser.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02535CF3-2F2E-464D-B781-21D08D4A9AD1}" type="datetimeFigureOut">
              <a:rPr lang="ru-RU" smtClean="0"/>
              <a:pPr/>
              <a:t>06.11.2022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BFFB75D-ADB6-4A03-9DCE-F532D16100C2}" type="slidenum">
              <a:rPr lang="ru-RU" smtClean="0"/>
              <a:pPr/>
              <a:t>‹#›</a:t>
            </a:fld>
            <a:endParaRPr lang="ru-RU"/>
          </a:p>
        </p:txBody>
      </p:sp>
    </p:spTree>
    <p:extLst>
      <p:ext uri="{BB962C8B-B14F-4D97-AF65-F5344CB8AC3E}">
        <p14:creationId xmlns:p14="http://schemas.microsoft.com/office/powerpoint/2010/main" val="454384517"/>
      </p:ext>
    </p:extLst>
  </p:cSld>
  <p:clrMapOvr>
    <a:masterClrMapping/>
  </p:clrMapOvr>
  <p:transition advTm="40000">
    <p:sndAc>
      <p:stSnd>
        <p:snd r:embed="rId1" name="laser.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2535CF3-2F2E-464D-B781-21D08D4A9AD1}" type="datetimeFigureOut">
              <a:rPr lang="ru-RU" smtClean="0"/>
              <a:pPr/>
              <a:t>06.11.2022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BFFB75D-ADB6-4A03-9DCE-F532D16100C2}" type="slidenum">
              <a:rPr lang="ru-RU" smtClean="0"/>
              <a:pPr/>
              <a:t>‹#›</a:t>
            </a:fld>
            <a:endParaRPr lang="ru-RU"/>
          </a:p>
        </p:txBody>
      </p:sp>
    </p:spTree>
    <p:extLst>
      <p:ext uri="{BB962C8B-B14F-4D97-AF65-F5344CB8AC3E}">
        <p14:creationId xmlns:p14="http://schemas.microsoft.com/office/powerpoint/2010/main" val="546815142"/>
      </p:ext>
    </p:extLst>
  </p:cSld>
  <p:clrMapOvr>
    <a:masterClrMapping/>
  </p:clrMapOvr>
  <p:transition advTm="40000">
    <p:sndAc>
      <p:stSnd>
        <p:snd r:embed="rId1" name="laser.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02535CF3-2F2E-464D-B781-21D08D4A9AD1}" type="datetimeFigureOut">
              <a:rPr lang="ru-RU" smtClean="0"/>
              <a:pPr/>
              <a:t>06.11.2022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BFFB75D-ADB6-4A03-9DCE-F532D16100C2}" type="slidenum">
              <a:rPr lang="ru-RU" smtClean="0"/>
              <a:pPr/>
              <a:t>‹#›</a:t>
            </a:fld>
            <a:endParaRPr lang="ru-RU"/>
          </a:p>
        </p:txBody>
      </p:sp>
    </p:spTree>
    <p:extLst>
      <p:ext uri="{BB962C8B-B14F-4D97-AF65-F5344CB8AC3E}">
        <p14:creationId xmlns:p14="http://schemas.microsoft.com/office/powerpoint/2010/main" val="2170759153"/>
      </p:ext>
    </p:extLst>
  </p:cSld>
  <p:clrMapOvr>
    <a:masterClrMapping/>
  </p:clrMapOvr>
  <p:transition advTm="40000">
    <p:sndAc>
      <p:stSnd>
        <p:snd r:embed="rId1" name="laser.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02535CF3-2F2E-464D-B781-21D08D4A9AD1}" type="datetimeFigureOut">
              <a:rPr lang="ru-RU" smtClean="0"/>
              <a:pPr/>
              <a:t>06.11.2022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BFFB75D-ADB6-4A03-9DCE-F532D16100C2}" type="slidenum">
              <a:rPr lang="ru-RU" smtClean="0"/>
              <a:pPr/>
              <a:t>‹#›</a:t>
            </a:fld>
            <a:endParaRPr lang="ru-RU"/>
          </a:p>
        </p:txBody>
      </p:sp>
    </p:spTree>
    <p:extLst>
      <p:ext uri="{BB962C8B-B14F-4D97-AF65-F5344CB8AC3E}">
        <p14:creationId xmlns:p14="http://schemas.microsoft.com/office/powerpoint/2010/main" val="2844591265"/>
      </p:ext>
    </p:extLst>
  </p:cSld>
  <p:clrMapOvr>
    <a:masterClrMapping/>
  </p:clrMapOvr>
  <p:transition advTm="40000">
    <p:sndAc>
      <p:stSnd>
        <p:snd r:embed="rId1" name="laser.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t="-7000" b="-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535CF3-2F2E-464D-B781-21D08D4A9AD1}" type="datetimeFigureOut">
              <a:rPr lang="ru-RU" smtClean="0"/>
              <a:pPr/>
              <a:t>06.11.2022</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FFB75D-ADB6-4A03-9DCE-F532D16100C2}" type="slidenum">
              <a:rPr lang="ru-RU" smtClean="0"/>
              <a:pPr/>
              <a:t>‹#›</a:t>
            </a:fld>
            <a:endParaRPr lang="ru-RU"/>
          </a:p>
        </p:txBody>
      </p:sp>
    </p:spTree>
    <p:extLst>
      <p:ext uri="{BB962C8B-B14F-4D97-AF65-F5344CB8AC3E}">
        <p14:creationId xmlns:p14="http://schemas.microsoft.com/office/powerpoint/2010/main" val="19822052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advTm="40000">
    <p:sndAc>
      <p:stSnd>
        <p:snd r:embed="rId13" name="laser.wav"/>
      </p:stSnd>
    </p:sndAc>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slide" Target="slide17.xml"/></Relationships>
</file>

<file path=ppt/slides/_rels/slide1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slide" Target="slide19.xml"/></Relationships>
</file>

<file path=ppt/slides/_rels/slide1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8" Type="http://schemas.openxmlformats.org/officeDocument/2006/relationships/slide" Target="slide34.xml"/><Relationship Id="rId13" Type="http://schemas.openxmlformats.org/officeDocument/2006/relationships/slide" Target="slide36.xml"/><Relationship Id="rId18" Type="http://schemas.openxmlformats.org/officeDocument/2006/relationships/slide" Target="slide38.xml"/><Relationship Id="rId26" Type="http://schemas.openxmlformats.org/officeDocument/2006/relationships/slide" Target="slide22.xml"/><Relationship Id="rId3" Type="http://schemas.microsoft.com/office/2007/relationships/hdphoto" Target="../media/hdphoto1.wdp"/><Relationship Id="rId21" Type="http://schemas.openxmlformats.org/officeDocument/2006/relationships/slide" Target="slide20.xml"/><Relationship Id="rId7" Type="http://schemas.openxmlformats.org/officeDocument/2006/relationships/slide" Target="slide24.xml"/><Relationship Id="rId12" Type="http://schemas.openxmlformats.org/officeDocument/2006/relationships/slide" Target="slide26.xml"/><Relationship Id="rId17" Type="http://schemas.openxmlformats.org/officeDocument/2006/relationships/slide" Target="slide28.xml"/><Relationship Id="rId25" Type="http://schemas.openxmlformats.org/officeDocument/2006/relationships/image" Target="../media/image8.jpeg"/><Relationship Id="rId2" Type="http://schemas.openxmlformats.org/officeDocument/2006/relationships/image" Target="../media/image3.png"/><Relationship Id="rId16" Type="http://schemas.openxmlformats.org/officeDocument/2006/relationships/slide" Target="slide18.xml"/><Relationship Id="rId20"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slide" Target="slide13.xml"/><Relationship Id="rId11" Type="http://schemas.openxmlformats.org/officeDocument/2006/relationships/slide" Target="slide16.xml"/><Relationship Id="rId24" Type="http://schemas.openxmlformats.org/officeDocument/2006/relationships/slide" Target="slide11.xml"/><Relationship Id="rId5" Type="http://schemas.openxmlformats.org/officeDocument/2006/relationships/image" Target="../media/image4.jpeg"/><Relationship Id="rId15" Type="http://schemas.openxmlformats.org/officeDocument/2006/relationships/image" Target="../media/image6.jpeg"/><Relationship Id="rId23" Type="http://schemas.openxmlformats.org/officeDocument/2006/relationships/slide" Target="slide40.xml"/><Relationship Id="rId28" Type="http://schemas.openxmlformats.org/officeDocument/2006/relationships/slide" Target="slide42.xml"/><Relationship Id="rId10" Type="http://schemas.openxmlformats.org/officeDocument/2006/relationships/image" Target="../media/image5.jpeg"/><Relationship Id="rId19" Type="http://schemas.openxmlformats.org/officeDocument/2006/relationships/slide" Target="slide9.xml"/><Relationship Id="rId4" Type="http://schemas.openxmlformats.org/officeDocument/2006/relationships/slide" Target="slide3.xml"/><Relationship Id="rId9" Type="http://schemas.openxmlformats.org/officeDocument/2006/relationships/slide" Target="slide5.xml"/><Relationship Id="rId14" Type="http://schemas.openxmlformats.org/officeDocument/2006/relationships/slide" Target="slide7.xml"/><Relationship Id="rId22" Type="http://schemas.openxmlformats.org/officeDocument/2006/relationships/slide" Target="slide30.xml"/><Relationship Id="rId27" Type="http://schemas.openxmlformats.org/officeDocument/2006/relationships/slide" Target="slide3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slide" Target="slide21.xml"/></Relationships>
</file>

<file path=ppt/slides/_rels/slide2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slide" Target="slide23.xml"/></Relationships>
</file>

<file path=ppt/slides/_rels/slide2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2.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4.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9.png"/></Relationships>
</file>

<file path=ppt/slides/_rels/slide3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6.xml.rels><?xml version="1.0" encoding="UTF-8" standalone="yes"?>
<Relationships xmlns="http://schemas.openxmlformats.org/package/2006/relationships"><Relationship Id="rId3" Type="http://schemas.openxmlformats.org/officeDocument/2006/relationships/slide" Target="slide37.xml"/><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9.png"/></Relationships>
</file>

<file path=ppt/slides/_rels/slide3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8.xml.rels><?xml version="1.0" encoding="UTF-8" standalone="yes"?>
<Relationships xmlns="http://schemas.openxmlformats.org/package/2006/relationships"><Relationship Id="rId3" Type="http://schemas.openxmlformats.org/officeDocument/2006/relationships/slide" Target="slide39.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9.png"/></Relationships>
</file>

<file path=ppt/slides/_rels/slide3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3" Type="http://schemas.openxmlformats.org/officeDocument/2006/relationships/slide" Target="slide41.xml"/><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9.png"/></Relationships>
</file>

<file path=ppt/slides/_rels/slide4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2.xml.rels><?xml version="1.0" encoding="UTF-8" standalone="yes"?>
<Relationships xmlns="http://schemas.openxmlformats.org/package/2006/relationships"><Relationship Id="rId3" Type="http://schemas.openxmlformats.org/officeDocument/2006/relationships/slide" Target="slide43.xml"/><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4.xml.rels><?xml version="1.0" encoding="UTF-8" standalone="yes"?>
<Relationships xmlns="http://schemas.openxmlformats.org/package/2006/relationships"><Relationship Id="rId3" Type="http://schemas.openxmlformats.org/officeDocument/2006/relationships/slide" Target="slide45.xml"/><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6.xml.rels><?xml version="1.0" encoding="UTF-8" standalone="yes"?>
<Relationships xmlns="http://schemas.openxmlformats.org/package/2006/relationships"><Relationship Id="rId3" Type="http://schemas.openxmlformats.org/officeDocument/2006/relationships/slide" Target="slide47.xml"/><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8.xml.rels><?xml version="1.0" encoding="UTF-8" standalone="yes"?>
<Relationships xmlns="http://schemas.openxmlformats.org/package/2006/relationships"><Relationship Id="rId3" Type="http://schemas.openxmlformats.org/officeDocument/2006/relationships/slide" Target="slide49.xml"/><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audio" Target="../media/audio3.wav"/><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slide" Target="slide51.xml"/></Relationships>
</file>

<file path=ppt/slides/_rels/slide5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audio" Target="../media/audio4.wav"/><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slide" Target="slide52.xml"/></Relationships>
</file>

<file path=ppt/slides/_rels/slide5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audio" Target="../media/audio2.wav"/><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slide" Target="slide2.xml"/></Relationships>
</file>

<file path=ppt/slides/_rels/slide53.xml.rels><?xml version="1.0" encoding="UTF-8" standalone="yes"?>
<Relationships xmlns="http://schemas.openxmlformats.org/package/2006/relationships"><Relationship Id="rId3" Type="http://schemas.openxmlformats.org/officeDocument/2006/relationships/slide" Target="slide54.xml"/><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5.xml.rels><?xml version="1.0" encoding="UTF-8" standalone="yes"?>
<Relationships xmlns="http://schemas.openxmlformats.org/package/2006/relationships"><Relationship Id="rId3" Type="http://schemas.openxmlformats.org/officeDocument/2006/relationships/slide" Target="slide56.xml"/><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7.xml.rels><?xml version="1.0" encoding="UTF-8" standalone="yes"?>
<Relationships xmlns="http://schemas.openxmlformats.org/package/2006/relationships"><Relationship Id="rId3" Type="http://schemas.openxmlformats.org/officeDocument/2006/relationships/slide" Target="slide58.xml"/><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audio" Target="../media/audio4.wav"/><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slide" Target="slide61.xml"/></Relationships>
</file>

<file path=ppt/slides/_rels/slide6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audio" Target="../media/audio2.wav"/><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slide" Target="slide2.xml"/></Relationships>
</file>

<file path=ppt/slides/_rels/slide62.xml.rels><?xml version="1.0" encoding="UTF-8" standalone="yes"?>
<Relationships xmlns="http://schemas.openxmlformats.org/package/2006/relationships"><Relationship Id="rId3" Type="http://schemas.openxmlformats.org/officeDocument/2006/relationships/slide" Target="slide63.xml"/><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4.xml.rels><?xml version="1.0" encoding="UTF-8" standalone="yes"?>
<Relationships xmlns="http://schemas.openxmlformats.org/package/2006/relationships"><Relationship Id="rId3" Type="http://schemas.openxmlformats.org/officeDocument/2006/relationships/slide" Target="slide65.xml"/><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6.xml.rels><?xml version="1.0" encoding="UTF-8" standalone="yes"?>
<Relationships xmlns="http://schemas.openxmlformats.org/package/2006/relationships"><Relationship Id="rId3" Type="http://schemas.openxmlformats.org/officeDocument/2006/relationships/slide" Target="slide67.xml"/><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9.png"/></Relationships>
</file>

<file path=ppt/slides/_rels/slide6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8.xml.rels><?xml version="1.0" encoding="UTF-8" standalone="yes"?>
<Relationships xmlns="http://schemas.openxmlformats.org/package/2006/relationships"><Relationship Id="rId3" Type="http://schemas.openxmlformats.org/officeDocument/2006/relationships/slide" Target="slide69.xml"/><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9.png"/></Relationships>
</file>

<file path=ppt/slides/_rels/slide6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0.xml.rels><?xml version="1.0" encoding="UTF-8" standalone="yes"?>
<Relationships xmlns="http://schemas.openxmlformats.org/package/2006/relationships"><Relationship Id="rId3" Type="http://schemas.openxmlformats.org/officeDocument/2006/relationships/slide" Target="slide71.xml"/><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9.png"/></Relationships>
</file>

<file path=ppt/slides/_rels/slide7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2.xml.rels><?xml version="1.0" encoding="UTF-8" standalone="yes"?>
<Relationships xmlns="http://schemas.openxmlformats.org/package/2006/relationships"><Relationship Id="rId3" Type="http://schemas.openxmlformats.org/officeDocument/2006/relationships/image" Target="../media/image29.png"/><Relationship Id="rId7" Type="http://schemas.microsoft.com/office/2007/relationships/hdphoto" Target="../media/hdphoto2.wdp"/><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9.png"/><Relationship Id="rId4" Type="http://schemas.openxmlformats.org/officeDocument/2006/relationships/slide" Target="slide73.xml"/></Relationships>
</file>

<file path=ppt/slides/_rels/slide7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4.xml.rels><?xml version="1.0" encoding="UTF-8" standalone="yes"?>
<Relationships xmlns="http://schemas.openxmlformats.org/package/2006/relationships"><Relationship Id="rId3" Type="http://schemas.openxmlformats.org/officeDocument/2006/relationships/slide" Target="slide75.xml"/><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9.png"/></Relationships>
</file>

<file path=ppt/slides/_rels/slide7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6.xml.rels><?xml version="1.0" encoding="UTF-8" standalone="yes"?>
<Relationships xmlns="http://schemas.openxmlformats.org/package/2006/relationships"><Relationship Id="rId3" Type="http://schemas.openxmlformats.org/officeDocument/2006/relationships/slide" Target="slide77.xml"/><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8.xml.rels><?xml version="1.0" encoding="UTF-8" standalone="yes"?>
<Relationships xmlns="http://schemas.openxmlformats.org/package/2006/relationships"><Relationship Id="rId3" Type="http://schemas.openxmlformats.org/officeDocument/2006/relationships/slide" Target="slide79.xml"/><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0.xml.rels><?xml version="1.0" encoding="UTF-8" standalone="yes"?>
<Relationships xmlns="http://schemas.openxmlformats.org/package/2006/relationships"><Relationship Id="rId3" Type="http://schemas.openxmlformats.org/officeDocument/2006/relationships/slide" Target="slide81.xml"/><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2.xml.rels><?xml version="1.0" encoding="UTF-8" standalone="yes"?>
<Relationships xmlns="http://schemas.openxmlformats.org/package/2006/relationships"><Relationship Id="rId3" Type="http://schemas.openxmlformats.org/officeDocument/2006/relationships/slide" Target="slide83.xml"/><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9.png"/></Relationships>
</file>

<file path=ppt/slides/_rels/slide8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4.xml.rels><?xml version="1.0" encoding="UTF-8" standalone="yes"?>
<Relationships xmlns="http://schemas.openxmlformats.org/package/2006/relationships"><Relationship Id="rId3" Type="http://schemas.openxmlformats.org/officeDocument/2006/relationships/slide" Target="slide85.xml"/><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2.wav"/><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656349"/>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 y="0"/>
            <a:ext cx="12192001" cy="6858000"/>
          </a:xfrm>
          <a:solidFill>
            <a:srgbClr val="0070C0">
              <a:alpha val="11000"/>
            </a:srgbClr>
          </a:solidFill>
        </p:spPr>
        <p:txBody>
          <a:bodyPr anchor="ctr">
            <a:normAutofit/>
          </a:bodyPr>
          <a:lstStyle/>
          <a:p>
            <a:pPr marL="0" indent="0" algn="ctr">
              <a:buNone/>
            </a:pPr>
            <a:r>
              <a:rPr lang="en-US" sz="4000" dirty="0">
                <a:solidFill>
                  <a:schemeClr val="bg1"/>
                </a:solidFill>
              </a:rPr>
              <a:t>Universal Product Code is a 12-digit number used to identify consumer items.</a:t>
            </a:r>
          </a:p>
          <a:p>
            <a:pPr marL="0" indent="0" algn="ctr">
              <a:buNone/>
            </a:pPr>
            <a:r>
              <a:rPr lang="en-US" sz="4000" dirty="0">
                <a:solidFill>
                  <a:schemeClr val="bg1"/>
                </a:solidFill>
              </a:rPr>
              <a:t>Electronic Product Code is a number used to identify specific individual items.</a:t>
            </a:r>
          </a:p>
          <a:p>
            <a:pPr marL="0" indent="0" algn="ctr">
              <a:buNone/>
            </a:pPr>
            <a:r>
              <a:rPr lang="en-US" sz="4000" dirty="0">
                <a:solidFill>
                  <a:schemeClr val="bg1"/>
                </a:solidFill>
              </a:rPr>
              <a:t>An electronic statement is a summary of account activity that is viewable on a computer, but not on paper.</a:t>
            </a:r>
          </a:p>
          <a:p>
            <a:pPr marL="0" indent="0" algn="ctr">
              <a:buNone/>
            </a:pPr>
            <a:endParaRPr lang="en-US" sz="4000" dirty="0">
              <a:solidFill>
                <a:schemeClr val="bg1"/>
              </a:solidFill>
            </a:endParaRPr>
          </a:p>
        </p:txBody>
      </p:sp>
      <p:graphicFrame>
        <p:nvGraphicFramePr>
          <p:cNvPr id="4" name="Таблица 3"/>
          <p:cNvGraphicFramePr>
            <a:graphicFrameLocks noGrp="1"/>
          </p:cNvGraphicFramePr>
          <p:nvPr/>
        </p:nvGraphicFramePr>
        <p:xfrm>
          <a:off x="5060014" y="5216578"/>
          <a:ext cx="2240197" cy="599607"/>
        </p:xfrm>
        <a:graphic>
          <a:graphicData uri="http://schemas.openxmlformats.org/drawingml/2006/table">
            <a:tbl>
              <a:tblPr firstRow="1" bandRow="1">
                <a:tableStyleId>{5C22544A-7EE6-4342-B048-85BDC9FD1C3A}</a:tableStyleId>
              </a:tblPr>
              <a:tblGrid>
                <a:gridCol w="2240197">
                  <a:extLst>
                    <a:ext uri="{9D8B030D-6E8A-4147-A177-3AD203B41FA5}">
                      <a16:colId xmlns:a16="http://schemas.microsoft.com/office/drawing/2014/main" val="20000"/>
                    </a:ext>
                  </a:extLst>
                </a:gridCol>
              </a:tblGrid>
              <a:tr h="599607">
                <a:tc>
                  <a:txBody>
                    <a:bodyPr/>
                    <a:lstStyle/>
                    <a:p>
                      <a:pPr algn="ctr"/>
                      <a:r>
                        <a:rPr lang="en-US" sz="2800" dirty="0">
                          <a:solidFill>
                            <a:srgbClr val="FFFF00"/>
                          </a:solidFill>
                        </a:rPr>
                        <a:t>Home</a:t>
                      </a:r>
                      <a:endParaRPr lang="ru-RU" sz="2800" dirty="0">
                        <a:solidFill>
                          <a:srgbClr val="FFFF00"/>
                        </a:solidFill>
                      </a:endParaRPr>
                    </a:p>
                  </a:txBody>
                  <a:tcPr anchor="ctr">
                    <a:gradFill>
                      <a:gsLst>
                        <a:gs pos="93000">
                          <a:srgbClr val="002060"/>
                        </a:gs>
                        <a:gs pos="0">
                          <a:schemeClr val="accent5">
                            <a:lumMod val="95000"/>
                            <a:lumOff val="5000"/>
                          </a:schemeClr>
                        </a:gs>
                        <a:gs pos="30000">
                          <a:schemeClr val="accent5">
                            <a:lumMod val="60000"/>
                          </a:schemeClr>
                        </a:gs>
                      </a:gsLst>
                      <a:path path="circle">
                        <a:fillToRect l="50000" t="130000" r="50000" b="-30000"/>
                      </a:path>
                    </a:gradFill>
                  </a:tcPr>
                </a:tc>
                <a:extLst>
                  <a:ext uri="{0D108BD9-81ED-4DB2-BD59-A6C34878D82A}">
                    <a16:rowId xmlns:a16="http://schemas.microsoft.com/office/drawing/2014/main" val="10000"/>
                  </a:ext>
                </a:extLst>
              </a:tr>
            </a:tbl>
          </a:graphicData>
        </a:graphic>
      </p:graphicFrame>
      <p:pic>
        <p:nvPicPr>
          <p:cNvPr id="2" name="Рисунок 1">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09918" y="5195841"/>
            <a:ext cx="2772162" cy="657317"/>
          </a:xfrm>
          <a:prstGeom prst="rect">
            <a:avLst/>
          </a:prstGeom>
          <a:ln w="19050">
            <a:solidFill>
              <a:schemeClr val="bg1"/>
            </a:solidFill>
          </a:ln>
        </p:spPr>
      </p:pic>
    </p:spTree>
    <p:extLst>
      <p:ext uri="{BB962C8B-B14F-4D97-AF65-F5344CB8AC3E}">
        <p14:creationId xmlns:p14="http://schemas.microsoft.com/office/powerpoint/2010/main" val="1183137395"/>
      </p:ext>
    </p:extLst>
  </p:cSld>
  <p:clrMapOvr>
    <a:masterClrMapping/>
  </p:clrMapOvr>
  <p:transition>
    <p:sndAc>
      <p:stSnd>
        <p:snd r:embed="rId2" name="chimes.wav"/>
      </p:stSnd>
    </p:sndAc>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5060014" y="5216578"/>
          <a:ext cx="2240197" cy="629586"/>
        </p:xfrm>
        <a:graphic>
          <a:graphicData uri="http://schemas.openxmlformats.org/drawingml/2006/table">
            <a:tbl>
              <a:tblPr firstRow="1" bandRow="1">
                <a:tableStyleId>{5C22544A-7EE6-4342-B048-85BDC9FD1C3A}</a:tableStyleId>
              </a:tblPr>
              <a:tblGrid>
                <a:gridCol w="2240197">
                  <a:extLst>
                    <a:ext uri="{9D8B030D-6E8A-4147-A177-3AD203B41FA5}">
                      <a16:colId xmlns:a16="http://schemas.microsoft.com/office/drawing/2014/main" val="20000"/>
                    </a:ext>
                  </a:extLst>
                </a:gridCol>
              </a:tblGrid>
              <a:tr h="629586">
                <a:tc>
                  <a:txBody>
                    <a:bodyPr/>
                    <a:lstStyle/>
                    <a:p>
                      <a:pPr algn="ctr"/>
                      <a:r>
                        <a:rPr lang="en-US" sz="2800" dirty="0">
                          <a:solidFill>
                            <a:srgbClr val="FFFF00"/>
                          </a:solidFill>
                        </a:rPr>
                        <a:t>Answer</a:t>
                      </a:r>
                      <a:endParaRPr lang="ru-RU" sz="2800" dirty="0">
                        <a:solidFill>
                          <a:srgbClr val="FFFF00"/>
                        </a:solidFill>
                      </a:endParaRPr>
                    </a:p>
                  </a:txBody>
                  <a:tcPr anchor="ctr">
                    <a:gradFill flip="none" rotWithShape="1">
                      <a:gsLst>
                        <a:gs pos="93000">
                          <a:srgbClr val="002060"/>
                        </a:gs>
                        <a:gs pos="0">
                          <a:schemeClr val="accent5">
                            <a:lumMod val="95000"/>
                            <a:lumOff val="5000"/>
                          </a:schemeClr>
                        </a:gs>
                        <a:gs pos="30000">
                          <a:schemeClr val="accent5">
                            <a:lumMod val="60000"/>
                          </a:schemeClr>
                        </a:gs>
                      </a:gsLst>
                      <a:path path="circle">
                        <a:fillToRect l="50000" t="130000" r="50000" b="-30000"/>
                      </a:path>
                      <a:tileRect/>
                    </a:gradFill>
                  </a:tcPr>
                </a:tc>
                <a:extLst>
                  <a:ext uri="{0D108BD9-81ED-4DB2-BD59-A6C34878D82A}">
                    <a16:rowId xmlns:a16="http://schemas.microsoft.com/office/drawing/2014/main" val="10000"/>
                  </a:ext>
                </a:extLst>
              </a:tr>
            </a:tbl>
          </a:graphicData>
        </a:graphic>
      </p:graphicFrame>
      <p:pic>
        <p:nvPicPr>
          <p:cNvPr id="2" name="Рисунок 1">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8970" y="5146442"/>
            <a:ext cx="2734057" cy="743054"/>
          </a:xfrm>
          <a:prstGeom prst="rect">
            <a:avLst/>
          </a:prstGeom>
          <a:ln w="19050">
            <a:solidFill>
              <a:schemeClr val="bg1"/>
            </a:solidFill>
          </a:ln>
        </p:spPr>
      </p:pic>
      <p:sp>
        <p:nvSpPr>
          <p:cNvPr id="9" name="Прямоугольник 8">
            <a:extLst>
              <a:ext uri="{FF2B5EF4-FFF2-40B4-BE49-F238E27FC236}">
                <a16:creationId xmlns:a16="http://schemas.microsoft.com/office/drawing/2014/main" id="{0F7BB4D4-59B9-4E3A-A909-04120D2223CD}"/>
              </a:ext>
            </a:extLst>
          </p:cNvPr>
          <p:cNvSpPr/>
          <p:nvPr/>
        </p:nvSpPr>
        <p:spPr>
          <a:xfrm>
            <a:off x="463827" y="968504"/>
            <a:ext cx="12162166" cy="6001643"/>
          </a:xfrm>
          <a:prstGeom prst="rect">
            <a:avLst/>
          </a:prstGeom>
        </p:spPr>
        <p:txBody>
          <a:bodyPr wrap="square">
            <a:spAutoFit/>
          </a:bodyPr>
          <a:lstStyle/>
          <a:p>
            <a:r>
              <a:rPr lang="en-US" sz="4800" dirty="0">
                <a:solidFill>
                  <a:schemeClr val="bg1"/>
                </a:solidFill>
              </a:rPr>
              <a:t>Give definitions to these words:</a:t>
            </a:r>
          </a:p>
          <a:p>
            <a:r>
              <a:rPr lang="en-US" sz="4800" dirty="0">
                <a:solidFill>
                  <a:schemeClr val="bg1"/>
                </a:solidFill>
              </a:rPr>
              <a:t>1.</a:t>
            </a:r>
            <a:r>
              <a:rPr lang="en-US" sz="4800" dirty="0"/>
              <a:t> </a:t>
            </a:r>
            <a:r>
              <a:rPr lang="en-US" sz="4800" dirty="0">
                <a:solidFill>
                  <a:schemeClr val="bg1"/>
                </a:solidFill>
              </a:rPr>
              <a:t>Boolean operators</a:t>
            </a:r>
          </a:p>
          <a:p>
            <a:r>
              <a:rPr lang="en-US" sz="4800" dirty="0">
                <a:solidFill>
                  <a:schemeClr val="bg1"/>
                </a:solidFill>
              </a:rPr>
              <a:t>2. </a:t>
            </a:r>
            <a:r>
              <a:rPr lang="en-US" sz="4800" dirty="0" err="1">
                <a:solidFill>
                  <a:schemeClr val="bg1"/>
                </a:solidFill>
              </a:rPr>
              <a:t>Ezproxy</a:t>
            </a:r>
            <a:endParaRPr lang="en-US" sz="4800" dirty="0">
              <a:solidFill>
                <a:schemeClr val="bg1"/>
              </a:solidFill>
            </a:endParaRPr>
          </a:p>
          <a:p>
            <a:r>
              <a:rPr lang="en-US" sz="4800" dirty="0">
                <a:solidFill>
                  <a:schemeClr val="bg1"/>
                </a:solidFill>
              </a:rPr>
              <a:t>3. actuators</a:t>
            </a:r>
          </a:p>
          <a:p>
            <a:r>
              <a:rPr lang="en-US" sz="4800" dirty="0">
                <a:solidFill>
                  <a:schemeClr val="bg1"/>
                </a:solidFill>
              </a:rPr>
              <a:t>4. Enabling device</a:t>
            </a:r>
          </a:p>
          <a:p>
            <a:endParaRPr lang="en-US" sz="4800" dirty="0">
              <a:solidFill>
                <a:schemeClr val="bg1"/>
              </a:solidFill>
            </a:endParaRPr>
          </a:p>
          <a:p>
            <a:endParaRPr lang="en-US" sz="4800" dirty="0">
              <a:solidFill>
                <a:schemeClr val="bg1"/>
              </a:solidFill>
            </a:endParaRPr>
          </a:p>
          <a:p>
            <a:r>
              <a:rPr lang="en-US" sz="4800" dirty="0"/>
              <a:t> </a:t>
            </a:r>
            <a:endParaRPr lang="ru-RU" sz="4800" dirty="0"/>
          </a:p>
        </p:txBody>
      </p:sp>
    </p:spTree>
    <p:extLst>
      <p:ext uri="{BB962C8B-B14F-4D97-AF65-F5344CB8AC3E}">
        <p14:creationId xmlns:p14="http://schemas.microsoft.com/office/powerpoint/2010/main" val="1279217972"/>
      </p:ext>
    </p:extLst>
  </p:cSld>
  <p:clrMapOvr>
    <a:masterClrMapping/>
  </p:clrMapOvr>
  <p:transition advTm="40000">
    <p:sndAc>
      <p:stSnd>
        <p:snd r:embed="rId2" name="laser.wav"/>
      </p:stSnd>
    </p:sndAc>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 y="0"/>
            <a:ext cx="12192001" cy="6858000"/>
          </a:xfrm>
          <a:solidFill>
            <a:srgbClr val="0070C0">
              <a:alpha val="11000"/>
            </a:srgbClr>
          </a:solidFill>
        </p:spPr>
        <p:txBody>
          <a:bodyPr anchor="ctr">
            <a:normAutofit/>
          </a:bodyPr>
          <a:lstStyle/>
          <a:p>
            <a:pPr marL="742950" indent="-742950" algn="ctr">
              <a:buAutoNum type="arabicPeriod"/>
            </a:pPr>
            <a:r>
              <a:rPr lang="en-US" sz="3200" dirty="0">
                <a:solidFill>
                  <a:schemeClr val="bg1"/>
                </a:solidFill>
              </a:rPr>
              <a:t>A Boolean operator narrows a database search with words like “and”, “or” and “not”.</a:t>
            </a:r>
          </a:p>
          <a:p>
            <a:pPr marL="742950" indent="-742950" algn="ctr">
              <a:buAutoNum type="arabicPeriod"/>
            </a:pPr>
            <a:r>
              <a:rPr lang="en-US" sz="3200" dirty="0" err="1">
                <a:solidFill>
                  <a:schemeClr val="bg1"/>
                </a:solidFill>
              </a:rPr>
              <a:t>EZproxy</a:t>
            </a:r>
            <a:r>
              <a:rPr lang="en-US" sz="3200" dirty="0">
                <a:solidFill>
                  <a:schemeClr val="bg1"/>
                </a:solidFill>
              </a:rPr>
              <a:t> is a library server program that allows remote users to access the library’s electronic materials.</a:t>
            </a:r>
          </a:p>
          <a:p>
            <a:pPr marL="742950" indent="-742950" algn="ctr">
              <a:buAutoNum type="arabicPeriod"/>
            </a:pPr>
            <a:r>
              <a:rPr lang="en-US" sz="3200" dirty="0">
                <a:solidFill>
                  <a:schemeClr val="bg1"/>
                </a:solidFill>
              </a:rPr>
              <a:t>An actuator is a piece of equipment that uses energy to make a robot move.</a:t>
            </a:r>
          </a:p>
          <a:p>
            <a:pPr marL="742950" indent="-742950" algn="ctr">
              <a:buAutoNum type="arabicPeriod"/>
            </a:pPr>
            <a:r>
              <a:rPr lang="en-US" sz="3200" dirty="0">
                <a:solidFill>
                  <a:schemeClr val="bg1"/>
                </a:solidFill>
              </a:rPr>
              <a:t>An enabling device is a device that a person activates to allow a robot to move.</a:t>
            </a:r>
          </a:p>
        </p:txBody>
      </p:sp>
      <p:graphicFrame>
        <p:nvGraphicFramePr>
          <p:cNvPr id="4" name="Таблица 3"/>
          <p:cNvGraphicFramePr>
            <a:graphicFrameLocks noGrp="1"/>
          </p:cNvGraphicFramePr>
          <p:nvPr/>
        </p:nvGraphicFramePr>
        <p:xfrm>
          <a:off x="5060014" y="5216578"/>
          <a:ext cx="2240197" cy="599607"/>
        </p:xfrm>
        <a:graphic>
          <a:graphicData uri="http://schemas.openxmlformats.org/drawingml/2006/table">
            <a:tbl>
              <a:tblPr firstRow="1" bandRow="1">
                <a:tableStyleId>{5C22544A-7EE6-4342-B048-85BDC9FD1C3A}</a:tableStyleId>
              </a:tblPr>
              <a:tblGrid>
                <a:gridCol w="2240197">
                  <a:extLst>
                    <a:ext uri="{9D8B030D-6E8A-4147-A177-3AD203B41FA5}">
                      <a16:colId xmlns:a16="http://schemas.microsoft.com/office/drawing/2014/main" val="20000"/>
                    </a:ext>
                  </a:extLst>
                </a:gridCol>
              </a:tblGrid>
              <a:tr h="599607">
                <a:tc>
                  <a:txBody>
                    <a:bodyPr/>
                    <a:lstStyle/>
                    <a:p>
                      <a:pPr algn="ctr"/>
                      <a:r>
                        <a:rPr lang="en-US" sz="2800" dirty="0">
                          <a:solidFill>
                            <a:srgbClr val="FFFF00"/>
                          </a:solidFill>
                        </a:rPr>
                        <a:t>Home</a:t>
                      </a:r>
                      <a:endParaRPr lang="ru-RU" sz="2800" dirty="0">
                        <a:solidFill>
                          <a:srgbClr val="FFFF00"/>
                        </a:solidFill>
                      </a:endParaRPr>
                    </a:p>
                  </a:txBody>
                  <a:tcPr anchor="ctr">
                    <a:gradFill>
                      <a:gsLst>
                        <a:gs pos="93000">
                          <a:srgbClr val="002060"/>
                        </a:gs>
                        <a:gs pos="0">
                          <a:schemeClr val="accent5">
                            <a:lumMod val="95000"/>
                            <a:lumOff val="5000"/>
                          </a:schemeClr>
                        </a:gs>
                        <a:gs pos="30000">
                          <a:schemeClr val="accent5">
                            <a:lumMod val="60000"/>
                          </a:schemeClr>
                        </a:gs>
                      </a:gsLst>
                      <a:path path="circle">
                        <a:fillToRect l="50000" t="130000" r="50000" b="-30000"/>
                      </a:path>
                    </a:gradFill>
                  </a:tcPr>
                </a:tc>
                <a:extLst>
                  <a:ext uri="{0D108BD9-81ED-4DB2-BD59-A6C34878D82A}">
                    <a16:rowId xmlns:a16="http://schemas.microsoft.com/office/drawing/2014/main" val="10000"/>
                  </a:ext>
                </a:extLst>
              </a:tr>
            </a:tbl>
          </a:graphicData>
        </a:graphic>
      </p:graphicFrame>
      <p:pic>
        <p:nvPicPr>
          <p:cNvPr id="2" name="Рисунок 1">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09918" y="5195841"/>
            <a:ext cx="2772162" cy="657317"/>
          </a:xfrm>
          <a:prstGeom prst="rect">
            <a:avLst/>
          </a:prstGeom>
          <a:ln w="19050">
            <a:solidFill>
              <a:schemeClr val="bg1"/>
            </a:solidFill>
          </a:ln>
        </p:spPr>
      </p:pic>
    </p:spTree>
    <p:extLst>
      <p:ext uri="{BB962C8B-B14F-4D97-AF65-F5344CB8AC3E}">
        <p14:creationId xmlns:p14="http://schemas.microsoft.com/office/powerpoint/2010/main" val="2772014442"/>
      </p:ext>
    </p:extLst>
  </p:cSld>
  <p:clrMapOvr>
    <a:masterClrMapping/>
  </p:clrMapOvr>
  <p:transition>
    <p:sndAc>
      <p:stSnd>
        <p:snd r:embed="rId2" name="chimes.wav"/>
      </p:stSnd>
    </p:sndAc>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 y="0"/>
            <a:ext cx="12192001" cy="6858000"/>
          </a:xfrm>
          <a:noFill/>
        </p:spPr>
        <p:txBody>
          <a:bodyPr anchor="ctr">
            <a:normAutofit/>
          </a:bodyPr>
          <a:lstStyle/>
          <a:p>
            <a:pPr marL="0" indent="0" algn="ctr">
              <a:buNone/>
            </a:pPr>
            <a:r>
              <a:rPr lang="en-US" sz="8800" dirty="0">
                <a:solidFill>
                  <a:schemeClr val="bg1"/>
                </a:solidFill>
              </a:rPr>
              <a:t>NASA</a:t>
            </a:r>
          </a:p>
        </p:txBody>
      </p:sp>
      <p:graphicFrame>
        <p:nvGraphicFramePr>
          <p:cNvPr id="4" name="Таблица 3"/>
          <p:cNvGraphicFramePr>
            <a:graphicFrameLocks noGrp="1"/>
          </p:cNvGraphicFramePr>
          <p:nvPr/>
        </p:nvGraphicFramePr>
        <p:xfrm>
          <a:off x="5060014" y="5216578"/>
          <a:ext cx="2240197" cy="629586"/>
        </p:xfrm>
        <a:graphic>
          <a:graphicData uri="http://schemas.openxmlformats.org/drawingml/2006/table">
            <a:tbl>
              <a:tblPr firstRow="1" bandRow="1">
                <a:tableStyleId>{5C22544A-7EE6-4342-B048-85BDC9FD1C3A}</a:tableStyleId>
              </a:tblPr>
              <a:tblGrid>
                <a:gridCol w="2240197">
                  <a:extLst>
                    <a:ext uri="{9D8B030D-6E8A-4147-A177-3AD203B41FA5}">
                      <a16:colId xmlns:a16="http://schemas.microsoft.com/office/drawing/2014/main" val="20000"/>
                    </a:ext>
                  </a:extLst>
                </a:gridCol>
              </a:tblGrid>
              <a:tr h="629586">
                <a:tc>
                  <a:txBody>
                    <a:bodyPr/>
                    <a:lstStyle/>
                    <a:p>
                      <a:pPr algn="ctr"/>
                      <a:endParaRPr lang="ru-RU" dirty="0"/>
                    </a:p>
                  </a:txBody>
                  <a:tcPr anchor="ctr">
                    <a:gradFill flip="none" rotWithShape="1">
                      <a:gsLst>
                        <a:gs pos="93000">
                          <a:srgbClr val="002060"/>
                        </a:gs>
                        <a:gs pos="0">
                          <a:schemeClr val="accent5">
                            <a:lumMod val="95000"/>
                            <a:lumOff val="5000"/>
                          </a:schemeClr>
                        </a:gs>
                        <a:gs pos="30000">
                          <a:schemeClr val="accent5">
                            <a:lumMod val="60000"/>
                          </a:schemeClr>
                        </a:gs>
                      </a:gsLst>
                      <a:path path="circle">
                        <a:fillToRect l="50000" t="130000" r="50000" b="-30000"/>
                      </a:path>
                      <a:tileRect/>
                    </a:gradFill>
                  </a:tcPr>
                </a:tc>
                <a:extLst>
                  <a:ext uri="{0D108BD9-81ED-4DB2-BD59-A6C34878D82A}">
                    <a16:rowId xmlns:a16="http://schemas.microsoft.com/office/drawing/2014/main" val="10000"/>
                  </a:ext>
                </a:extLst>
              </a:tr>
            </a:tbl>
          </a:graphicData>
        </a:graphic>
      </p:graphicFrame>
      <p:pic>
        <p:nvPicPr>
          <p:cNvPr id="5" name="Рисунок 4">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8970" y="5146442"/>
            <a:ext cx="2734057" cy="743054"/>
          </a:xfrm>
          <a:prstGeom prst="rect">
            <a:avLst/>
          </a:prstGeom>
          <a:ln w="19050">
            <a:solidFill>
              <a:schemeClr val="bg1"/>
            </a:solidFill>
          </a:ln>
        </p:spPr>
      </p:pic>
      <p:pic>
        <p:nvPicPr>
          <p:cNvPr id="7" name="Рисунок 6">
            <a:extLst>
              <a:ext uri="{FF2B5EF4-FFF2-40B4-BE49-F238E27FC236}">
                <a16:creationId xmlns:a16="http://schemas.microsoft.com/office/drawing/2014/main" id="{51FB1E39-11DC-4842-BD02-3F97B36E5E0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9843" y="437322"/>
            <a:ext cx="11052314" cy="4439478"/>
          </a:xfrm>
          <a:prstGeom prst="rect">
            <a:avLst/>
          </a:prstGeom>
        </p:spPr>
      </p:pic>
    </p:spTree>
    <p:extLst>
      <p:ext uri="{BB962C8B-B14F-4D97-AF65-F5344CB8AC3E}">
        <p14:creationId xmlns:p14="http://schemas.microsoft.com/office/powerpoint/2010/main" val="2371825241"/>
      </p:ext>
    </p:extLst>
  </p:cSld>
  <p:clrMapOvr>
    <a:masterClrMapping/>
  </p:clrMapOvr>
  <p:transition advTm="40000">
    <p:sndAc>
      <p:stSnd>
        <p:snd r:embed="rId2" name="laser.wav"/>
      </p:stSnd>
    </p:sndAc>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5060014" y="5216578"/>
          <a:ext cx="2240197" cy="629586"/>
        </p:xfrm>
        <a:graphic>
          <a:graphicData uri="http://schemas.openxmlformats.org/drawingml/2006/table">
            <a:tbl>
              <a:tblPr firstRow="1" bandRow="1">
                <a:tableStyleId>{5C22544A-7EE6-4342-B048-85BDC9FD1C3A}</a:tableStyleId>
              </a:tblPr>
              <a:tblGrid>
                <a:gridCol w="2240197">
                  <a:extLst>
                    <a:ext uri="{9D8B030D-6E8A-4147-A177-3AD203B41FA5}">
                      <a16:colId xmlns:a16="http://schemas.microsoft.com/office/drawing/2014/main" val="20000"/>
                    </a:ext>
                  </a:extLst>
                </a:gridCol>
              </a:tblGrid>
              <a:tr h="629586">
                <a:tc>
                  <a:txBody>
                    <a:bodyPr/>
                    <a:lstStyle/>
                    <a:p>
                      <a:pPr algn="ctr"/>
                      <a:r>
                        <a:rPr lang="en-US" sz="2800" dirty="0">
                          <a:solidFill>
                            <a:srgbClr val="FFFF00"/>
                          </a:solidFill>
                        </a:rPr>
                        <a:t>Answer</a:t>
                      </a:r>
                      <a:endParaRPr lang="ru-RU" sz="2800" dirty="0">
                        <a:solidFill>
                          <a:srgbClr val="FFFF00"/>
                        </a:solidFill>
                      </a:endParaRPr>
                    </a:p>
                  </a:txBody>
                  <a:tcPr anchor="ctr">
                    <a:gradFill flip="none" rotWithShape="1">
                      <a:gsLst>
                        <a:gs pos="93000">
                          <a:srgbClr val="002060"/>
                        </a:gs>
                        <a:gs pos="0">
                          <a:schemeClr val="accent5">
                            <a:lumMod val="95000"/>
                            <a:lumOff val="5000"/>
                          </a:schemeClr>
                        </a:gs>
                        <a:gs pos="30000">
                          <a:schemeClr val="accent5">
                            <a:lumMod val="60000"/>
                          </a:schemeClr>
                        </a:gs>
                      </a:gsLst>
                      <a:path path="circle">
                        <a:fillToRect l="50000" t="130000" r="50000" b="-30000"/>
                      </a:path>
                      <a:tileRect/>
                    </a:gradFill>
                  </a:tcPr>
                </a:tc>
                <a:extLst>
                  <a:ext uri="{0D108BD9-81ED-4DB2-BD59-A6C34878D82A}">
                    <a16:rowId xmlns:a16="http://schemas.microsoft.com/office/drawing/2014/main" val="10000"/>
                  </a:ext>
                </a:extLst>
              </a:tr>
            </a:tbl>
          </a:graphicData>
        </a:graphic>
      </p:graphicFrame>
      <p:pic>
        <p:nvPicPr>
          <p:cNvPr id="2" name="Рисунок 1">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8970" y="5146442"/>
            <a:ext cx="2734057" cy="743054"/>
          </a:xfrm>
          <a:prstGeom prst="rect">
            <a:avLst/>
          </a:prstGeom>
          <a:ln w="19050">
            <a:solidFill>
              <a:schemeClr val="bg1"/>
            </a:solidFill>
          </a:ln>
        </p:spPr>
      </p:pic>
      <p:sp>
        <p:nvSpPr>
          <p:cNvPr id="7" name="Прямоугольник 6">
            <a:extLst>
              <a:ext uri="{FF2B5EF4-FFF2-40B4-BE49-F238E27FC236}">
                <a16:creationId xmlns:a16="http://schemas.microsoft.com/office/drawing/2014/main" id="{CEB2C1A2-324F-4EC4-8695-5A5FECB7ED8B}"/>
              </a:ext>
            </a:extLst>
          </p:cNvPr>
          <p:cNvSpPr/>
          <p:nvPr/>
        </p:nvSpPr>
        <p:spPr>
          <a:xfrm>
            <a:off x="808383" y="1166191"/>
            <a:ext cx="9819859" cy="2585323"/>
          </a:xfrm>
          <a:prstGeom prst="rect">
            <a:avLst/>
          </a:prstGeom>
        </p:spPr>
        <p:txBody>
          <a:bodyPr wrap="square">
            <a:spAutoFit/>
          </a:bodyPr>
          <a:lstStyle/>
          <a:p>
            <a:pPr marL="1371600" indent="-1371600" algn="ctr">
              <a:buAutoNum type="arabicPeriod"/>
            </a:pPr>
            <a:r>
              <a:rPr lang="en-US" sz="5400" dirty="0">
                <a:solidFill>
                  <a:schemeClr val="bg1"/>
                </a:solidFill>
              </a:rPr>
              <a:t>upload</a:t>
            </a:r>
          </a:p>
          <a:p>
            <a:pPr marL="1371600" indent="-1371600" algn="ctr">
              <a:buAutoNum type="arabicPeriod"/>
            </a:pPr>
            <a:r>
              <a:rPr lang="en-US" sz="5400" dirty="0">
                <a:solidFill>
                  <a:schemeClr val="bg1"/>
                </a:solidFill>
              </a:rPr>
              <a:t>freeze</a:t>
            </a:r>
          </a:p>
          <a:p>
            <a:pPr marL="1371600" indent="-1371600" algn="ctr">
              <a:buAutoNum type="arabicPeriod"/>
            </a:pPr>
            <a:r>
              <a:rPr lang="en-US" sz="5400" dirty="0">
                <a:solidFill>
                  <a:schemeClr val="bg1"/>
                </a:solidFill>
              </a:rPr>
              <a:t>driver</a:t>
            </a:r>
          </a:p>
        </p:txBody>
      </p:sp>
    </p:spTree>
    <p:extLst>
      <p:ext uri="{BB962C8B-B14F-4D97-AF65-F5344CB8AC3E}">
        <p14:creationId xmlns:p14="http://schemas.microsoft.com/office/powerpoint/2010/main" val="2186335240"/>
      </p:ext>
    </p:extLst>
  </p:cSld>
  <p:clrMapOvr>
    <a:masterClrMapping/>
  </p:clrMapOvr>
  <p:transition advTm="40000">
    <p:sndAc>
      <p:stSnd>
        <p:snd r:embed="rId2" name="laser.wav"/>
      </p:stSnd>
    </p:sndAc>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5060014" y="5216578"/>
          <a:ext cx="2240197" cy="599607"/>
        </p:xfrm>
        <a:graphic>
          <a:graphicData uri="http://schemas.openxmlformats.org/drawingml/2006/table">
            <a:tbl>
              <a:tblPr firstRow="1" bandRow="1">
                <a:tableStyleId>{5C22544A-7EE6-4342-B048-85BDC9FD1C3A}</a:tableStyleId>
              </a:tblPr>
              <a:tblGrid>
                <a:gridCol w="2240197">
                  <a:extLst>
                    <a:ext uri="{9D8B030D-6E8A-4147-A177-3AD203B41FA5}">
                      <a16:colId xmlns:a16="http://schemas.microsoft.com/office/drawing/2014/main" val="20000"/>
                    </a:ext>
                  </a:extLst>
                </a:gridCol>
              </a:tblGrid>
              <a:tr h="599607">
                <a:tc>
                  <a:txBody>
                    <a:bodyPr/>
                    <a:lstStyle/>
                    <a:p>
                      <a:pPr algn="ctr"/>
                      <a:endParaRPr lang="ru-RU" dirty="0"/>
                    </a:p>
                  </a:txBody>
                  <a:tcPr anchor="ctr">
                    <a:gradFill>
                      <a:gsLst>
                        <a:gs pos="93000">
                          <a:srgbClr val="002060"/>
                        </a:gs>
                        <a:gs pos="0">
                          <a:schemeClr val="accent5">
                            <a:lumMod val="95000"/>
                            <a:lumOff val="5000"/>
                          </a:schemeClr>
                        </a:gs>
                        <a:gs pos="30000">
                          <a:schemeClr val="accent5">
                            <a:lumMod val="60000"/>
                          </a:schemeClr>
                        </a:gs>
                      </a:gsLst>
                      <a:path path="circle">
                        <a:fillToRect l="50000" t="130000" r="50000" b="-30000"/>
                      </a:path>
                    </a:gradFill>
                  </a:tcPr>
                </a:tc>
                <a:extLst>
                  <a:ext uri="{0D108BD9-81ED-4DB2-BD59-A6C34878D82A}">
                    <a16:rowId xmlns:a16="http://schemas.microsoft.com/office/drawing/2014/main" val="10000"/>
                  </a:ext>
                </a:extLst>
              </a:tr>
            </a:tbl>
          </a:graphicData>
        </a:graphic>
      </p:graphicFrame>
      <p:pic>
        <p:nvPicPr>
          <p:cNvPr id="5" name="Рисунок 4">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09918" y="5195841"/>
            <a:ext cx="2772162" cy="657317"/>
          </a:xfrm>
          <a:prstGeom prst="rect">
            <a:avLst/>
          </a:prstGeom>
          <a:ln w="19050">
            <a:solidFill>
              <a:schemeClr val="bg1"/>
            </a:solidFill>
          </a:ln>
        </p:spPr>
      </p:pic>
      <p:sp>
        <p:nvSpPr>
          <p:cNvPr id="10" name="Прямоугольник 9">
            <a:extLst>
              <a:ext uri="{FF2B5EF4-FFF2-40B4-BE49-F238E27FC236}">
                <a16:creationId xmlns:a16="http://schemas.microsoft.com/office/drawing/2014/main" id="{637D829B-0BD2-417A-A628-B0C94C3EEE55}"/>
              </a:ext>
            </a:extLst>
          </p:cNvPr>
          <p:cNvSpPr/>
          <p:nvPr/>
        </p:nvSpPr>
        <p:spPr>
          <a:xfrm>
            <a:off x="2941983" y="1139687"/>
            <a:ext cx="6202017" cy="2585323"/>
          </a:xfrm>
          <a:prstGeom prst="rect">
            <a:avLst/>
          </a:prstGeom>
        </p:spPr>
        <p:txBody>
          <a:bodyPr wrap="square">
            <a:spAutoFit/>
          </a:bodyPr>
          <a:lstStyle/>
          <a:p>
            <a:pPr marL="1371600" indent="-1371600" algn="ctr">
              <a:buAutoNum type="arabicPeriod"/>
            </a:pPr>
            <a:r>
              <a:rPr lang="en-US" sz="5400" dirty="0">
                <a:solidFill>
                  <a:schemeClr val="bg1"/>
                </a:solidFill>
              </a:rPr>
              <a:t>upload</a:t>
            </a:r>
          </a:p>
          <a:p>
            <a:pPr marL="1371600" indent="-1371600" algn="ctr">
              <a:buAutoNum type="arabicPeriod"/>
            </a:pPr>
            <a:r>
              <a:rPr lang="en-US" sz="5400" dirty="0">
                <a:solidFill>
                  <a:schemeClr val="bg1"/>
                </a:solidFill>
              </a:rPr>
              <a:t>freeze</a:t>
            </a:r>
          </a:p>
          <a:p>
            <a:pPr marL="1371600" indent="-1371600" algn="ctr">
              <a:buAutoNum type="arabicPeriod"/>
            </a:pPr>
            <a:r>
              <a:rPr lang="en-US" sz="5400" dirty="0">
                <a:solidFill>
                  <a:schemeClr val="bg1"/>
                </a:solidFill>
              </a:rPr>
              <a:t>driver</a:t>
            </a:r>
          </a:p>
        </p:txBody>
      </p:sp>
    </p:spTree>
    <p:extLst>
      <p:ext uri="{BB962C8B-B14F-4D97-AF65-F5344CB8AC3E}">
        <p14:creationId xmlns:p14="http://schemas.microsoft.com/office/powerpoint/2010/main" val="2621216759"/>
      </p:ext>
    </p:extLst>
  </p:cSld>
  <p:clrMapOvr>
    <a:masterClrMapping/>
  </p:clrMapOvr>
  <p:transition>
    <p:sndAc>
      <p:stSnd>
        <p:snd r:embed="rId2" name="chimes.wav"/>
      </p:stSnd>
    </p:sndAc>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0A66E705-9200-4D1B-A4EE-70C50287EAB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19200" y="702364"/>
            <a:ext cx="9886122" cy="4174435"/>
          </a:xfrm>
          <a:noFill/>
        </p:spPr>
      </p:pic>
      <p:pic>
        <p:nvPicPr>
          <p:cNvPr id="6" name="Рисунок 5">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28970" y="5146442"/>
            <a:ext cx="2734057" cy="743054"/>
          </a:xfrm>
          <a:prstGeom prst="rect">
            <a:avLst/>
          </a:prstGeom>
          <a:ln w="19050">
            <a:solidFill>
              <a:schemeClr val="bg1"/>
            </a:solidFill>
          </a:ln>
        </p:spPr>
      </p:pic>
    </p:spTree>
    <p:extLst>
      <p:ext uri="{BB962C8B-B14F-4D97-AF65-F5344CB8AC3E}">
        <p14:creationId xmlns:p14="http://schemas.microsoft.com/office/powerpoint/2010/main" val="2800767467"/>
      </p:ext>
    </p:extLst>
  </p:cSld>
  <p:clrMapOvr>
    <a:masterClrMapping/>
  </p:clrMapOvr>
  <p:transition advTm="40000">
    <p:sndAc>
      <p:stSnd>
        <p:snd r:embed="rId2" name="laser.wav"/>
      </p:stSnd>
    </p:sndAc>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09918" y="5195841"/>
            <a:ext cx="2772162" cy="657317"/>
          </a:xfrm>
          <a:prstGeom prst="rect">
            <a:avLst/>
          </a:prstGeom>
          <a:ln w="19050">
            <a:solidFill>
              <a:schemeClr val="bg1"/>
            </a:solidFill>
          </a:ln>
        </p:spPr>
      </p:pic>
      <p:sp>
        <p:nvSpPr>
          <p:cNvPr id="8" name="Прямоугольник 7">
            <a:extLst>
              <a:ext uri="{FF2B5EF4-FFF2-40B4-BE49-F238E27FC236}">
                <a16:creationId xmlns:a16="http://schemas.microsoft.com/office/drawing/2014/main" id="{59490164-8CA9-48C9-833B-D8C4D2B26A35}"/>
              </a:ext>
            </a:extLst>
          </p:cNvPr>
          <p:cNvSpPr/>
          <p:nvPr/>
        </p:nvSpPr>
        <p:spPr>
          <a:xfrm>
            <a:off x="2941983" y="1378226"/>
            <a:ext cx="7222434" cy="2585323"/>
          </a:xfrm>
          <a:prstGeom prst="rect">
            <a:avLst/>
          </a:prstGeom>
        </p:spPr>
        <p:txBody>
          <a:bodyPr wrap="square">
            <a:spAutoFit/>
          </a:bodyPr>
          <a:lstStyle/>
          <a:p>
            <a:pPr marL="1371600" indent="-1371600" algn="ctr">
              <a:buAutoNum type="arabicPeriod"/>
            </a:pPr>
            <a:r>
              <a:rPr lang="en-US" sz="5400" dirty="0">
                <a:solidFill>
                  <a:schemeClr val="bg1"/>
                </a:solidFill>
              </a:rPr>
              <a:t>digital zoom</a:t>
            </a:r>
          </a:p>
          <a:p>
            <a:pPr marL="1371600" indent="-1371600" algn="ctr">
              <a:buAutoNum type="arabicPeriod"/>
            </a:pPr>
            <a:r>
              <a:rPr lang="en-US" sz="5400" dirty="0">
                <a:solidFill>
                  <a:schemeClr val="bg1"/>
                </a:solidFill>
              </a:rPr>
              <a:t>optical zoom</a:t>
            </a:r>
          </a:p>
          <a:p>
            <a:pPr marL="1371600" indent="-1371600" algn="ctr">
              <a:buAutoNum type="arabicPeriod"/>
            </a:pPr>
            <a:r>
              <a:rPr lang="en-US" sz="5400" dirty="0">
                <a:solidFill>
                  <a:schemeClr val="bg1"/>
                </a:solidFill>
              </a:rPr>
              <a:t>CCD</a:t>
            </a:r>
          </a:p>
        </p:txBody>
      </p:sp>
    </p:spTree>
    <p:extLst>
      <p:ext uri="{BB962C8B-B14F-4D97-AF65-F5344CB8AC3E}">
        <p14:creationId xmlns:p14="http://schemas.microsoft.com/office/powerpoint/2010/main" val="228206614"/>
      </p:ext>
    </p:extLst>
  </p:cSld>
  <p:clrMapOvr>
    <a:masterClrMapping/>
  </p:clrMapOvr>
  <p:transition>
    <p:sndAc>
      <p:stSnd>
        <p:snd r:embed="rId2" name="chimes.wav"/>
      </p:stSnd>
    </p:sndAc>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5C6A46B9-3571-4CB1-A633-9B585DEDE54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67409" y="649357"/>
            <a:ext cx="10058400" cy="4200939"/>
          </a:xfrm>
          <a:noFill/>
        </p:spPr>
      </p:pic>
      <p:pic>
        <p:nvPicPr>
          <p:cNvPr id="6" name="Рисунок 5">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28970" y="5146442"/>
            <a:ext cx="2734057" cy="743054"/>
          </a:xfrm>
          <a:prstGeom prst="rect">
            <a:avLst/>
          </a:prstGeom>
          <a:ln w="19050">
            <a:solidFill>
              <a:schemeClr val="bg1"/>
            </a:solidFill>
          </a:ln>
        </p:spPr>
      </p:pic>
    </p:spTree>
    <p:extLst>
      <p:ext uri="{BB962C8B-B14F-4D97-AF65-F5344CB8AC3E}">
        <p14:creationId xmlns:p14="http://schemas.microsoft.com/office/powerpoint/2010/main" val="2488880824"/>
      </p:ext>
    </p:extLst>
  </p:cSld>
  <p:clrMapOvr>
    <a:masterClrMapping/>
  </p:clrMapOvr>
  <p:transition advTm="40000">
    <p:sndAc>
      <p:stSnd>
        <p:snd r:embed="rId2" name="laser.wav"/>
      </p:stSnd>
    </p:sndAc>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 y="0"/>
            <a:ext cx="12192001" cy="6858000"/>
          </a:xfrm>
          <a:solidFill>
            <a:srgbClr val="0070C0">
              <a:alpha val="11000"/>
            </a:srgbClr>
          </a:solidFill>
        </p:spPr>
        <p:txBody>
          <a:bodyPr anchor="ctr">
            <a:normAutofit/>
          </a:bodyPr>
          <a:lstStyle/>
          <a:p>
            <a:pPr marL="914400" indent="-914400" algn="ctr">
              <a:buAutoNum type="arabicPeriod"/>
            </a:pPr>
            <a:r>
              <a:rPr lang="en-US" sz="5400" dirty="0">
                <a:solidFill>
                  <a:schemeClr val="bg1"/>
                </a:solidFill>
              </a:rPr>
              <a:t>array</a:t>
            </a:r>
          </a:p>
          <a:p>
            <a:pPr marL="914400" indent="-914400" algn="ctr">
              <a:buAutoNum type="arabicPeriod"/>
            </a:pPr>
            <a:r>
              <a:rPr lang="en-US" sz="5400" dirty="0">
                <a:solidFill>
                  <a:schemeClr val="bg1"/>
                </a:solidFill>
              </a:rPr>
              <a:t>memory storage density</a:t>
            </a:r>
          </a:p>
          <a:p>
            <a:pPr marL="914400" indent="-914400" algn="ctr">
              <a:buAutoNum type="arabicPeriod"/>
            </a:pPr>
            <a:r>
              <a:rPr lang="en-US" sz="5400" dirty="0">
                <a:solidFill>
                  <a:schemeClr val="bg1"/>
                </a:solidFill>
              </a:rPr>
              <a:t>CD-R</a:t>
            </a:r>
          </a:p>
          <a:p>
            <a:pPr marL="914400" indent="-914400" algn="ctr">
              <a:buAutoNum type="arabicPeriod"/>
            </a:pPr>
            <a:r>
              <a:rPr lang="en-US" sz="5400" dirty="0">
                <a:solidFill>
                  <a:schemeClr val="bg1"/>
                </a:solidFill>
              </a:rPr>
              <a:t>data compression</a:t>
            </a:r>
          </a:p>
        </p:txBody>
      </p:sp>
      <p:pic>
        <p:nvPicPr>
          <p:cNvPr id="6" name="Рисунок 5">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09918" y="5195841"/>
            <a:ext cx="2772162" cy="657317"/>
          </a:xfrm>
          <a:prstGeom prst="rect">
            <a:avLst/>
          </a:prstGeom>
          <a:ln w="19050">
            <a:solidFill>
              <a:schemeClr val="bg1"/>
            </a:solidFill>
          </a:ln>
        </p:spPr>
      </p:pic>
    </p:spTree>
    <p:extLst>
      <p:ext uri="{BB962C8B-B14F-4D97-AF65-F5344CB8AC3E}">
        <p14:creationId xmlns:p14="http://schemas.microsoft.com/office/powerpoint/2010/main" val="4240903007"/>
      </p:ext>
    </p:extLst>
  </p:cSld>
  <p:clrMapOvr>
    <a:masterClrMapping/>
  </p:clrMapOvr>
  <p:transition>
    <p:sndAc>
      <p:stSnd>
        <p:snd r:embed="rId2" name="chimes.wav"/>
      </p:stSnd>
    </p:sndAc>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BEBA8EAE-BF5A-486C-A8C5-ECC9F3942E4B}">
                <a14:imgProps xmlns:a14="http://schemas.microsoft.com/office/drawing/2010/main">
                  <a14:imgLayer r:embed="rId3">
                    <a14:imgEffect>
                      <a14:sharpenSoften amount="-100000"/>
                    </a14:imgEffect>
                  </a14:imgLayer>
                </a14:imgProps>
              </a:ext>
            </a:extLst>
          </a:blip>
          <a:srcRect/>
          <a:stretch>
            <a:fillRect/>
          </a:stretch>
        </a:blipFill>
        <a:effectLst/>
      </p:bgPr>
    </p:bg>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1673405369"/>
              </p:ext>
            </p:extLst>
          </p:nvPr>
        </p:nvGraphicFramePr>
        <p:xfrm>
          <a:off x="550251" y="324377"/>
          <a:ext cx="10634584" cy="6252633"/>
        </p:xfrm>
        <a:graphic>
          <a:graphicData uri="http://schemas.openxmlformats.org/drawingml/2006/table">
            <a:tbl>
              <a:tblPr firstRow="1" bandRow="1">
                <a:tableStyleId>{5C22544A-7EE6-4342-B048-85BDC9FD1C3A}</a:tableStyleId>
              </a:tblPr>
              <a:tblGrid>
                <a:gridCol w="1329323">
                  <a:extLst>
                    <a:ext uri="{9D8B030D-6E8A-4147-A177-3AD203B41FA5}">
                      <a16:colId xmlns:a16="http://schemas.microsoft.com/office/drawing/2014/main" val="20000"/>
                    </a:ext>
                  </a:extLst>
                </a:gridCol>
                <a:gridCol w="1329323">
                  <a:extLst>
                    <a:ext uri="{9D8B030D-6E8A-4147-A177-3AD203B41FA5}">
                      <a16:colId xmlns:a16="http://schemas.microsoft.com/office/drawing/2014/main" val="20001"/>
                    </a:ext>
                  </a:extLst>
                </a:gridCol>
                <a:gridCol w="1329323">
                  <a:extLst>
                    <a:ext uri="{9D8B030D-6E8A-4147-A177-3AD203B41FA5}">
                      <a16:colId xmlns:a16="http://schemas.microsoft.com/office/drawing/2014/main" val="20002"/>
                    </a:ext>
                  </a:extLst>
                </a:gridCol>
                <a:gridCol w="1597537">
                  <a:extLst>
                    <a:ext uri="{9D8B030D-6E8A-4147-A177-3AD203B41FA5}">
                      <a16:colId xmlns:a16="http://schemas.microsoft.com/office/drawing/2014/main" val="20003"/>
                    </a:ext>
                  </a:extLst>
                </a:gridCol>
                <a:gridCol w="1061109">
                  <a:extLst>
                    <a:ext uri="{9D8B030D-6E8A-4147-A177-3AD203B41FA5}">
                      <a16:colId xmlns:a16="http://schemas.microsoft.com/office/drawing/2014/main" val="20004"/>
                    </a:ext>
                  </a:extLst>
                </a:gridCol>
                <a:gridCol w="1329323">
                  <a:extLst>
                    <a:ext uri="{9D8B030D-6E8A-4147-A177-3AD203B41FA5}">
                      <a16:colId xmlns:a16="http://schemas.microsoft.com/office/drawing/2014/main" val="20005"/>
                    </a:ext>
                  </a:extLst>
                </a:gridCol>
                <a:gridCol w="1329323">
                  <a:extLst>
                    <a:ext uri="{9D8B030D-6E8A-4147-A177-3AD203B41FA5}">
                      <a16:colId xmlns:a16="http://schemas.microsoft.com/office/drawing/2014/main" val="20006"/>
                    </a:ext>
                  </a:extLst>
                </a:gridCol>
                <a:gridCol w="1329323">
                  <a:extLst>
                    <a:ext uri="{9D8B030D-6E8A-4147-A177-3AD203B41FA5}">
                      <a16:colId xmlns:a16="http://schemas.microsoft.com/office/drawing/2014/main" val="20007"/>
                    </a:ext>
                  </a:extLst>
                </a:gridCol>
              </a:tblGrid>
              <a:tr h="1156347">
                <a:tc>
                  <a:txBody>
                    <a:bodyPr/>
                    <a:lstStyle/>
                    <a:p>
                      <a:pPr algn="ctr"/>
                      <a:r>
                        <a:rPr lang="en-US" sz="2000" dirty="0"/>
                        <a:t>Find definition</a:t>
                      </a:r>
                      <a:endParaRPr lang="ru-RU" sz="2000" dirty="0"/>
                    </a:p>
                  </a:txBody>
                  <a:tcPr anchor="ctr">
                    <a:solidFill>
                      <a:srgbClr val="002060"/>
                    </a:solidFill>
                  </a:tcPr>
                </a:tc>
                <a:tc>
                  <a:txBody>
                    <a:bodyPr/>
                    <a:lstStyle/>
                    <a:p>
                      <a:pPr algn="ctr"/>
                      <a:r>
                        <a:rPr lang="en-US" sz="2000" dirty="0"/>
                        <a:t>Complete sentence </a:t>
                      </a:r>
                      <a:endParaRPr lang="ru-RU" sz="2000" dirty="0"/>
                    </a:p>
                  </a:txBody>
                  <a:tcPr anchor="ctr">
                    <a:solidFill>
                      <a:srgbClr val="002060"/>
                    </a:solidFill>
                  </a:tcPr>
                </a:tc>
                <a:tc>
                  <a:txBody>
                    <a:bodyPr/>
                    <a:lstStyle/>
                    <a:p>
                      <a:pPr algn="ctr"/>
                      <a:r>
                        <a:rPr lang="en-US" sz="2000" dirty="0"/>
                        <a:t>Answering question</a:t>
                      </a:r>
                      <a:endParaRPr lang="ru-RU" sz="2000" dirty="0"/>
                    </a:p>
                  </a:txBody>
                  <a:tcPr anchor="ctr">
                    <a:solidFill>
                      <a:srgbClr val="002060"/>
                    </a:solidFill>
                  </a:tcPr>
                </a:tc>
                <a:tc>
                  <a:txBody>
                    <a:bodyPr/>
                    <a:lstStyle/>
                    <a:p>
                      <a:pPr algn="ctr"/>
                      <a:r>
                        <a:rPr lang="en-US" sz="2000" dirty="0"/>
                        <a:t>Matching words</a:t>
                      </a:r>
                      <a:endParaRPr lang="ru-RU" sz="2000" dirty="0"/>
                    </a:p>
                  </a:txBody>
                  <a:tcPr anchor="ctr">
                    <a:solidFill>
                      <a:srgbClr val="002060"/>
                    </a:solidFill>
                  </a:tcPr>
                </a:tc>
                <a:tc>
                  <a:txBody>
                    <a:bodyPr/>
                    <a:lstStyle/>
                    <a:p>
                      <a:pPr algn="ctr"/>
                      <a:endParaRPr lang="ru-RU" sz="2000" dirty="0"/>
                    </a:p>
                  </a:txBody>
                  <a:tcPr anchor="ctr">
                    <a:solidFill>
                      <a:srgbClr val="002060"/>
                    </a:solidFill>
                  </a:tcPr>
                </a:tc>
                <a:tc>
                  <a:txBody>
                    <a:bodyPr/>
                    <a:lstStyle/>
                    <a:p>
                      <a:pPr algn="ctr"/>
                      <a:endParaRPr lang="ru-RU" sz="2000" dirty="0"/>
                    </a:p>
                  </a:txBody>
                  <a:tcPr anchor="ctr">
                    <a:solidFill>
                      <a:srgbClr val="002060"/>
                    </a:solidFill>
                  </a:tcPr>
                </a:tc>
                <a:tc>
                  <a:txBody>
                    <a:bodyPr/>
                    <a:lstStyle/>
                    <a:p>
                      <a:pPr algn="ctr"/>
                      <a:endParaRPr lang="ru-RU" sz="2000" dirty="0"/>
                    </a:p>
                  </a:txBody>
                  <a:tcPr anchor="ctr">
                    <a:solidFill>
                      <a:srgbClr val="002060"/>
                    </a:solidFill>
                  </a:tcPr>
                </a:tc>
                <a:tc>
                  <a:txBody>
                    <a:bodyPr/>
                    <a:lstStyle/>
                    <a:p>
                      <a:pPr algn="ctr"/>
                      <a:endParaRPr lang="ru-RU" sz="2000" dirty="0"/>
                    </a:p>
                  </a:txBody>
                  <a:tcPr anchor="ctr">
                    <a:solidFill>
                      <a:srgbClr val="002060"/>
                    </a:solidFill>
                  </a:tcPr>
                </a:tc>
                <a:extLst>
                  <a:ext uri="{0D108BD9-81ED-4DB2-BD59-A6C34878D82A}">
                    <a16:rowId xmlns:a16="http://schemas.microsoft.com/office/drawing/2014/main" val="10000"/>
                  </a:ext>
                </a:extLst>
              </a:tr>
              <a:tr h="1033825">
                <a:tc>
                  <a:txBody>
                    <a:bodyPr/>
                    <a:lstStyle/>
                    <a:p>
                      <a:pPr algn="ctr"/>
                      <a:endParaRPr lang="ru-RU" sz="3600" dirty="0">
                        <a:solidFill>
                          <a:srgbClr val="FFFF00"/>
                        </a:solidFill>
                      </a:endParaRPr>
                    </a:p>
                  </a:txBody>
                  <a:tcPr anchor="ctr">
                    <a:solidFill>
                      <a:srgbClr val="6600FF"/>
                    </a:solidFill>
                  </a:tcPr>
                </a:tc>
                <a:tc>
                  <a:txBody>
                    <a:bodyPr/>
                    <a:lstStyle/>
                    <a:p>
                      <a:pPr algn="ctr"/>
                      <a:endParaRPr lang="ru-RU" sz="4000" dirty="0"/>
                    </a:p>
                  </a:txBody>
                  <a:tcPr anchor="ctr">
                    <a:solidFill>
                      <a:srgbClr val="6600FF"/>
                    </a:solidFill>
                  </a:tcPr>
                </a:tc>
                <a:tc>
                  <a:txBody>
                    <a:bodyPr/>
                    <a:lstStyle/>
                    <a:p>
                      <a:pPr algn="ctr"/>
                      <a:endParaRPr lang="ru-RU" dirty="0">
                        <a:solidFill>
                          <a:srgbClr val="FFFF00"/>
                        </a:solidFill>
                      </a:endParaRPr>
                    </a:p>
                  </a:txBody>
                  <a:tcPr anchor="ctr">
                    <a:solidFill>
                      <a:srgbClr val="6600FF"/>
                    </a:solidFill>
                  </a:tcPr>
                </a:tc>
                <a:tc>
                  <a:txBody>
                    <a:bodyPr/>
                    <a:lstStyle/>
                    <a:p>
                      <a:pPr algn="ctr"/>
                      <a:endParaRPr lang="ru-RU" dirty="0"/>
                    </a:p>
                  </a:txBody>
                  <a:tcPr anchor="ctr">
                    <a:solidFill>
                      <a:srgbClr val="6600FF"/>
                    </a:solidFill>
                  </a:tcPr>
                </a:tc>
                <a:tc>
                  <a:txBody>
                    <a:bodyPr/>
                    <a:lstStyle/>
                    <a:p>
                      <a:pPr algn="ctr"/>
                      <a:endParaRPr lang="ru-RU" dirty="0"/>
                    </a:p>
                  </a:txBody>
                  <a:tcPr anchor="ctr">
                    <a:solidFill>
                      <a:srgbClr val="6600FF"/>
                    </a:solidFill>
                  </a:tcPr>
                </a:tc>
                <a:tc>
                  <a:txBody>
                    <a:bodyPr/>
                    <a:lstStyle/>
                    <a:p>
                      <a:pPr algn="ctr"/>
                      <a:endParaRPr lang="ru-RU" dirty="0"/>
                    </a:p>
                  </a:txBody>
                  <a:tcPr anchor="ctr">
                    <a:solidFill>
                      <a:srgbClr val="6600FF"/>
                    </a:solidFill>
                  </a:tcPr>
                </a:tc>
                <a:tc>
                  <a:txBody>
                    <a:bodyPr/>
                    <a:lstStyle/>
                    <a:p>
                      <a:pPr algn="ctr"/>
                      <a:endParaRPr lang="ru-RU" dirty="0"/>
                    </a:p>
                  </a:txBody>
                  <a:tcPr anchor="ctr">
                    <a:solidFill>
                      <a:srgbClr val="6600FF"/>
                    </a:solidFill>
                  </a:tcPr>
                </a:tc>
                <a:tc>
                  <a:txBody>
                    <a:bodyPr/>
                    <a:lstStyle/>
                    <a:p>
                      <a:pPr algn="ctr"/>
                      <a:endParaRPr lang="ru-RU" dirty="0"/>
                    </a:p>
                  </a:txBody>
                  <a:tcPr anchor="ctr">
                    <a:solidFill>
                      <a:srgbClr val="6600FF"/>
                    </a:solidFill>
                  </a:tcPr>
                </a:tc>
                <a:extLst>
                  <a:ext uri="{0D108BD9-81ED-4DB2-BD59-A6C34878D82A}">
                    <a16:rowId xmlns:a16="http://schemas.microsoft.com/office/drawing/2014/main" val="10001"/>
                  </a:ext>
                </a:extLst>
              </a:tr>
              <a:tr h="1033825">
                <a:tc>
                  <a:txBody>
                    <a:bodyPr/>
                    <a:lstStyle/>
                    <a:p>
                      <a:pPr algn="ctr"/>
                      <a:endParaRPr lang="ru-RU" dirty="0">
                        <a:solidFill>
                          <a:srgbClr val="FFFF00"/>
                        </a:solidFill>
                      </a:endParaRPr>
                    </a:p>
                  </a:txBody>
                  <a:tcPr anchor="ctr">
                    <a:solidFill>
                      <a:srgbClr val="6600FF"/>
                    </a:solidFill>
                  </a:tcPr>
                </a:tc>
                <a:tc>
                  <a:txBody>
                    <a:bodyPr/>
                    <a:lstStyle/>
                    <a:p>
                      <a:pPr algn="ctr"/>
                      <a:endParaRPr lang="ru-RU" dirty="0"/>
                    </a:p>
                  </a:txBody>
                  <a:tcPr anchor="ctr">
                    <a:solidFill>
                      <a:srgbClr val="6600FF"/>
                    </a:solidFill>
                  </a:tcPr>
                </a:tc>
                <a:tc>
                  <a:txBody>
                    <a:bodyPr/>
                    <a:lstStyle/>
                    <a:p>
                      <a:pPr algn="ctr"/>
                      <a:endParaRPr lang="ru-RU" dirty="0">
                        <a:solidFill>
                          <a:srgbClr val="FFFF00"/>
                        </a:solidFill>
                      </a:endParaRPr>
                    </a:p>
                  </a:txBody>
                  <a:tcPr anchor="ctr">
                    <a:solidFill>
                      <a:srgbClr val="6600FF"/>
                    </a:solidFill>
                  </a:tcPr>
                </a:tc>
                <a:tc>
                  <a:txBody>
                    <a:bodyPr/>
                    <a:lstStyle/>
                    <a:p>
                      <a:pPr algn="ctr"/>
                      <a:endParaRPr lang="ru-RU" dirty="0"/>
                    </a:p>
                  </a:txBody>
                  <a:tcPr anchor="ctr">
                    <a:solidFill>
                      <a:srgbClr val="6600FF"/>
                    </a:solidFill>
                  </a:tcPr>
                </a:tc>
                <a:tc>
                  <a:txBody>
                    <a:bodyPr/>
                    <a:lstStyle/>
                    <a:p>
                      <a:pPr algn="ctr"/>
                      <a:endParaRPr lang="ru-RU" dirty="0"/>
                    </a:p>
                  </a:txBody>
                  <a:tcPr anchor="ctr">
                    <a:solidFill>
                      <a:srgbClr val="6600FF"/>
                    </a:solidFill>
                  </a:tcPr>
                </a:tc>
                <a:tc>
                  <a:txBody>
                    <a:bodyPr/>
                    <a:lstStyle/>
                    <a:p>
                      <a:pPr algn="ctr"/>
                      <a:endParaRPr lang="ru-RU" dirty="0"/>
                    </a:p>
                  </a:txBody>
                  <a:tcPr anchor="ctr">
                    <a:solidFill>
                      <a:srgbClr val="6600FF"/>
                    </a:solidFill>
                  </a:tcPr>
                </a:tc>
                <a:tc>
                  <a:txBody>
                    <a:bodyPr/>
                    <a:lstStyle/>
                    <a:p>
                      <a:pPr algn="ctr"/>
                      <a:endParaRPr lang="ru-RU" dirty="0"/>
                    </a:p>
                  </a:txBody>
                  <a:tcPr anchor="ctr">
                    <a:solidFill>
                      <a:srgbClr val="6600FF"/>
                    </a:solidFill>
                  </a:tcPr>
                </a:tc>
                <a:tc>
                  <a:txBody>
                    <a:bodyPr/>
                    <a:lstStyle/>
                    <a:p>
                      <a:pPr algn="ctr"/>
                      <a:endParaRPr lang="ru-RU" dirty="0"/>
                    </a:p>
                  </a:txBody>
                  <a:tcPr anchor="ctr">
                    <a:solidFill>
                      <a:srgbClr val="6600FF"/>
                    </a:solidFill>
                  </a:tcPr>
                </a:tc>
                <a:extLst>
                  <a:ext uri="{0D108BD9-81ED-4DB2-BD59-A6C34878D82A}">
                    <a16:rowId xmlns:a16="http://schemas.microsoft.com/office/drawing/2014/main" val="10002"/>
                  </a:ext>
                </a:extLst>
              </a:tr>
              <a:tr h="1033825">
                <a:tc>
                  <a:txBody>
                    <a:bodyPr/>
                    <a:lstStyle/>
                    <a:p>
                      <a:pPr algn="ctr"/>
                      <a:endParaRPr lang="ru-RU" sz="3600" dirty="0">
                        <a:solidFill>
                          <a:srgbClr val="FFFF00"/>
                        </a:solidFill>
                      </a:endParaRPr>
                    </a:p>
                  </a:txBody>
                  <a:tcPr anchor="ctr">
                    <a:solidFill>
                      <a:srgbClr val="6600FF"/>
                    </a:solidFill>
                  </a:tcPr>
                </a:tc>
                <a:tc>
                  <a:txBody>
                    <a:bodyPr/>
                    <a:lstStyle/>
                    <a:p>
                      <a:pPr algn="ctr"/>
                      <a:endParaRPr lang="ru-RU" dirty="0"/>
                    </a:p>
                  </a:txBody>
                  <a:tcPr anchor="ctr">
                    <a:solidFill>
                      <a:srgbClr val="6600FF"/>
                    </a:solidFill>
                  </a:tcPr>
                </a:tc>
                <a:tc>
                  <a:txBody>
                    <a:bodyPr/>
                    <a:lstStyle/>
                    <a:p>
                      <a:pPr algn="ctr"/>
                      <a:endParaRPr lang="ru-RU" sz="4000" dirty="0">
                        <a:solidFill>
                          <a:srgbClr val="FFFF00"/>
                        </a:solidFill>
                      </a:endParaRPr>
                    </a:p>
                  </a:txBody>
                  <a:tcPr anchor="ctr">
                    <a:solidFill>
                      <a:srgbClr val="6600FF"/>
                    </a:solidFill>
                  </a:tcPr>
                </a:tc>
                <a:tc>
                  <a:txBody>
                    <a:bodyPr/>
                    <a:lstStyle/>
                    <a:p>
                      <a:pPr algn="ctr"/>
                      <a:endParaRPr lang="ru-RU" dirty="0"/>
                    </a:p>
                  </a:txBody>
                  <a:tcPr anchor="ctr">
                    <a:solidFill>
                      <a:srgbClr val="6600FF"/>
                    </a:solidFill>
                  </a:tcPr>
                </a:tc>
                <a:tc>
                  <a:txBody>
                    <a:bodyPr/>
                    <a:lstStyle/>
                    <a:p>
                      <a:pPr algn="ctr"/>
                      <a:endParaRPr lang="ru-RU" dirty="0"/>
                    </a:p>
                  </a:txBody>
                  <a:tcPr anchor="ctr">
                    <a:solidFill>
                      <a:srgbClr val="6600FF"/>
                    </a:solidFill>
                  </a:tcPr>
                </a:tc>
                <a:tc>
                  <a:txBody>
                    <a:bodyPr/>
                    <a:lstStyle/>
                    <a:p>
                      <a:pPr algn="ctr"/>
                      <a:endParaRPr lang="ru-RU" dirty="0"/>
                    </a:p>
                  </a:txBody>
                  <a:tcPr anchor="ctr">
                    <a:solidFill>
                      <a:srgbClr val="6600FF"/>
                    </a:solidFill>
                  </a:tcPr>
                </a:tc>
                <a:tc>
                  <a:txBody>
                    <a:bodyPr/>
                    <a:lstStyle/>
                    <a:p>
                      <a:pPr algn="ctr"/>
                      <a:endParaRPr lang="ru-RU" dirty="0"/>
                    </a:p>
                  </a:txBody>
                  <a:tcPr anchor="ctr">
                    <a:solidFill>
                      <a:srgbClr val="6600FF"/>
                    </a:solidFill>
                  </a:tcPr>
                </a:tc>
                <a:tc>
                  <a:txBody>
                    <a:bodyPr/>
                    <a:lstStyle/>
                    <a:p>
                      <a:pPr algn="ctr"/>
                      <a:endParaRPr lang="ru-RU" dirty="0"/>
                    </a:p>
                  </a:txBody>
                  <a:tcPr anchor="ctr">
                    <a:solidFill>
                      <a:srgbClr val="6600FF"/>
                    </a:solidFill>
                  </a:tcPr>
                </a:tc>
                <a:extLst>
                  <a:ext uri="{0D108BD9-81ED-4DB2-BD59-A6C34878D82A}">
                    <a16:rowId xmlns:a16="http://schemas.microsoft.com/office/drawing/2014/main" val="10003"/>
                  </a:ext>
                </a:extLst>
              </a:tr>
              <a:tr h="1033825">
                <a:tc>
                  <a:txBody>
                    <a:bodyPr/>
                    <a:lstStyle/>
                    <a:p>
                      <a:pPr algn="ctr"/>
                      <a:endParaRPr lang="ru-RU" sz="3600" dirty="0">
                        <a:solidFill>
                          <a:srgbClr val="FFFF00"/>
                        </a:solidFill>
                      </a:endParaRPr>
                    </a:p>
                  </a:txBody>
                  <a:tcPr anchor="ctr">
                    <a:solidFill>
                      <a:srgbClr val="6600FF"/>
                    </a:solidFill>
                  </a:tcPr>
                </a:tc>
                <a:tc>
                  <a:txBody>
                    <a:bodyPr/>
                    <a:lstStyle/>
                    <a:p>
                      <a:pPr algn="ctr"/>
                      <a:endParaRPr lang="ru-RU" dirty="0"/>
                    </a:p>
                  </a:txBody>
                  <a:tcPr anchor="ctr">
                    <a:solidFill>
                      <a:srgbClr val="6600FF"/>
                    </a:solidFill>
                  </a:tcPr>
                </a:tc>
                <a:tc>
                  <a:txBody>
                    <a:bodyPr/>
                    <a:lstStyle/>
                    <a:p>
                      <a:pPr algn="ctr"/>
                      <a:endParaRPr lang="ru-RU" sz="4000" dirty="0">
                        <a:solidFill>
                          <a:srgbClr val="FFFF00"/>
                        </a:solidFill>
                      </a:endParaRPr>
                    </a:p>
                  </a:txBody>
                  <a:tcPr anchor="ctr">
                    <a:solidFill>
                      <a:srgbClr val="6600FF"/>
                    </a:solidFill>
                  </a:tcPr>
                </a:tc>
                <a:tc>
                  <a:txBody>
                    <a:bodyPr/>
                    <a:lstStyle/>
                    <a:p>
                      <a:pPr algn="ctr"/>
                      <a:endParaRPr lang="ru-RU" dirty="0"/>
                    </a:p>
                  </a:txBody>
                  <a:tcPr anchor="ctr">
                    <a:solidFill>
                      <a:srgbClr val="6600FF"/>
                    </a:solidFill>
                  </a:tcPr>
                </a:tc>
                <a:tc>
                  <a:txBody>
                    <a:bodyPr/>
                    <a:lstStyle/>
                    <a:p>
                      <a:pPr algn="ctr"/>
                      <a:endParaRPr lang="ru-RU"/>
                    </a:p>
                  </a:txBody>
                  <a:tcPr anchor="ctr">
                    <a:solidFill>
                      <a:srgbClr val="6600FF"/>
                    </a:solidFill>
                  </a:tcPr>
                </a:tc>
                <a:tc>
                  <a:txBody>
                    <a:bodyPr/>
                    <a:lstStyle/>
                    <a:p>
                      <a:pPr algn="ctr"/>
                      <a:endParaRPr lang="ru-RU" dirty="0"/>
                    </a:p>
                  </a:txBody>
                  <a:tcPr anchor="ctr">
                    <a:solidFill>
                      <a:srgbClr val="6600FF"/>
                    </a:solidFill>
                  </a:tcPr>
                </a:tc>
                <a:tc>
                  <a:txBody>
                    <a:bodyPr/>
                    <a:lstStyle/>
                    <a:p>
                      <a:pPr algn="ctr"/>
                      <a:endParaRPr lang="ru-RU" dirty="0"/>
                    </a:p>
                  </a:txBody>
                  <a:tcPr anchor="ctr">
                    <a:solidFill>
                      <a:srgbClr val="6600FF"/>
                    </a:solidFill>
                  </a:tcPr>
                </a:tc>
                <a:tc>
                  <a:txBody>
                    <a:bodyPr/>
                    <a:lstStyle/>
                    <a:p>
                      <a:pPr algn="ctr"/>
                      <a:endParaRPr lang="ru-RU" dirty="0"/>
                    </a:p>
                  </a:txBody>
                  <a:tcPr anchor="ctr">
                    <a:solidFill>
                      <a:srgbClr val="6600FF"/>
                    </a:solidFill>
                  </a:tcPr>
                </a:tc>
                <a:extLst>
                  <a:ext uri="{0D108BD9-81ED-4DB2-BD59-A6C34878D82A}">
                    <a16:rowId xmlns:a16="http://schemas.microsoft.com/office/drawing/2014/main" val="10004"/>
                  </a:ext>
                </a:extLst>
              </a:tr>
              <a:tr h="960986">
                <a:tc>
                  <a:txBody>
                    <a:bodyPr/>
                    <a:lstStyle/>
                    <a:p>
                      <a:pPr algn="ctr"/>
                      <a:endParaRPr lang="ru-RU" sz="3600" dirty="0">
                        <a:solidFill>
                          <a:srgbClr val="FFFF00"/>
                        </a:solidFill>
                      </a:endParaRPr>
                    </a:p>
                  </a:txBody>
                  <a:tcPr anchor="ctr">
                    <a:solidFill>
                      <a:srgbClr val="6600FF"/>
                    </a:solidFill>
                  </a:tcPr>
                </a:tc>
                <a:tc>
                  <a:txBody>
                    <a:bodyPr/>
                    <a:lstStyle/>
                    <a:p>
                      <a:pPr algn="ctr"/>
                      <a:endParaRPr lang="ru-RU" dirty="0"/>
                    </a:p>
                  </a:txBody>
                  <a:tcPr anchor="ctr">
                    <a:solidFill>
                      <a:srgbClr val="6600FF"/>
                    </a:solidFill>
                  </a:tcPr>
                </a:tc>
                <a:tc>
                  <a:txBody>
                    <a:bodyPr/>
                    <a:lstStyle/>
                    <a:p>
                      <a:pPr algn="ctr"/>
                      <a:endParaRPr lang="ru-RU" sz="4000" dirty="0">
                        <a:solidFill>
                          <a:srgbClr val="FFFF00"/>
                        </a:solidFill>
                      </a:endParaRPr>
                    </a:p>
                  </a:txBody>
                  <a:tcPr anchor="ctr">
                    <a:solidFill>
                      <a:srgbClr val="6600FF"/>
                    </a:solidFill>
                  </a:tcPr>
                </a:tc>
                <a:tc>
                  <a:txBody>
                    <a:bodyPr/>
                    <a:lstStyle/>
                    <a:p>
                      <a:pPr algn="ctr"/>
                      <a:endParaRPr lang="ru-RU" dirty="0"/>
                    </a:p>
                  </a:txBody>
                  <a:tcPr anchor="ctr">
                    <a:solidFill>
                      <a:srgbClr val="6600FF"/>
                    </a:solidFill>
                  </a:tcPr>
                </a:tc>
                <a:tc>
                  <a:txBody>
                    <a:bodyPr/>
                    <a:lstStyle/>
                    <a:p>
                      <a:pPr algn="ctr"/>
                      <a:endParaRPr lang="ru-RU" dirty="0"/>
                    </a:p>
                  </a:txBody>
                  <a:tcPr anchor="ctr">
                    <a:solidFill>
                      <a:srgbClr val="6600FF"/>
                    </a:solidFill>
                  </a:tcPr>
                </a:tc>
                <a:tc>
                  <a:txBody>
                    <a:bodyPr/>
                    <a:lstStyle/>
                    <a:p>
                      <a:pPr algn="ctr"/>
                      <a:endParaRPr lang="ru-RU" dirty="0"/>
                    </a:p>
                  </a:txBody>
                  <a:tcPr anchor="ctr">
                    <a:solidFill>
                      <a:srgbClr val="6600FF"/>
                    </a:solidFill>
                  </a:tcPr>
                </a:tc>
                <a:tc>
                  <a:txBody>
                    <a:bodyPr/>
                    <a:lstStyle/>
                    <a:p>
                      <a:pPr algn="ctr"/>
                      <a:endParaRPr lang="ru-RU" dirty="0"/>
                    </a:p>
                  </a:txBody>
                  <a:tcPr anchor="ctr">
                    <a:solidFill>
                      <a:srgbClr val="6600FF"/>
                    </a:solidFill>
                  </a:tcPr>
                </a:tc>
                <a:tc>
                  <a:txBody>
                    <a:bodyPr/>
                    <a:lstStyle/>
                    <a:p>
                      <a:pPr algn="ctr"/>
                      <a:endParaRPr lang="ru-RU" dirty="0"/>
                    </a:p>
                  </a:txBody>
                  <a:tcPr anchor="ctr">
                    <a:solidFill>
                      <a:srgbClr val="6600FF"/>
                    </a:solidFill>
                  </a:tcPr>
                </a:tc>
                <a:extLst>
                  <a:ext uri="{0D108BD9-81ED-4DB2-BD59-A6C34878D82A}">
                    <a16:rowId xmlns:a16="http://schemas.microsoft.com/office/drawing/2014/main" val="10005"/>
                  </a:ext>
                </a:extLst>
              </a:tr>
            </a:tbl>
          </a:graphicData>
        </a:graphic>
      </p:graphicFrame>
      <p:pic>
        <p:nvPicPr>
          <p:cNvPr id="2" name="Рисунок 1">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7399" y="1423796"/>
            <a:ext cx="1381889" cy="995149"/>
          </a:xfrm>
          <a:prstGeom prst="rect">
            <a:avLst/>
          </a:prstGeom>
        </p:spPr>
      </p:pic>
      <p:pic>
        <p:nvPicPr>
          <p:cNvPr id="5" name="Рисунок 4">
            <a:hlinkClick r:id="rId6"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54242" y="1423795"/>
            <a:ext cx="1381889" cy="995149"/>
          </a:xfrm>
          <a:prstGeom prst="rect">
            <a:avLst/>
          </a:prstGeom>
        </p:spPr>
      </p:pic>
      <p:pic>
        <p:nvPicPr>
          <p:cNvPr id="18" name="Рисунок 17">
            <a:hlinkClick r:id="rId7"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71085" y="1423794"/>
            <a:ext cx="1381889" cy="995149"/>
          </a:xfrm>
          <a:prstGeom prst="rect">
            <a:avLst/>
          </a:prstGeom>
        </p:spPr>
      </p:pic>
      <p:pic>
        <p:nvPicPr>
          <p:cNvPr id="19" name="Рисунок 18">
            <a:hlinkClick r:id="rId8"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52970" y="1423794"/>
            <a:ext cx="1381889" cy="995149"/>
          </a:xfrm>
          <a:prstGeom prst="rect">
            <a:avLst/>
          </a:prstGeom>
        </p:spPr>
      </p:pic>
      <p:pic>
        <p:nvPicPr>
          <p:cNvPr id="6" name="Рисунок 5">
            <a:hlinkClick r:id="rId9" action="ppaction://hlinksldjump"/>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37399" y="2463393"/>
            <a:ext cx="1381889" cy="1009297"/>
          </a:xfrm>
          <a:prstGeom prst="rect">
            <a:avLst/>
          </a:prstGeom>
        </p:spPr>
      </p:pic>
      <p:pic>
        <p:nvPicPr>
          <p:cNvPr id="24" name="Рисунок 23">
            <a:hlinkClick r:id="rId11" action="ppaction://hlinksldjump"/>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954241" y="2463393"/>
            <a:ext cx="1381889" cy="1009297"/>
          </a:xfrm>
          <a:prstGeom prst="rect">
            <a:avLst/>
          </a:prstGeom>
        </p:spPr>
      </p:pic>
      <p:pic>
        <p:nvPicPr>
          <p:cNvPr id="25" name="Рисунок 24">
            <a:hlinkClick r:id="rId12" action="ppaction://hlinksldjump"/>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371083" y="2463393"/>
            <a:ext cx="1381889" cy="1009297"/>
          </a:xfrm>
          <a:prstGeom prst="rect">
            <a:avLst/>
          </a:prstGeom>
        </p:spPr>
      </p:pic>
      <p:pic>
        <p:nvPicPr>
          <p:cNvPr id="26" name="Рисунок 25">
            <a:hlinkClick r:id="rId13" action="ppaction://hlinksldjump"/>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787925" y="2463393"/>
            <a:ext cx="1381889" cy="1009297"/>
          </a:xfrm>
          <a:prstGeom prst="rect">
            <a:avLst/>
          </a:prstGeom>
        </p:spPr>
      </p:pic>
      <p:pic>
        <p:nvPicPr>
          <p:cNvPr id="7" name="Рисунок 6">
            <a:hlinkClick r:id="rId14" action="ppaction://hlinksldjump"/>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37398" y="3500469"/>
            <a:ext cx="1381889" cy="1014014"/>
          </a:xfrm>
          <a:prstGeom prst="rect">
            <a:avLst/>
          </a:prstGeom>
        </p:spPr>
      </p:pic>
      <p:pic>
        <p:nvPicPr>
          <p:cNvPr id="31" name="Рисунок 30">
            <a:hlinkClick r:id="rId16" action="ppaction://hlinksldjump"/>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954240" y="3500469"/>
            <a:ext cx="1381889" cy="1014014"/>
          </a:xfrm>
          <a:prstGeom prst="rect">
            <a:avLst/>
          </a:prstGeom>
        </p:spPr>
      </p:pic>
      <p:pic>
        <p:nvPicPr>
          <p:cNvPr id="32" name="Рисунок 31">
            <a:hlinkClick r:id="rId17" action="ppaction://hlinksldjump"/>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371081" y="3500469"/>
            <a:ext cx="1381889" cy="1014014"/>
          </a:xfrm>
          <a:prstGeom prst="rect">
            <a:avLst/>
          </a:prstGeom>
        </p:spPr>
      </p:pic>
      <p:pic>
        <p:nvPicPr>
          <p:cNvPr id="33" name="Рисунок 32">
            <a:hlinkClick r:id="rId18" action="ppaction://hlinksldjump"/>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787925" y="3500469"/>
            <a:ext cx="1381889" cy="1014014"/>
          </a:xfrm>
          <a:prstGeom prst="rect">
            <a:avLst/>
          </a:prstGeom>
        </p:spPr>
      </p:pic>
      <p:pic>
        <p:nvPicPr>
          <p:cNvPr id="12" name="Рисунок 11">
            <a:hlinkClick r:id="rId19" action="ppaction://hlinksldjump"/>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550252" y="4542262"/>
            <a:ext cx="1356179" cy="995149"/>
          </a:xfrm>
          <a:prstGeom prst="rect">
            <a:avLst/>
          </a:prstGeom>
        </p:spPr>
      </p:pic>
      <p:pic>
        <p:nvPicPr>
          <p:cNvPr id="39" name="Рисунок 38">
            <a:hlinkClick r:id="rId21" action="ppaction://hlinksldjump"/>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967094" y="4542261"/>
            <a:ext cx="1356179" cy="995149"/>
          </a:xfrm>
          <a:prstGeom prst="rect">
            <a:avLst/>
          </a:prstGeom>
        </p:spPr>
      </p:pic>
      <p:pic>
        <p:nvPicPr>
          <p:cNvPr id="40" name="Рисунок 39">
            <a:hlinkClick r:id="rId22" action="ppaction://hlinksldjump"/>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3383937" y="4542261"/>
            <a:ext cx="1356179" cy="995149"/>
          </a:xfrm>
          <a:prstGeom prst="rect">
            <a:avLst/>
          </a:prstGeom>
        </p:spPr>
      </p:pic>
      <p:pic>
        <p:nvPicPr>
          <p:cNvPr id="41" name="Рисунок 40">
            <a:hlinkClick r:id="rId23" action="ppaction://hlinksldjump"/>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4800779" y="4542261"/>
            <a:ext cx="1356179" cy="995149"/>
          </a:xfrm>
          <a:prstGeom prst="rect">
            <a:avLst/>
          </a:prstGeom>
        </p:spPr>
      </p:pic>
      <p:pic>
        <p:nvPicPr>
          <p:cNvPr id="46" name="Рисунок 45">
            <a:hlinkClick r:id="rId24" action="ppaction://hlinksldjump"/>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537396" y="5596007"/>
            <a:ext cx="1369035" cy="933006"/>
          </a:xfrm>
          <a:prstGeom prst="rect">
            <a:avLst/>
          </a:prstGeom>
        </p:spPr>
      </p:pic>
      <p:pic>
        <p:nvPicPr>
          <p:cNvPr id="48" name="Рисунок 47">
            <a:hlinkClick r:id="rId26" action="ppaction://hlinksldjump"/>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1954240" y="5600617"/>
            <a:ext cx="1369035" cy="933006"/>
          </a:xfrm>
          <a:prstGeom prst="rect">
            <a:avLst/>
          </a:prstGeom>
        </p:spPr>
      </p:pic>
      <p:pic>
        <p:nvPicPr>
          <p:cNvPr id="49" name="Рисунок 48">
            <a:hlinkClick r:id="rId27" action="ppaction://hlinksldjump"/>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371083" y="5596007"/>
            <a:ext cx="1369035" cy="933006"/>
          </a:xfrm>
          <a:prstGeom prst="rect">
            <a:avLst/>
          </a:prstGeom>
        </p:spPr>
      </p:pic>
      <p:pic>
        <p:nvPicPr>
          <p:cNvPr id="50" name="Рисунок 49">
            <a:hlinkClick r:id="rId28" action="ppaction://hlinksldjump"/>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4787923" y="5596007"/>
            <a:ext cx="1369035" cy="933006"/>
          </a:xfrm>
          <a:prstGeom prst="rect">
            <a:avLst/>
          </a:prstGeom>
        </p:spPr>
      </p:pic>
    </p:spTree>
    <p:extLst>
      <p:ext uri="{BB962C8B-B14F-4D97-AF65-F5344CB8AC3E}">
        <p14:creationId xmlns:p14="http://schemas.microsoft.com/office/powerpoint/2010/main" val="1211336676"/>
      </p:ext>
    </p:extLst>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2"/>
                  </p:tgtEl>
                </p:cond>
              </p:nextCondLst>
            </p:seq>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5"/>
                                        </p:tgtEl>
                                      </p:cBhvr>
                                    </p:animEffect>
                                    <p:set>
                                      <p:cBhvr>
                                        <p:cTn id="13"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14" restart="whenNotActive" fill="hold" evtFilter="cancelBubble" nodeType="interactiveSeq">
                <p:stCondLst>
                  <p:cond evt="onClick" delay="0">
                    <p:tgtEl>
                      <p:spTgt spid="18"/>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18"/>
                                        </p:tgtEl>
                                      </p:cBhvr>
                                    </p:animEffect>
                                    <p:set>
                                      <p:cBhvr>
                                        <p:cTn id="19"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20" restart="whenNotActive" fill="hold" evtFilter="cancelBubble" nodeType="interactiveSeq">
                <p:stCondLst>
                  <p:cond evt="onClick" delay="0">
                    <p:tgtEl>
                      <p:spTgt spid="19"/>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19"/>
                                        </p:tgtEl>
                                      </p:cBhvr>
                                    </p:animEffect>
                                    <p:set>
                                      <p:cBhvr>
                                        <p:cTn id="25"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26" restart="whenNotActive" fill="hold" evtFilter="cancelBubble" nodeType="interactiveSeq">
                <p:stCondLst>
                  <p:cond evt="onClick" delay="0">
                    <p:tgtEl>
                      <p:spTgt spid="6"/>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6"/>
                                        </p:tgtEl>
                                      </p:cBhvr>
                                    </p:animEffect>
                                    <p:set>
                                      <p:cBhvr>
                                        <p:cTn id="31"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32" restart="whenNotActive" fill="hold" evtFilter="cancelBubble" nodeType="interactiveSeq">
                <p:stCondLst>
                  <p:cond evt="onClick" delay="0">
                    <p:tgtEl>
                      <p:spTgt spid="24"/>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24"/>
                                        </p:tgtEl>
                                      </p:cBhvr>
                                    </p:animEffect>
                                    <p:set>
                                      <p:cBhvr>
                                        <p:cTn id="37"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38" restart="whenNotActive" fill="hold" evtFilter="cancelBubble" nodeType="interactiveSeq">
                <p:stCondLst>
                  <p:cond evt="onClick" delay="0">
                    <p:tgtEl>
                      <p:spTgt spid="25"/>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nodeType="clickEffect">
                                  <p:stCondLst>
                                    <p:cond delay="0"/>
                                  </p:stCondLst>
                                  <p:childTnLst>
                                    <p:animEffect transition="out" filter="fade">
                                      <p:cBhvr>
                                        <p:cTn id="42" dur="500"/>
                                        <p:tgtEl>
                                          <p:spTgt spid="25"/>
                                        </p:tgtEl>
                                      </p:cBhvr>
                                    </p:animEffect>
                                    <p:set>
                                      <p:cBhvr>
                                        <p:cTn id="43"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44" restart="whenNotActive" fill="hold" evtFilter="cancelBubble" nodeType="interactiveSeq">
                <p:stCondLst>
                  <p:cond evt="onClick" delay="0">
                    <p:tgtEl>
                      <p:spTgt spid="26"/>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nodeType="clickEffect">
                                  <p:stCondLst>
                                    <p:cond delay="0"/>
                                  </p:stCondLst>
                                  <p:childTnLst>
                                    <p:animEffect transition="out" filter="fade">
                                      <p:cBhvr>
                                        <p:cTn id="48" dur="500"/>
                                        <p:tgtEl>
                                          <p:spTgt spid="26"/>
                                        </p:tgtEl>
                                      </p:cBhvr>
                                    </p:animEffect>
                                    <p:set>
                                      <p:cBhvr>
                                        <p:cTn id="49"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50" restart="whenNotActive" fill="hold" evtFilter="cancelBubble" nodeType="interactiveSeq">
                <p:stCondLst>
                  <p:cond evt="onClick" delay="0">
                    <p:tgtEl>
                      <p:spTgt spid="7"/>
                    </p:tgtEl>
                  </p:cond>
                </p:stCondLst>
                <p:endSync evt="end" delay="0">
                  <p:rtn val="all"/>
                </p:endSync>
                <p:childTnLst>
                  <p:par>
                    <p:cTn id="51" fill="hold">
                      <p:stCondLst>
                        <p:cond delay="0"/>
                      </p:stCondLst>
                      <p:childTnLst>
                        <p:par>
                          <p:cTn id="52" fill="hold">
                            <p:stCondLst>
                              <p:cond delay="0"/>
                            </p:stCondLst>
                            <p:childTnLst>
                              <p:par>
                                <p:cTn id="53" presetID="10" presetClass="exit" presetSubtype="0" fill="hold" nodeType="clickEffect">
                                  <p:stCondLst>
                                    <p:cond delay="0"/>
                                  </p:stCondLst>
                                  <p:childTnLst>
                                    <p:animEffect transition="out" filter="fade">
                                      <p:cBhvr>
                                        <p:cTn id="54" dur="500"/>
                                        <p:tgtEl>
                                          <p:spTgt spid="7"/>
                                        </p:tgtEl>
                                      </p:cBhvr>
                                    </p:animEffect>
                                    <p:set>
                                      <p:cBhvr>
                                        <p:cTn id="55"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56" restart="whenNotActive" fill="hold" evtFilter="cancelBubble" nodeType="interactiveSeq">
                <p:stCondLst>
                  <p:cond evt="onClick" delay="0">
                    <p:tgtEl>
                      <p:spTgt spid="31"/>
                    </p:tgtEl>
                  </p:cond>
                </p:stCondLst>
                <p:endSync evt="end" delay="0">
                  <p:rtn val="all"/>
                </p:endSync>
                <p:childTnLst>
                  <p:par>
                    <p:cTn id="57" fill="hold">
                      <p:stCondLst>
                        <p:cond delay="0"/>
                      </p:stCondLst>
                      <p:childTnLst>
                        <p:par>
                          <p:cTn id="58" fill="hold">
                            <p:stCondLst>
                              <p:cond delay="0"/>
                            </p:stCondLst>
                            <p:childTnLst>
                              <p:par>
                                <p:cTn id="59" presetID="10" presetClass="exit" presetSubtype="0" fill="hold" nodeType="clickEffect">
                                  <p:stCondLst>
                                    <p:cond delay="0"/>
                                  </p:stCondLst>
                                  <p:childTnLst>
                                    <p:animEffect transition="out" filter="fade">
                                      <p:cBhvr>
                                        <p:cTn id="60" dur="500"/>
                                        <p:tgtEl>
                                          <p:spTgt spid="31"/>
                                        </p:tgtEl>
                                      </p:cBhvr>
                                    </p:animEffect>
                                    <p:set>
                                      <p:cBhvr>
                                        <p:cTn id="61"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62" restart="whenNotActive" fill="hold" evtFilter="cancelBubble" nodeType="interactiveSeq">
                <p:stCondLst>
                  <p:cond evt="onClick" delay="0">
                    <p:tgtEl>
                      <p:spTgt spid="32"/>
                    </p:tgtEl>
                  </p:cond>
                </p:stCondLst>
                <p:endSync evt="end" delay="0">
                  <p:rtn val="all"/>
                </p:endSync>
                <p:childTnLst>
                  <p:par>
                    <p:cTn id="63" fill="hold">
                      <p:stCondLst>
                        <p:cond delay="0"/>
                      </p:stCondLst>
                      <p:childTnLst>
                        <p:par>
                          <p:cTn id="64" fill="hold">
                            <p:stCondLst>
                              <p:cond delay="0"/>
                            </p:stCondLst>
                            <p:childTnLst>
                              <p:par>
                                <p:cTn id="65" presetID="10" presetClass="exit" presetSubtype="0" fill="hold" nodeType="clickEffect">
                                  <p:stCondLst>
                                    <p:cond delay="0"/>
                                  </p:stCondLst>
                                  <p:childTnLst>
                                    <p:animEffect transition="out" filter="fade">
                                      <p:cBhvr>
                                        <p:cTn id="66" dur="500"/>
                                        <p:tgtEl>
                                          <p:spTgt spid="32"/>
                                        </p:tgtEl>
                                      </p:cBhvr>
                                    </p:animEffect>
                                    <p:set>
                                      <p:cBhvr>
                                        <p:cTn id="67"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68" restart="whenNotActive" fill="hold" evtFilter="cancelBubble" nodeType="interactiveSeq">
                <p:stCondLst>
                  <p:cond evt="onClick" delay="0">
                    <p:tgtEl>
                      <p:spTgt spid="33"/>
                    </p:tgtEl>
                  </p:cond>
                </p:stCondLst>
                <p:endSync evt="end" delay="0">
                  <p:rtn val="all"/>
                </p:endSync>
                <p:childTnLst>
                  <p:par>
                    <p:cTn id="69" fill="hold">
                      <p:stCondLst>
                        <p:cond delay="0"/>
                      </p:stCondLst>
                      <p:childTnLst>
                        <p:par>
                          <p:cTn id="70" fill="hold">
                            <p:stCondLst>
                              <p:cond delay="0"/>
                            </p:stCondLst>
                            <p:childTnLst>
                              <p:par>
                                <p:cTn id="71" presetID="10" presetClass="exit" presetSubtype="0" fill="hold" nodeType="clickEffect">
                                  <p:stCondLst>
                                    <p:cond delay="0"/>
                                  </p:stCondLst>
                                  <p:childTnLst>
                                    <p:animEffect transition="out" filter="fade">
                                      <p:cBhvr>
                                        <p:cTn id="72" dur="500"/>
                                        <p:tgtEl>
                                          <p:spTgt spid="33"/>
                                        </p:tgtEl>
                                      </p:cBhvr>
                                    </p:animEffect>
                                    <p:set>
                                      <p:cBhvr>
                                        <p:cTn id="73" dur="1" fill="hold">
                                          <p:stCondLst>
                                            <p:cond delay="4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74" restart="whenNotActive" fill="hold" evtFilter="cancelBubble" nodeType="interactiveSeq">
                <p:stCondLst>
                  <p:cond evt="onClick" delay="0">
                    <p:tgtEl>
                      <p:spTgt spid="12"/>
                    </p:tgtEl>
                  </p:cond>
                </p:stCondLst>
                <p:endSync evt="end" delay="0">
                  <p:rtn val="all"/>
                </p:endSync>
                <p:childTnLst>
                  <p:par>
                    <p:cTn id="75" fill="hold">
                      <p:stCondLst>
                        <p:cond delay="0"/>
                      </p:stCondLst>
                      <p:childTnLst>
                        <p:par>
                          <p:cTn id="76" fill="hold">
                            <p:stCondLst>
                              <p:cond delay="0"/>
                            </p:stCondLst>
                            <p:childTnLst>
                              <p:par>
                                <p:cTn id="77" presetID="10" presetClass="exit" presetSubtype="0" fill="hold" nodeType="clickEffect">
                                  <p:stCondLst>
                                    <p:cond delay="0"/>
                                  </p:stCondLst>
                                  <p:childTnLst>
                                    <p:animEffect transition="out" filter="fade">
                                      <p:cBhvr>
                                        <p:cTn id="78" dur="500"/>
                                        <p:tgtEl>
                                          <p:spTgt spid="12"/>
                                        </p:tgtEl>
                                      </p:cBhvr>
                                    </p:animEffect>
                                    <p:set>
                                      <p:cBhvr>
                                        <p:cTn id="79"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80" restart="whenNotActive" fill="hold" evtFilter="cancelBubble" nodeType="interactiveSeq">
                <p:stCondLst>
                  <p:cond evt="onClick" delay="0">
                    <p:tgtEl>
                      <p:spTgt spid="39"/>
                    </p:tgtEl>
                  </p:cond>
                </p:stCondLst>
                <p:endSync evt="end" delay="0">
                  <p:rtn val="all"/>
                </p:endSync>
                <p:childTnLst>
                  <p:par>
                    <p:cTn id="81" fill="hold">
                      <p:stCondLst>
                        <p:cond delay="0"/>
                      </p:stCondLst>
                      <p:childTnLst>
                        <p:par>
                          <p:cTn id="82" fill="hold">
                            <p:stCondLst>
                              <p:cond delay="0"/>
                            </p:stCondLst>
                            <p:childTnLst>
                              <p:par>
                                <p:cTn id="83" presetID="10" presetClass="exit" presetSubtype="0" fill="hold" nodeType="clickEffect">
                                  <p:stCondLst>
                                    <p:cond delay="0"/>
                                  </p:stCondLst>
                                  <p:childTnLst>
                                    <p:animEffect transition="out" filter="fade">
                                      <p:cBhvr>
                                        <p:cTn id="84" dur="500"/>
                                        <p:tgtEl>
                                          <p:spTgt spid="39"/>
                                        </p:tgtEl>
                                      </p:cBhvr>
                                    </p:animEffect>
                                    <p:set>
                                      <p:cBhvr>
                                        <p:cTn id="85" dur="1" fill="hold">
                                          <p:stCondLst>
                                            <p:cond delay="499"/>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39"/>
                  </p:tgtEl>
                </p:cond>
              </p:nextCondLst>
            </p:seq>
            <p:seq concurrent="1" nextAc="seek">
              <p:cTn id="86" restart="whenNotActive" fill="hold" evtFilter="cancelBubble" nodeType="interactiveSeq">
                <p:stCondLst>
                  <p:cond evt="onClick" delay="0">
                    <p:tgtEl>
                      <p:spTgt spid="40"/>
                    </p:tgtEl>
                  </p:cond>
                </p:stCondLst>
                <p:endSync evt="end" delay="0">
                  <p:rtn val="all"/>
                </p:endSync>
                <p:childTnLst>
                  <p:par>
                    <p:cTn id="87" fill="hold">
                      <p:stCondLst>
                        <p:cond delay="0"/>
                      </p:stCondLst>
                      <p:childTnLst>
                        <p:par>
                          <p:cTn id="88" fill="hold">
                            <p:stCondLst>
                              <p:cond delay="0"/>
                            </p:stCondLst>
                            <p:childTnLst>
                              <p:par>
                                <p:cTn id="89" presetID="10" presetClass="exit" presetSubtype="0" fill="hold" nodeType="clickEffect">
                                  <p:stCondLst>
                                    <p:cond delay="0"/>
                                  </p:stCondLst>
                                  <p:childTnLst>
                                    <p:animEffect transition="out" filter="fade">
                                      <p:cBhvr>
                                        <p:cTn id="90" dur="500"/>
                                        <p:tgtEl>
                                          <p:spTgt spid="40"/>
                                        </p:tgtEl>
                                      </p:cBhvr>
                                    </p:animEffect>
                                    <p:set>
                                      <p:cBhvr>
                                        <p:cTn id="91" dur="1" fill="hold">
                                          <p:stCondLst>
                                            <p:cond delay="499"/>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40"/>
                  </p:tgtEl>
                </p:cond>
              </p:nextCondLst>
            </p:seq>
            <p:seq concurrent="1" nextAc="seek">
              <p:cTn id="92" restart="whenNotActive" fill="hold" evtFilter="cancelBubble" nodeType="interactiveSeq">
                <p:stCondLst>
                  <p:cond evt="onClick" delay="0">
                    <p:tgtEl>
                      <p:spTgt spid="41"/>
                    </p:tgtEl>
                  </p:cond>
                </p:stCondLst>
                <p:endSync evt="end" delay="0">
                  <p:rtn val="all"/>
                </p:endSync>
                <p:childTnLst>
                  <p:par>
                    <p:cTn id="93" fill="hold">
                      <p:stCondLst>
                        <p:cond delay="0"/>
                      </p:stCondLst>
                      <p:childTnLst>
                        <p:par>
                          <p:cTn id="94" fill="hold">
                            <p:stCondLst>
                              <p:cond delay="0"/>
                            </p:stCondLst>
                            <p:childTnLst>
                              <p:par>
                                <p:cTn id="95" presetID="10" presetClass="exit" presetSubtype="0" fill="hold" nodeType="clickEffect">
                                  <p:stCondLst>
                                    <p:cond delay="0"/>
                                  </p:stCondLst>
                                  <p:childTnLst>
                                    <p:animEffect transition="out" filter="fade">
                                      <p:cBhvr>
                                        <p:cTn id="96" dur="500"/>
                                        <p:tgtEl>
                                          <p:spTgt spid="41"/>
                                        </p:tgtEl>
                                      </p:cBhvr>
                                    </p:animEffect>
                                    <p:set>
                                      <p:cBhvr>
                                        <p:cTn id="97" dur="1" fill="hold">
                                          <p:stCondLst>
                                            <p:cond delay="499"/>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41"/>
                  </p:tgtEl>
                </p:cond>
              </p:nextCondLst>
            </p:seq>
            <p:seq concurrent="1" nextAc="seek">
              <p:cTn id="98" restart="whenNotActive" fill="hold" evtFilter="cancelBubble" nodeType="interactiveSeq">
                <p:stCondLst>
                  <p:cond evt="onClick" delay="0">
                    <p:tgtEl>
                      <p:spTgt spid="46"/>
                    </p:tgtEl>
                  </p:cond>
                </p:stCondLst>
                <p:endSync evt="end" delay="0">
                  <p:rtn val="all"/>
                </p:endSync>
                <p:childTnLst>
                  <p:par>
                    <p:cTn id="99" fill="hold">
                      <p:stCondLst>
                        <p:cond delay="0"/>
                      </p:stCondLst>
                      <p:childTnLst>
                        <p:par>
                          <p:cTn id="100" fill="hold">
                            <p:stCondLst>
                              <p:cond delay="0"/>
                            </p:stCondLst>
                            <p:childTnLst>
                              <p:par>
                                <p:cTn id="101" presetID="10" presetClass="exit" presetSubtype="0" fill="hold" nodeType="clickEffect">
                                  <p:stCondLst>
                                    <p:cond delay="0"/>
                                  </p:stCondLst>
                                  <p:childTnLst>
                                    <p:animEffect transition="out" filter="fade">
                                      <p:cBhvr>
                                        <p:cTn id="102" dur="500"/>
                                        <p:tgtEl>
                                          <p:spTgt spid="46"/>
                                        </p:tgtEl>
                                      </p:cBhvr>
                                    </p:animEffect>
                                    <p:set>
                                      <p:cBhvr>
                                        <p:cTn id="103" dur="1" fill="hold">
                                          <p:stCondLst>
                                            <p:cond delay="499"/>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46"/>
                  </p:tgtEl>
                </p:cond>
              </p:nextCondLst>
            </p:seq>
            <p:seq concurrent="1" nextAc="seek">
              <p:cTn id="104" restart="whenNotActive" fill="hold" evtFilter="cancelBubble" nodeType="interactiveSeq">
                <p:stCondLst>
                  <p:cond evt="onClick" delay="0">
                    <p:tgtEl>
                      <p:spTgt spid="48"/>
                    </p:tgtEl>
                  </p:cond>
                </p:stCondLst>
                <p:endSync evt="end" delay="0">
                  <p:rtn val="all"/>
                </p:endSync>
                <p:childTnLst>
                  <p:par>
                    <p:cTn id="105" fill="hold">
                      <p:stCondLst>
                        <p:cond delay="0"/>
                      </p:stCondLst>
                      <p:childTnLst>
                        <p:par>
                          <p:cTn id="106" fill="hold">
                            <p:stCondLst>
                              <p:cond delay="0"/>
                            </p:stCondLst>
                            <p:childTnLst>
                              <p:par>
                                <p:cTn id="107" presetID="10" presetClass="exit" presetSubtype="0" fill="hold" nodeType="clickEffect">
                                  <p:stCondLst>
                                    <p:cond delay="0"/>
                                  </p:stCondLst>
                                  <p:childTnLst>
                                    <p:animEffect transition="out" filter="fade">
                                      <p:cBhvr>
                                        <p:cTn id="108" dur="500"/>
                                        <p:tgtEl>
                                          <p:spTgt spid="48"/>
                                        </p:tgtEl>
                                      </p:cBhvr>
                                    </p:animEffect>
                                    <p:set>
                                      <p:cBhvr>
                                        <p:cTn id="109" dur="1" fill="hold">
                                          <p:stCondLst>
                                            <p:cond delay="499"/>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48"/>
                  </p:tgtEl>
                </p:cond>
              </p:nextCondLst>
            </p:seq>
            <p:seq concurrent="1" nextAc="seek">
              <p:cTn id="110" restart="whenNotActive" fill="hold" evtFilter="cancelBubble" nodeType="interactiveSeq">
                <p:stCondLst>
                  <p:cond evt="onClick" delay="0">
                    <p:tgtEl>
                      <p:spTgt spid="49"/>
                    </p:tgtEl>
                  </p:cond>
                </p:stCondLst>
                <p:endSync evt="end" delay="0">
                  <p:rtn val="all"/>
                </p:endSync>
                <p:childTnLst>
                  <p:par>
                    <p:cTn id="111" fill="hold">
                      <p:stCondLst>
                        <p:cond delay="0"/>
                      </p:stCondLst>
                      <p:childTnLst>
                        <p:par>
                          <p:cTn id="112" fill="hold">
                            <p:stCondLst>
                              <p:cond delay="0"/>
                            </p:stCondLst>
                            <p:childTnLst>
                              <p:par>
                                <p:cTn id="113" presetID="10" presetClass="exit" presetSubtype="0" fill="hold" nodeType="clickEffect">
                                  <p:stCondLst>
                                    <p:cond delay="0"/>
                                  </p:stCondLst>
                                  <p:childTnLst>
                                    <p:animEffect transition="out" filter="fade">
                                      <p:cBhvr>
                                        <p:cTn id="114" dur="500"/>
                                        <p:tgtEl>
                                          <p:spTgt spid="49"/>
                                        </p:tgtEl>
                                      </p:cBhvr>
                                    </p:animEffect>
                                    <p:set>
                                      <p:cBhvr>
                                        <p:cTn id="115" dur="1" fill="hold">
                                          <p:stCondLst>
                                            <p:cond delay="499"/>
                                          </p:stCondLst>
                                        </p:cTn>
                                        <p:tgtEl>
                                          <p:spTgt spid="49"/>
                                        </p:tgtEl>
                                        <p:attrNameLst>
                                          <p:attrName>style.visibility</p:attrName>
                                        </p:attrNameLst>
                                      </p:cBhvr>
                                      <p:to>
                                        <p:strVal val="hidden"/>
                                      </p:to>
                                    </p:set>
                                  </p:childTnLst>
                                </p:cTn>
                              </p:par>
                            </p:childTnLst>
                          </p:cTn>
                        </p:par>
                      </p:childTnLst>
                    </p:cTn>
                  </p:par>
                </p:childTnLst>
              </p:cTn>
              <p:nextCondLst>
                <p:cond evt="onClick" delay="0">
                  <p:tgtEl>
                    <p:spTgt spid="49"/>
                  </p:tgtEl>
                </p:cond>
              </p:nextCondLst>
            </p:seq>
            <p:seq concurrent="1" nextAc="seek">
              <p:cTn id="116" restart="whenNotActive" fill="hold" evtFilter="cancelBubble" nodeType="interactiveSeq">
                <p:stCondLst>
                  <p:cond evt="onClick" delay="0">
                    <p:tgtEl>
                      <p:spTgt spid="50"/>
                    </p:tgtEl>
                  </p:cond>
                </p:stCondLst>
                <p:endSync evt="end" delay="0">
                  <p:rtn val="all"/>
                </p:endSync>
                <p:childTnLst>
                  <p:par>
                    <p:cTn id="117" fill="hold">
                      <p:stCondLst>
                        <p:cond delay="0"/>
                      </p:stCondLst>
                      <p:childTnLst>
                        <p:par>
                          <p:cTn id="118" fill="hold">
                            <p:stCondLst>
                              <p:cond delay="0"/>
                            </p:stCondLst>
                            <p:childTnLst>
                              <p:par>
                                <p:cTn id="119" presetID="10" presetClass="exit" presetSubtype="0" fill="hold" nodeType="clickEffect">
                                  <p:stCondLst>
                                    <p:cond delay="0"/>
                                  </p:stCondLst>
                                  <p:childTnLst>
                                    <p:animEffect transition="out" filter="fade">
                                      <p:cBhvr>
                                        <p:cTn id="120" dur="500"/>
                                        <p:tgtEl>
                                          <p:spTgt spid="50"/>
                                        </p:tgtEl>
                                      </p:cBhvr>
                                    </p:animEffect>
                                    <p:set>
                                      <p:cBhvr>
                                        <p:cTn id="121" dur="1" fill="hold">
                                          <p:stCondLst>
                                            <p:cond delay="499"/>
                                          </p:stCondLst>
                                        </p:cTn>
                                        <p:tgtEl>
                                          <p:spTgt spid="50"/>
                                        </p:tgtEl>
                                        <p:attrNameLst>
                                          <p:attrName>style.visibility</p:attrName>
                                        </p:attrNameLst>
                                      </p:cBhvr>
                                      <p:to>
                                        <p:strVal val="hidden"/>
                                      </p:to>
                                    </p:set>
                                  </p:childTnLst>
                                </p:cTn>
                              </p:par>
                            </p:childTnLst>
                          </p:cTn>
                        </p:par>
                      </p:childTnLst>
                    </p:cTn>
                  </p:par>
                </p:childTnLst>
              </p:cTn>
              <p:nextCondLst>
                <p:cond evt="onClick" delay="0">
                  <p:tgtEl>
                    <p:spTgt spid="50"/>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a:extLst>
              <a:ext uri="{FF2B5EF4-FFF2-40B4-BE49-F238E27FC236}">
                <a16:creationId xmlns:a16="http://schemas.microsoft.com/office/drawing/2014/main" id="{1686F0FA-681D-48D5-841A-8FC4772D97E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63825" y="172279"/>
            <a:ext cx="11224591" cy="4797286"/>
          </a:xfrm>
          <a:noFill/>
        </p:spPr>
      </p:pic>
      <p:pic>
        <p:nvPicPr>
          <p:cNvPr id="6" name="Рисунок 5">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28970" y="5146442"/>
            <a:ext cx="2734057" cy="743054"/>
          </a:xfrm>
          <a:prstGeom prst="rect">
            <a:avLst/>
          </a:prstGeom>
          <a:ln w="19050">
            <a:solidFill>
              <a:schemeClr val="bg1"/>
            </a:solidFill>
          </a:ln>
        </p:spPr>
      </p:pic>
    </p:spTree>
    <p:extLst>
      <p:ext uri="{BB962C8B-B14F-4D97-AF65-F5344CB8AC3E}">
        <p14:creationId xmlns:p14="http://schemas.microsoft.com/office/powerpoint/2010/main" val="2829659828"/>
      </p:ext>
    </p:extLst>
  </p:cSld>
  <p:clrMapOvr>
    <a:masterClrMapping/>
  </p:clrMapOvr>
  <p:transition advTm="40000">
    <p:sndAc>
      <p:stSnd>
        <p:snd r:embed="rId2" name="laser.wav"/>
      </p:stSnd>
    </p:sndAc>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 y="0"/>
            <a:ext cx="12192001" cy="6858000"/>
          </a:xfrm>
          <a:solidFill>
            <a:srgbClr val="0070C0">
              <a:alpha val="11000"/>
            </a:srgbClr>
          </a:solidFill>
        </p:spPr>
        <p:txBody>
          <a:bodyPr anchor="ctr">
            <a:normAutofit/>
          </a:bodyPr>
          <a:lstStyle/>
          <a:p>
            <a:pPr marL="742950" indent="-742950" algn="ctr">
              <a:buAutoNum type="arabicPeriod"/>
            </a:pPr>
            <a:r>
              <a:rPr lang="en-US" sz="4800" dirty="0">
                <a:solidFill>
                  <a:schemeClr val="bg1"/>
                </a:solidFill>
              </a:rPr>
              <a:t>hotspot</a:t>
            </a:r>
          </a:p>
          <a:p>
            <a:pPr marL="742950" indent="-742950" algn="ctr">
              <a:buAutoNum type="arabicPeriod"/>
            </a:pPr>
            <a:r>
              <a:rPr lang="en-US" sz="4800" dirty="0">
                <a:solidFill>
                  <a:schemeClr val="bg1"/>
                </a:solidFill>
              </a:rPr>
              <a:t>DSL</a:t>
            </a:r>
          </a:p>
          <a:p>
            <a:pPr marL="742950" indent="-742950" algn="ctr">
              <a:buAutoNum type="arabicPeriod"/>
            </a:pPr>
            <a:r>
              <a:rPr lang="en-US" sz="4800" dirty="0">
                <a:solidFill>
                  <a:schemeClr val="bg1"/>
                </a:solidFill>
              </a:rPr>
              <a:t>ISP</a:t>
            </a:r>
          </a:p>
          <a:p>
            <a:pPr marL="742950" indent="-742950" algn="ctr">
              <a:buAutoNum type="arabicPeriod"/>
            </a:pPr>
            <a:r>
              <a:rPr lang="en-US" sz="4800" dirty="0">
                <a:solidFill>
                  <a:schemeClr val="bg1"/>
                </a:solidFill>
              </a:rPr>
              <a:t>Upgrade</a:t>
            </a:r>
          </a:p>
          <a:p>
            <a:pPr marL="742950" indent="-742950" algn="ctr">
              <a:buAutoNum type="arabicPeriod"/>
            </a:pPr>
            <a:r>
              <a:rPr lang="en-US" sz="4800" dirty="0">
                <a:solidFill>
                  <a:schemeClr val="bg1"/>
                </a:solidFill>
              </a:rPr>
              <a:t>antivirus software</a:t>
            </a:r>
          </a:p>
          <a:p>
            <a:pPr marL="742950" indent="-742950" algn="ctr">
              <a:buAutoNum type="arabicPeriod"/>
            </a:pPr>
            <a:endParaRPr lang="en-US" sz="8800" dirty="0">
              <a:solidFill>
                <a:schemeClr val="bg1"/>
              </a:solidFill>
            </a:endParaRPr>
          </a:p>
        </p:txBody>
      </p:sp>
      <p:pic>
        <p:nvPicPr>
          <p:cNvPr id="6" name="Рисунок 5">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09918" y="5195841"/>
            <a:ext cx="2772162" cy="657317"/>
          </a:xfrm>
          <a:prstGeom prst="rect">
            <a:avLst/>
          </a:prstGeom>
          <a:ln w="19050">
            <a:solidFill>
              <a:schemeClr val="bg1"/>
            </a:solidFill>
          </a:ln>
        </p:spPr>
      </p:pic>
    </p:spTree>
    <p:extLst>
      <p:ext uri="{BB962C8B-B14F-4D97-AF65-F5344CB8AC3E}">
        <p14:creationId xmlns:p14="http://schemas.microsoft.com/office/powerpoint/2010/main" val="3139207290"/>
      </p:ext>
    </p:extLst>
  </p:cSld>
  <p:clrMapOvr>
    <a:masterClrMapping/>
  </p:clrMapOvr>
  <p:transition>
    <p:sndAc>
      <p:stSnd>
        <p:snd r:embed="rId2" name="chimes.wav"/>
      </p:stSnd>
    </p:sndAc>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45DA78D0-D267-4A4D-AECF-B949F0BC71B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75861" y="503583"/>
            <a:ext cx="10853530" cy="4642859"/>
          </a:xfrm>
          <a:noFill/>
        </p:spPr>
      </p:pic>
      <p:pic>
        <p:nvPicPr>
          <p:cNvPr id="6" name="Рисунок 5">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28970" y="5146442"/>
            <a:ext cx="2734057" cy="743054"/>
          </a:xfrm>
          <a:prstGeom prst="rect">
            <a:avLst/>
          </a:prstGeom>
          <a:ln w="19050">
            <a:solidFill>
              <a:schemeClr val="bg1"/>
            </a:solidFill>
          </a:ln>
        </p:spPr>
      </p:pic>
    </p:spTree>
    <p:extLst>
      <p:ext uri="{BB962C8B-B14F-4D97-AF65-F5344CB8AC3E}">
        <p14:creationId xmlns:p14="http://schemas.microsoft.com/office/powerpoint/2010/main" val="827498254"/>
      </p:ext>
    </p:extLst>
  </p:cSld>
  <p:clrMapOvr>
    <a:masterClrMapping/>
  </p:clrMapOvr>
  <p:transition advTm="40000">
    <p:sndAc>
      <p:stSnd>
        <p:snd r:embed="rId2" name="laser.wav"/>
      </p:stSnd>
    </p:sndAc>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 y="0"/>
            <a:ext cx="12192001" cy="6858000"/>
          </a:xfrm>
          <a:solidFill>
            <a:srgbClr val="0070C0">
              <a:alpha val="11000"/>
            </a:srgbClr>
          </a:solidFill>
        </p:spPr>
        <p:txBody>
          <a:bodyPr anchor="ctr">
            <a:normAutofit/>
          </a:bodyPr>
          <a:lstStyle/>
          <a:p>
            <a:pPr marL="0" indent="0" algn="ctr">
              <a:buNone/>
            </a:pPr>
            <a:r>
              <a:rPr lang="en-US" sz="8800" dirty="0">
                <a:solidFill>
                  <a:schemeClr val="bg1"/>
                </a:solidFill>
              </a:rPr>
              <a:t> </a:t>
            </a:r>
            <a:r>
              <a:rPr lang="en-US" sz="4800" dirty="0">
                <a:solidFill>
                  <a:schemeClr val="bg1"/>
                </a:solidFill>
              </a:rPr>
              <a:t>1. bit size</a:t>
            </a:r>
          </a:p>
          <a:p>
            <a:pPr marL="0" indent="0" algn="ctr">
              <a:buNone/>
            </a:pPr>
            <a:r>
              <a:rPr lang="en-US" sz="4800" dirty="0">
                <a:solidFill>
                  <a:schemeClr val="bg1"/>
                </a:solidFill>
              </a:rPr>
              <a:t>2. bus speed</a:t>
            </a:r>
          </a:p>
          <a:p>
            <a:pPr marL="0" indent="0" algn="ctr">
              <a:buNone/>
            </a:pPr>
            <a:r>
              <a:rPr lang="en-US" sz="4800" dirty="0">
                <a:solidFill>
                  <a:schemeClr val="bg1"/>
                </a:solidFill>
              </a:rPr>
              <a:t>3. hard drive</a:t>
            </a:r>
          </a:p>
          <a:p>
            <a:pPr marL="0" indent="0" algn="ctr">
              <a:buNone/>
            </a:pPr>
            <a:r>
              <a:rPr lang="en-US" sz="4800" dirty="0">
                <a:solidFill>
                  <a:schemeClr val="bg1"/>
                </a:solidFill>
              </a:rPr>
              <a:t>4. MB</a:t>
            </a:r>
          </a:p>
          <a:p>
            <a:pPr marL="0" indent="0" algn="ctr">
              <a:buNone/>
            </a:pPr>
            <a:r>
              <a:rPr lang="en-US" sz="4800" dirty="0">
                <a:solidFill>
                  <a:schemeClr val="bg1"/>
                </a:solidFill>
              </a:rPr>
              <a:t>5. RAM</a:t>
            </a:r>
          </a:p>
          <a:p>
            <a:pPr marL="0" indent="0" algn="ctr">
              <a:buNone/>
            </a:pPr>
            <a:endParaRPr lang="en-US" sz="4800" dirty="0">
              <a:solidFill>
                <a:schemeClr val="bg1"/>
              </a:solidFill>
            </a:endParaRPr>
          </a:p>
          <a:p>
            <a:pPr marL="0" indent="0" algn="ctr">
              <a:buNone/>
            </a:pPr>
            <a:endParaRPr lang="en-US" sz="8800" dirty="0">
              <a:solidFill>
                <a:schemeClr val="bg1"/>
              </a:solidFill>
            </a:endParaRPr>
          </a:p>
        </p:txBody>
      </p:sp>
      <p:pic>
        <p:nvPicPr>
          <p:cNvPr id="6" name="Рисунок 5">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09918" y="5195841"/>
            <a:ext cx="2772162" cy="657317"/>
          </a:xfrm>
          <a:prstGeom prst="rect">
            <a:avLst/>
          </a:prstGeom>
          <a:ln w="19050">
            <a:solidFill>
              <a:schemeClr val="bg1"/>
            </a:solidFill>
          </a:ln>
        </p:spPr>
      </p:pic>
    </p:spTree>
    <p:extLst>
      <p:ext uri="{BB962C8B-B14F-4D97-AF65-F5344CB8AC3E}">
        <p14:creationId xmlns:p14="http://schemas.microsoft.com/office/powerpoint/2010/main" val="3949094330"/>
      </p:ext>
    </p:extLst>
  </p:cSld>
  <p:clrMapOvr>
    <a:masterClrMapping/>
  </p:clrMapOvr>
  <p:transition>
    <p:sndAc>
      <p:stSnd>
        <p:snd r:embed="rId2" name="chimes.wav"/>
      </p:stSnd>
    </p:sndAc>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5060014" y="5216578"/>
          <a:ext cx="2240197" cy="629586"/>
        </p:xfrm>
        <a:graphic>
          <a:graphicData uri="http://schemas.openxmlformats.org/drawingml/2006/table">
            <a:tbl>
              <a:tblPr firstRow="1" bandRow="1">
                <a:tableStyleId>{5C22544A-7EE6-4342-B048-85BDC9FD1C3A}</a:tableStyleId>
              </a:tblPr>
              <a:tblGrid>
                <a:gridCol w="2240197">
                  <a:extLst>
                    <a:ext uri="{9D8B030D-6E8A-4147-A177-3AD203B41FA5}">
                      <a16:colId xmlns:a16="http://schemas.microsoft.com/office/drawing/2014/main" val="20000"/>
                    </a:ext>
                  </a:extLst>
                </a:gridCol>
              </a:tblGrid>
              <a:tr h="629586">
                <a:tc>
                  <a:txBody>
                    <a:bodyPr/>
                    <a:lstStyle/>
                    <a:p>
                      <a:pPr algn="ctr"/>
                      <a:r>
                        <a:rPr lang="en-US" sz="2800" dirty="0">
                          <a:solidFill>
                            <a:srgbClr val="FFFF00"/>
                          </a:solidFill>
                        </a:rPr>
                        <a:t>Answer</a:t>
                      </a:r>
                      <a:endParaRPr lang="ru-RU" sz="2800" dirty="0">
                        <a:solidFill>
                          <a:srgbClr val="FFFF00"/>
                        </a:solidFill>
                      </a:endParaRPr>
                    </a:p>
                  </a:txBody>
                  <a:tcPr anchor="ctr">
                    <a:gradFill flip="none" rotWithShape="1">
                      <a:gsLst>
                        <a:gs pos="93000">
                          <a:srgbClr val="002060"/>
                        </a:gs>
                        <a:gs pos="0">
                          <a:schemeClr val="accent5">
                            <a:lumMod val="95000"/>
                            <a:lumOff val="5000"/>
                          </a:schemeClr>
                        </a:gs>
                        <a:gs pos="30000">
                          <a:schemeClr val="accent5">
                            <a:lumMod val="60000"/>
                          </a:schemeClr>
                        </a:gs>
                      </a:gsLst>
                      <a:path path="circle">
                        <a:fillToRect l="50000" t="130000" r="50000" b="-30000"/>
                      </a:path>
                      <a:tileRect/>
                    </a:gradFill>
                  </a:tcPr>
                </a:tc>
                <a:extLst>
                  <a:ext uri="{0D108BD9-81ED-4DB2-BD59-A6C34878D82A}">
                    <a16:rowId xmlns:a16="http://schemas.microsoft.com/office/drawing/2014/main" val="10000"/>
                  </a:ext>
                </a:extLst>
              </a:tr>
            </a:tbl>
          </a:graphicData>
        </a:graphic>
      </p:graphicFrame>
      <p:pic>
        <p:nvPicPr>
          <p:cNvPr id="2" name="Рисунок 1">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8970" y="5146442"/>
            <a:ext cx="2734057" cy="743054"/>
          </a:xfrm>
          <a:prstGeom prst="rect">
            <a:avLst/>
          </a:prstGeom>
          <a:ln w="19050">
            <a:solidFill>
              <a:schemeClr val="bg1"/>
            </a:solidFill>
          </a:ln>
        </p:spPr>
      </p:pic>
      <p:sp>
        <p:nvSpPr>
          <p:cNvPr id="6" name="Заголовок 5"/>
          <p:cNvSpPr>
            <a:spLocks noGrp="1"/>
          </p:cNvSpPr>
          <p:nvPr>
            <p:ph type="title"/>
          </p:nvPr>
        </p:nvSpPr>
        <p:spPr>
          <a:xfrm>
            <a:off x="0" y="0"/>
            <a:ext cx="12192000" cy="6857999"/>
          </a:xfrm>
        </p:spPr>
        <p:txBody>
          <a:bodyPr>
            <a:normAutofit/>
          </a:bodyPr>
          <a:lstStyle/>
          <a:p>
            <a:pPr algn="ctr"/>
            <a:r>
              <a:rPr lang="en-US" sz="7200" dirty="0">
                <a:solidFill>
                  <a:schemeClr val="bg1"/>
                </a:solidFill>
                <a:latin typeface="+mn-lt"/>
              </a:rPr>
              <a:t>How have cell phones changed business?</a:t>
            </a:r>
            <a:endParaRPr lang="ru-RU" sz="7200" dirty="0">
              <a:solidFill>
                <a:schemeClr val="bg1"/>
              </a:solidFill>
              <a:latin typeface="+mn-lt"/>
            </a:endParaRPr>
          </a:p>
        </p:txBody>
      </p:sp>
    </p:spTree>
    <p:extLst>
      <p:ext uri="{BB962C8B-B14F-4D97-AF65-F5344CB8AC3E}">
        <p14:creationId xmlns:p14="http://schemas.microsoft.com/office/powerpoint/2010/main" val="774928160"/>
      </p:ext>
    </p:extLst>
  </p:cSld>
  <p:clrMapOvr>
    <a:masterClrMapping/>
  </p:clrMapOvr>
  <p:transition advTm="40000">
    <p:sndAc>
      <p:stSnd>
        <p:snd r:embed="rId2" name="laser.wav"/>
      </p:stSnd>
    </p:sndAc>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2766960596"/>
              </p:ext>
            </p:extLst>
          </p:nvPr>
        </p:nvGraphicFramePr>
        <p:xfrm>
          <a:off x="5060014" y="5216578"/>
          <a:ext cx="2240197" cy="599607"/>
        </p:xfrm>
        <a:graphic>
          <a:graphicData uri="http://schemas.openxmlformats.org/drawingml/2006/table">
            <a:tbl>
              <a:tblPr firstRow="1" bandRow="1">
                <a:tableStyleId>{5C22544A-7EE6-4342-B048-85BDC9FD1C3A}</a:tableStyleId>
              </a:tblPr>
              <a:tblGrid>
                <a:gridCol w="2240197">
                  <a:extLst>
                    <a:ext uri="{9D8B030D-6E8A-4147-A177-3AD203B41FA5}">
                      <a16:colId xmlns:a16="http://schemas.microsoft.com/office/drawing/2014/main" val="20000"/>
                    </a:ext>
                  </a:extLst>
                </a:gridCol>
              </a:tblGrid>
              <a:tr h="599607">
                <a:tc>
                  <a:txBody>
                    <a:bodyPr/>
                    <a:lstStyle/>
                    <a:p>
                      <a:pPr algn="ctr"/>
                      <a:r>
                        <a:rPr lang="en-US" sz="2800" dirty="0">
                          <a:solidFill>
                            <a:srgbClr val="FFFF00"/>
                          </a:solidFill>
                        </a:rPr>
                        <a:t>Home</a:t>
                      </a:r>
                      <a:endParaRPr lang="ru-RU" sz="2800" dirty="0">
                        <a:solidFill>
                          <a:srgbClr val="FFFF00"/>
                        </a:solidFill>
                      </a:endParaRPr>
                    </a:p>
                  </a:txBody>
                  <a:tcPr anchor="ctr">
                    <a:gradFill>
                      <a:gsLst>
                        <a:gs pos="93000">
                          <a:srgbClr val="002060"/>
                        </a:gs>
                        <a:gs pos="0">
                          <a:schemeClr val="accent5">
                            <a:lumMod val="95000"/>
                            <a:lumOff val="5000"/>
                          </a:schemeClr>
                        </a:gs>
                        <a:gs pos="30000">
                          <a:schemeClr val="accent5">
                            <a:lumMod val="60000"/>
                          </a:schemeClr>
                        </a:gs>
                      </a:gsLst>
                      <a:path path="circle">
                        <a:fillToRect l="50000" t="130000" r="50000" b="-30000"/>
                      </a:path>
                    </a:gradFill>
                  </a:tcPr>
                </a:tc>
                <a:extLst>
                  <a:ext uri="{0D108BD9-81ED-4DB2-BD59-A6C34878D82A}">
                    <a16:rowId xmlns:a16="http://schemas.microsoft.com/office/drawing/2014/main" val="10000"/>
                  </a:ext>
                </a:extLst>
              </a:tr>
            </a:tbl>
          </a:graphicData>
        </a:graphic>
      </p:graphicFrame>
      <p:pic>
        <p:nvPicPr>
          <p:cNvPr id="2" name="Рисунок 1">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09918" y="5195841"/>
            <a:ext cx="2772162" cy="657317"/>
          </a:xfrm>
          <a:prstGeom prst="rect">
            <a:avLst/>
          </a:prstGeom>
          <a:ln w="19050">
            <a:solidFill>
              <a:schemeClr val="bg1"/>
            </a:solidFill>
          </a:ln>
        </p:spPr>
      </p:pic>
      <p:sp>
        <p:nvSpPr>
          <p:cNvPr id="5" name="Заголовок 4"/>
          <p:cNvSpPr>
            <a:spLocks noGrp="1"/>
          </p:cNvSpPr>
          <p:nvPr>
            <p:ph type="title"/>
          </p:nvPr>
        </p:nvSpPr>
        <p:spPr>
          <a:xfrm>
            <a:off x="0" y="0"/>
            <a:ext cx="12192000" cy="6858000"/>
          </a:xfrm>
        </p:spPr>
        <p:txBody>
          <a:bodyPr>
            <a:normAutofit/>
          </a:bodyPr>
          <a:lstStyle/>
          <a:p>
            <a:r>
              <a:rPr lang="en-US" dirty="0">
                <a:solidFill>
                  <a:schemeClr val="bg1"/>
                </a:solidFill>
              </a:rPr>
              <a:t>They have allowed people to take their work out of the office but stay connected to their colleagues and workplace. Smartphones allow users to check and send email, browse the Internet, and have immediate contact with clients around the world. Business plans and appointments can be rearranged on the move, giving more schedule flexibility.</a:t>
            </a:r>
            <a:br>
              <a:rPr lang="en-US" dirty="0">
                <a:solidFill>
                  <a:schemeClr val="bg1"/>
                </a:solidFill>
              </a:rPr>
            </a:br>
            <a:r>
              <a:rPr lang="en-US" dirty="0"/>
              <a:t> </a:t>
            </a:r>
          </a:p>
        </p:txBody>
      </p:sp>
    </p:spTree>
    <p:extLst>
      <p:ext uri="{BB962C8B-B14F-4D97-AF65-F5344CB8AC3E}">
        <p14:creationId xmlns:p14="http://schemas.microsoft.com/office/powerpoint/2010/main" val="346437271"/>
      </p:ext>
    </p:extLst>
  </p:cSld>
  <p:clrMapOvr>
    <a:masterClrMapping/>
  </p:clrMapOvr>
  <p:transition>
    <p:sndAc>
      <p:stSnd>
        <p:snd r:embed="rId2" name="chimes.wav"/>
      </p:stSnd>
    </p:sndAc>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5060014" y="5216578"/>
          <a:ext cx="2240197" cy="629586"/>
        </p:xfrm>
        <a:graphic>
          <a:graphicData uri="http://schemas.openxmlformats.org/drawingml/2006/table">
            <a:tbl>
              <a:tblPr firstRow="1" bandRow="1">
                <a:tableStyleId>{5C22544A-7EE6-4342-B048-85BDC9FD1C3A}</a:tableStyleId>
              </a:tblPr>
              <a:tblGrid>
                <a:gridCol w="2240197">
                  <a:extLst>
                    <a:ext uri="{9D8B030D-6E8A-4147-A177-3AD203B41FA5}">
                      <a16:colId xmlns:a16="http://schemas.microsoft.com/office/drawing/2014/main" val="20000"/>
                    </a:ext>
                  </a:extLst>
                </a:gridCol>
              </a:tblGrid>
              <a:tr h="629586">
                <a:tc>
                  <a:txBody>
                    <a:bodyPr/>
                    <a:lstStyle/>
                    <a:p>
                      <a:pPr algn="ctr"/>
                      <a:r>
                        <a:rPr lang="en-US" sz="2800" dirty="0">
                          <a:solidFill>
                            <a:srgbClr val="FFFF00"/>
                          </a:solidFill>
                        </a:rPr>
                        <a:t>Answer</a:t>
                      </a:r>
                      <a:endParaRPr lang="ru-RU" sz="2800" dirty="0">
                        <a:solidFill>
                          <a:srgbClr val="FFFF00"/>
                        </a:solidFill>
                      </a:endParaRPr>
                    </a:p>
                  </a:txBody>
                  <a:tcPr anchor="ctr">
                    <a:gradFill flip="none" rotWithShape="1">
                      <a:gsLst>
                        <a:gs pos="93000">
                          <a:srgbClr val="002060"/>
                        </a:gs>
                        <a:gs pos="0">
                          <a:schemeClr val="accent5">
                            <a:lumMod val="95000"/>
                            <a:lumOff val="5000"/>
                          </a:schemeClr>
                        </a:gs>
                        <a:gs pos="30000">
                          <a:schemeClr val="accent5">
                            <a:lumMod val="60000"/>
                          </a:schemeClr>
                        </a:gs>
                      </a:gsLst>
                      <a:path path="circle">
                        <a:fillToRect l="50000" t="130000" r="50000" b="-30000"/>
                      </a:path>
                      <a:tileRect/>
                    </a:gradFill>
                  </a:tcPr>
                </a:tc>
                <a:extLst>
                  <a:ext uri="{0D108BD9-81ED-4DB2-BD59-A6C34878D82A}">
                    <a16:rowId xmlns:a16="http://schemas.microsoft.com/office/drawing/2014/main" val="10000"/>
                  </a:ext>
                </a:extLst>
              </a:tr>
            </a:tbl>
          </a:graphicData>
        </a:graphic>
      </p:graphicFrame>
      <p:pic>
        <p:nvPicPr>
          <p:cNvPr id="2" name="Рисунок 1">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8970" y="5146442"/>
            <a:ext cx="2734057" cy="743054"/>
          </a:xfrm>
          <a:prstGeom prst="rect">
            <a:avLst/>
          </a:prstGeom>
          <a:ln w="19050">
            <a:solidFill>
              <a:schemeClr val="bg1"/>
            </a:solidFill>
          </a:ln>
        </p:spPr>
      </p:pic>
      <p:sp>
        <p:nvSpPr>
          <p:cNvPr id="6" name="Заголовок 5"/>
          <p:cNvSpPr>
            <a:spLocks noGrp="1"/>
          </p:cNvSpPr>
          <p:nvPr>
            <p:ph type="title"/>
          </p:nvPr>
        </p:nvSpPr>
        <p:spPr>
          <a:xfrm>
            <a:off x="0" y="0"/>
            <a:ext cx="12192000" cy="6857999"/>
          </a:xfrm>
        </p:spPr>
        <p:txBody>
          <a:bodyPr>
            <a:normAutofit/>
          </a:bodyPr>
          <a:lstStyle/>
          <a:p>
            <a:pPr algn="ctr"/>
            <a:r>
              <a:rPr lang="en-US" sz="5400" dirty="0">
                <a:solidFill>
                  <a:schemeClr val="bg1"/>
                </a:solidFill>
                <a:latin typeface="+mn-lt"/>
              </a:rPr>
              <a:t>1</a:t>
            </a:r>
            <a:r>
              <a:rPr lang="en-US" sz="7200" dirty="0">
                <a:solidFill>
                  <a:schemeClr val="bg1"/>
                </a:solidFill>
                <a:latin typeface="+mn-lt"/>
              </a:rPr>
              <a:t>. </a:t>
            </a:r>
            <a:r>
              <a:rPr lang="en-US" sz="5400" dirty="0">
                <a:solidFill>
                  <a:schemeClr val="bg1"/>
                </a:solidFill>
                <a:latin typeface="+mn-lt"/>
              </a:rPr>
              <a:t>How many ways can businesses communicate with each other?</a:t>
            </a:r>
            <a:br>
              <a:rPr lang="en-US" sz="5400" dirty="0">
                <a:solidFill>
                  <a:schemeClr val="bg1"/>
                </a:solidFill>
                <a:latin typeface="+mn-lt"/>
              </a:rPr>
            </a:br>
            <a:r>
              <a:rPr lang="en-US" sz="5400" dirty="0">
                <a:solidFill>
                  <a:schemeClr val="bg1"/>
                </a:solidFill>
                <a:latin typeface="+mn-lt"/>
              </a:rPr>
              <a:t>2. What are the benefits of different kinds of electronic communication?</a:t>
            </a:r>
            <a:endParaRPr lang="ru-RU" sz="5400" dirty="0">
              <a:solidFill>
                <a:schemeClr val="bg1"/>
              </a:solidFill>
              <a:latin typeface="+mn-lt"/>
            </a:endParaRPr>
          </a:p>
        </p:txBody>
      </p:sp>
    </p:spTree>
    <p:extLst>
      <p:ext uri="{BB962C8B-B14F-4D97-AF65-F5344CB8AC3E}">
        <p14:creationId xmlns:p14="http://schemas.microsoft.com/office/powerpoint/2010/main" val="637691424"/>
      </p:ext>
    </p:extLst>
  </p:cSld>
  <p:clrMapOvr>
    <a:masterClrMapping/>
  </p:clrMapOvr>
  <p:transition advTm="40000">
    <p:sndAc>
      <p:stSnd>
        <p:snd r:embed="rId2" name="laser.wav"/>
      </p:stSnd>
    </p:sndAc>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5060014" y="5216578"/>
          <a:ext cx="2240197" cy="599607"/>
        </p:xfrm>
        <a:graphic>
          <a:graphicData uri="http://schemas.openxmlformats.org/drawingml/2006/table">
            <a:tbl>
              <a:tblPr firstRow="1" bandRow="1">
                <a:tableStyleId>{5C22544A-7EE6-4342-B048-85BDC9FD1C3A}</a:tableStyleId>
              </a:tblPr>
              <a:tblGrid>
                <a:gridCol w="2240197">
                  <a:extLst>
                    <a:ext uri="{9D8B030D-6E8A-4147-A177-3AD203B41FA5}">
                      <a16:colId xmlns:a16="http://schemas.microsoft.com/office/drawing/2014/main" val="20000"/>
                    </a:ext>
                  </a:extLst>
                </a:gridCol>
              </a:tblGrid>
              <a:tr h="599607">
                <a:tc>
                  <a:txBody>
                    <a:bodyPr/>
                    <a:lstStyle/>
                    <a:p>
                      <a:pPr algn="ctr"/>
                      <a:r>
                        <a:rPr lang="en-US" sz="2800" dirty="0">
                          <a:solidFill>
                            <a:srgbClr val="FFFF00"/>
                          </a:solidFill>
                        </a:rPr>
                        <a:t>Home</a:t>
                      </a:r>
                      <a:endParaRPr lang="ru-RU" sz="2800" dirty="0">
                        <a:solidFill>
                          <a:srgbClr val="FFFF00"/>
                        </a:solidFill>
                      </a:endParaRPr>
                    </a:p>
                  </a:txBody>
                  <a:tcPr anchor="ctr">
                    <a:gradFill>
                      <a:gsLst>
                        <a:gs pos="93000">
                          <a:srgbClr val="002060"/>
                        </a:gs>
                        <a:gs pos="0">
                          <a:schemeClr val="accent5">
                            <a:lumMod val="95000"/>
                            <a:lumOff val="5000"/>
                          </a:schemeClr>
                        </a:gs>
                        <a:gs pos="30000">
                          <a:schemeClr val="accent5">
                            <a:lumMod val="60000"/>
                          </a:schemeClr>
                        </a:gs>
                      </a:gsLst>
                      <a:path path="circle">
                        <a:fillToRect l="50000" t="130000" r="50000" b="-30000"/>
                      </a:path>
                    </a:gradFill>
                  </a:tcPr>
                </a:tc>
                <a:extLst>
                  <a:ext uri="{0D108BD9-81ED-4DB2-BD59-A6C34878D82A}">
                    <a16:rowId xmlns:a16="http://schemas.microsoft.com/office/drawing/2014/main" val="10000"/>
                  </a:ext>
                </a:extLst>
              </a:tr>
            </a:tbl>
          </a:graphicData>
        </a:graphic>
      </p:graphicFrame>
      <p:pic>
        <p:nvPicPr>
          <p:cNvPr id="2" name="Рисунок 1">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09918" y="5195841"/>
            <a:ext cx="2772162" cy="657317"/>
          </a:xfrm>
          <a:prstGeom prst="rect">
            <a:avLst/>
          </a:prstGeom>
          <a:ln w="19050">
            <a:solidFill>
              <a:schemeClr val="bg1"/>
            </a:solidFill>
          </a:ln>
        </p:spPr>
      </p:pic>
      <p:sp>
        <p:nvSpPr>
          <p:cNvPr id="5" name="Заголовок 4"/>
          <p:cNvSpPr>
            <a:spLocks noGrp="1"/>
          </p:cNvSpPr>
          <p:nvPr>
            <p:ph type="title"/>
          </p:nvPr>
        </p:nvSpPr>
        <p:spPr>
          <a:xfrm>
            <a:off x="0" y="0"/>
            <a:ext cx="12192000" cy="6858000"/>
          </a:xfrm>
        </p:spPr>
        <p:txBody>
          <a:bodyPr>
            <a:normAutofit/>
          </a:bodyPr>
          <a:lstStyle/>
          <a:p>
            <a:pPr algn="ctr"/>
            <a:r>
              <a:rPr lang="en-US" sz="4000" dirty="0">
                <a:solidFill>
                  <a:schemeClr val="bg1"/>
                </a:solidFill>
              </a:rPr>
              <a:t>1. </a:t>
            </a:r>
            <a:r>
              <a:rPr lang="en-US" dirty="0">
                <a:solidFill>
                  <a:schemeClr val="bg1"/>
                </a:solidFill>
              </a:rPr>
              <a:t>A common method today is by using a smartphone which can access the Internet and function as a phone and portable media player.</a:t>
            </a:r>
            <a:br>
              <a:rPr lang="en-US" dirty="0">
                <a:solidFill>
                  <a:schemeClr val="bg1"/>
                </a:solidFill>
              </a:rPr>
            </a:br>
            <a:r>
              <a:rPr lang="en-US" dirty="0">
                <a:solidFill>
                  <a:schemeClr val="bg1"/>
                </a:solidFill>
              </a:rPr>
              <a:t>2. Cell phones for example allow interaction between people residing in different geographical locations and to receive messages on the spot. </a:t>
            </a:r>
            <a:endParaRPr lang="ru-RU" sz="4000" dirty="0">
              <a:solidFill>
                <a:schemeClr val="bg1"/>
              </a:solidFill>
            </a:endParaRPr>
          </a:p>
        </p:txBody>
      </p:sp>
    </p:spTree>
    <p:extLst>
      <p:ext uri="{BB962C8B-B14F-4D97-AF65-F5344CB8AC3E}">
        <p14:creationId xmlns:p14="http://schemas.microsoft.com/office/powerpoint/2010/main" val="2781061877"/>
      </p:ext>
    </p:extLst>
  </p:cSld>
  <p:clrMapOvr>
    <a:masterClrMapping/>
  </p:clrMapOvr>
  <p:transition>
    <p:sndAc>
      <p:stSnd>
        <p:snd r:embed="rId2" name="chimes.wav"/>
      </p:stSnd>
    </p:sndAc>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5060014" y="5216578"/>
          <a:ext cx="2240197" cy="629586"/>
        </p:xfrm>
        <a:graphic>
          <a:graphicData uri="http://schemas.openxmlformats.org/drawingml/2006/table">
            <a:tbl>
              <a:tblPr firstRow="1" bandRow="1">
                <a:tableStyleId>{5C22544A-7EE6-4342-B048-85BDC9FD1C3A}</a:tableStyleId>
              </a:tblPr>
              <a:tblGrid>
                <a:gridCol w="2240197">
                  <a:extLst>
                    <a:ext uri="{9D8B030D-6E8A-4147-A177-3AD203B41FA5}">
                      <a16:colId xmlns:a16="http://schemas.microsoft.com/office/drawing/2014/main" val="20000"/>
                    </a:ext>
                  </a:extLst>
                </a:gridCol>
              </a:tblGrid>
              <a:tr h="629586">
                <a:tc>
                  <a:txBody>
                    <a:bodyPr/>
                    <a:lstStyle/>
                    <a:p>
                      <a:pPr algn="ctr"/>
                      <a:r>
                        <a:rPr lang="en-US" sz="2800" dirty="0">
                          <a:solidFill>
                            <a:srgbClr val="FFFF00"/>
                          </a:solidFill>
                        </a:rPr>
                        <a:t>Answer</a:t>
                      </a:r>
                      <a:endParaRPr lang="ru-RU" sz="2800" dirty="0">
                        <a:solidFill>
                          <a:srgbClr val="FFFF00"/>
                        </a:solidFill>
                      </a:endParaRPr>
                    </a:p>
                  </a:txBody>
                  <a:tcPr anchor="ctr">
                    <a:gradFill flip="none" rotWithShape="1">
                      <a:gsLst>
                        <a:gs pos="93000">
                          <a:srgbClr val="002060"/>
                        </a:gs>
                        <a:gs pos="0">
                          <a:schemeClr val="accent5">
                            <a:lumMod val="95000"/>
                            <a:lumOff val="5000"/>
                          </a:schemeClr>
                        </a:gs>
                        <a:gs pos="30000">
                          <a:schemeClr val="accent5">
                            <a:lumMod val="60000"/>
                          </a:schemeClr>
                        </a:gs>
                      </a:gsLst>
                      <a:path path="circle">
                        <a:fillToRect l="50000" t="130000" r="50000" b="-30000"/>
                      </a:path>
                      <a:tileRect/>
                    </a:gradFill>
                  </a:tcPr>
                </a:tc>
                <a:extLst>
                  <a:ext uri="{0D108BD9-81ED-4DB2-BD59-A6C34878D82A}">
                    <a16:rowId xmlns:a16="http://schemas.microsoft.com/office/drawing/2014/main" val="10000"/>
                  </a:ext>
                </a:extLst>
              </a:tr>
            </a:tbl>
          </a:graphicData>
        </a:graphic>
      </p:graphicFrame>
      <p:pic>
        <p:nvPicPr>
          <p:cNvPr id="2" name="Рисунок 1">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8970" y="5146442"/>
            <a:ext cx="2734057" cy="743054"/>
          </a:xfrm>
          <a:prstGeom prst="rect">
            <a:avLst/>
          </a:prstGeom>
          <a:ln w="19050">
            <a:solidFill>
              <a:schemeClr val="bg1"/>
            </a:solidFill>
          </a:ln>
        </p:spPr>
      </p:pic>
      <p:sp>
        <p:nvSpPr>
          <p:cNvPr id="6" name="Заголовок 5"/>
          <p:cNvSpPr>
            <a:spLocks noGrp="1"/>
          </p:cNvSpPr>
          <p:nvPr>
            <p:ph type="title"/>
          </p:nvPr>
        </p:nvSpPr>
        <p:spPr>
          <a:xfrm>
            <a:off x="0" y="0"/>
            <a:ext cx="12192000" cy="6857999"/>
          </a:xfrm>
        </p:spPr>
        <p:txBody>
          <a:bodyPr>
            <a:normAutofit/>
          </a:bodyPr>
          <a:lstStyle/>
          <a:p>
            <a:pPr algn="ctr"/>
            <a:r>
              <a:rPr lang="en-US" sz="6600" dirty="0">
                <a:solidFill>
                  <a:schemeClr val="bg1"/>
                </a:solidFill>
                <a:latin typeface="+mn-lt"/>
              </a:rPr>
              <a:t>1. Why do people use GPS?</a:t>
            </a:r>
            <a:br>
              <a:rPr lang="en-US" sz="6600" dirty="0">
                <a:solidFill>
                  <a:schemeClr val="bg1"/>
                </a:solidFill>
                <a:latin typeface="+mn-lt"/>
              </a:rPr>
            </a:br>
            <a:r>
              <a:rPr lang="en-US" sz="6600" dirty="0">
                <a:solidFill>
                  <a:schemeClr val="bg1"/>
                </a:solidFill>
                <a:latin typeface="+mn-lt"/>
              </a:rPr>
              <a:t>2. How can GPS aid businesses?</a:t>
            </a:r>
            <a:endParaRPr lang="ru-RU" sz="6600" dirty="0">
              <a:solidFill>
                <a:schemeClr val="bg1"/>
              </a:solidFill>
              <a:latin typeface="+mn-lt"/>
            </a:endParaRPr>
          </a:p>
        </p:txBody>
      </p:sp>
    </p:spTree>
    <p:extLst>
      <p:ext uri="{BB962C8B-B14F-4D97-AF65-F5344CB8AC3E}">
        <p14:creationId xmlns:p14="http://schemas.microsoft.com/office/powerpoint/2010/main" val="2758199636"/>
      </p:ext>
    </p:extLst>
  </p:cSld>
  <p:clrMapOvr>
    <a:masterClrMapping/>
  </p:clrMapOvr>
  <p:transition advTm="40000">
    <p:sndAc>
      <p:stSnd>
        <p:snd r:embed="rId2" name="laser.wav"/>
      </p:stSnd>
    </p:sndAc>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5060014" y="5216578"/>
          <a:ext cx="2240197" cy="599607"/>
        </p:xfrm>
        <a:graphic>
          <a:graphicData uri="http://schemas.openxmlformats.org/drawingml/2006/table">
            <a:tbl>
              <a:tblPr firstRow="1" bandRow="1">
                <a:tableStyleId>{5C22544A-7EE6-4342-B048-85BDC9FD1C3A}</a:tableStyleId>
              </a:tblPr>
              <a:tblGrid>
                <a:gridCol w="2240197">
                  <a:extLst>
                    <a:ext uri="{9D8B030D-6E8A-4147-A177-3AD203B41FA5}">
                      <a16:colId xmlns:a16="http://schemas.microsoft.com/office/drawing/2014/main" val="20000"/>
                    </a:ext>
                  </a:extLst>
                </a:gridCol>
              </a:tblGrid>
              <a:tr h="599607">
                <a:tc>
                  <a:txBody>
                    <a:bodyPr/>
                    <a:lstStyle/>
                    <a:p>
                      <a:pPr algn="ctr"/>
                      <a:r>
                        <a:rPr lang="en-US" sz="2800" dirty="0">
                          <a:solidFill>
                            <a:srgbClr val="FFFF00"/>
                          </a:solidFill>
                        </a:rPr>
                        <a:t>Home</a:t>
                      </a:r>
                      <a:endParaRPr lang="ru-RU" sz="2800" dirty="0">
                        <a:solidFill>
                          <a:srgbClr val="FFFF00"/>
                        </a:solidFill>
                      </a:endParaRPr>
                    </a:p>
                  </a:txBody>
                  <a:tcPr anchor="ctr">
                    <a:gradFill>
                      <a:gsLst>
                        <a:gs pos="93000">
                          <a:srgbClr val="002060"/>
                        </a:gs>
                        <a:gs pos="0">
                          <a:schemeClr val="accent5">
                            <a:lumMod val="95000"/>
                            <a:lumOff val="5000"/>
                          </a:schemeClr>
                        </a:gs>
                        <a:gs pos="30000">
                          <a:schemeClr val="accent5">
                            <a:lumMod val="60000"/>
                          </a:schemeClr>
                        </a:gs>
                      </a:gsLst>
                      <a:path path="circle">
                        <a:fillToRect l="50000" t="130000" r="50000" b="-30000"/>
                      </a:path>
                    </a:gradFill>
                  </a:tcPr>
                </a:tc>
                <a:extLst>
                  <a:ext uri="{0D108BD9-81ED-4DB2-BD59-A6C34878D82A}">
                    <a16:rowId xmlns:a16="http://schemas.microsoft.com/office/drawing/2014/main" val="10000"/>
                  </a:ext>
                </a:extLst>
              </a:tr>
            </a:tbl>
          </a:graphicData>
        </a:graphic>
      </p:graphicFrame>
      <p:pic>
        <p:nvPicPr>
          <p:cNvPr id="2" name="Рисунок 1">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09918" y="5195841"/>
            <a:ext cx="2772162" cy="657317"/>
          </a:xfrm>
          <a:prstGeom prst="rect">
            <a:avLst/>
          </a:prstGeom>
          <a:ln w="19050">
            <a:solidFill>
              <a:schemeClr val="bg1"/>
            </a:solidFill>
          </a:ln>
        </p:spPr>
      </p:pic>
      <p:sp>
        <p:nvSpPr>
          <p:cNvPr id="5" name="Заголовок 4"/>
          <p:cNvSpPr>
            <a:spLocks noGrp="1"/>
          </p:cNvSpPr>
          <p:nvPr>
            <p:ph type="title"/>
          </p:nvPr>
        </p:nvSpPr>
        <p:spPr>
          <a:xfrm>
            <a:off x="0" y="0"/>
            <a:ext cx="12192000" cy="6858000"/>
          </a:xfrm>
        </p:spPr>
        <p:txBody>
          <a:bodyPr>
            <a:normAutofit/>
          </a:bodyPr>
          <a:lstStyle/>
          <a:p>
            <a:pPr algn="ctr"/>
            <a:r>
              <a:rPr lang="en-US" sz="4000" dirty="0">
                <a:solidFill>
                  <a:schemeClr val="bg1"/>
                </a:solidFill>
              </a:rPr>
              <a:t>1. </a:t>
            </a:r>
            <a:r>
              <a:rPr lang="en-US" dirty="0">
                <a:solidFill>
                  <a:schemeClr val="bg1"/>
                </a:solidFill>
              </a:rPr>
              <a:t>Cab drivers, truckers, and delivery men rely on it to reach their destinations and can save on time and fuel expenses. </a:t>
            </a:r>
            <a:br>
              <a:rPr lang="en-US" dirty="0">
                <a:solidFill>
                  <a:schemeClr val="bg1"/>
                </a:solidFill>
              </a:rPr>
            </a:br>
            <a:r>
              <a:rPr lang="en-US" dirty="0">
                <a:solidFill>
                  <a:schemeClr val="bg1"/>
                </a:solidFill>
              </a:rPr>
              <a:t>2. Firms that run a large vehicle fleet can adopt a GPS vehicle tracking system to improve efficiency and reduce fuel waste.</a:t>
            </a:r>
            <a:endParaRPr lang="ru-RU" sz="4000" dirty="0">
              <a:solidFill>
                <a:schemeClr val="bg1"/>
              </a:solidFill>
            </a:endParaRPr>
          </a:p>
        </p:txBody>
      </p:sp>
    </p:spTree>
    <p:extLst>
      <p:ext uri="{BB962C8B-B14F-4D97-AF65-F5344CB8AC3E}">
        <p14:creationId xmlns:p14="http://schemas.microsoft.com/office/powerpoint/2010/main" val="3649144427"/>
      </p:ext>
    </p:extLst>
  </p:cSld>
  <p:clrMapOvr>
    <a:masterClrMapping/>
  </p:clrMapOvr>
  <p:transition>
    <p:sndAc>
      <p:stSnd>
        <p:snd r:embed="rId2" name="chimes.wav"/>
      </p:stSnd>
    </p:sndAc>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169809068"/>
              </p:ext>
            </p:extLst>
          </p:nvPr>
        </p:nvGraphicFramePr>
        <p:xfrm>
          <a:off x="5060014" y="5216578"/>
          <a:ext cx="2240197" cy="629586"/>
        </p:xfrm>
        <a:graphic>
          <a:graphicData uri="http://schemas.openxmlformats.org/drawingml/2006/table">
            <a:tbl>
              <a:tblPr firstRow="1" bandRow="1">
                <a:tableStyleId>{5C22544A-7EE6-4342-B048-85BDC9FD1C3A}</a:tableStyleId>
              </a:tblPr>
              <a:tblGrid>
                <a:gridCol w="2240197">
                  <a:extLst>
                    <a:ext uri="{9D8B030D-6E8A-4147-A177-3AD203B41FA5}">
                      <a16:colId xmlns:a16="http://schemas.microsoft.com/office/drawing/2014/main" val="20000"/>
                    </a:ext>
                  </a:extLst>
                </a:gridCol>
              </a:tblGrid>
              <a:tr h="629586">
                <a:tc>
                  <a:txBody>
                    <a:bodyPr/>
                    <a:lstStyle/>
                    <a:p>
                      <a:pPr algn="ctr"/>
                      <a:r>
                        <a:rPr lang="en-US" sz="2800" dirty="0">
                          <a:solidFill>
                            <a:srgbClr val="FFFF00"/>
                          </a:solidFill>
                        </a:rPr>
                        <a:t>Answer</a:t>
                      </a:r>
                      <a:endParaRPr lang="ru-RU" sz="2800" dirty="0">
                        <a:solidFill>
                          <a:srgbClr val="FFFF00"/>
                        </a:solidFill>
                      </a:endParaRPr>
                    </a:p>
                  </a:txBody>
                  <a:tcPr anchor="ctr">
                    <a:gradFill flip="none" rotWithShape="1">
                      <a:gsLst>
                        <a:gs pos="93000">
                          <a:srgbClr val="002060"/>
                        </a:gs>
                        <a:gs pos="0">
                          <a:schemeClr val="accent5">
                            <a:lumMod val="95000"/>
                            <a:lumOff val="5000"/>
                          </a:schemeClr>
                        </a:gs>
                        <a:gs pos="30000">
                          <a:schemeClr val="accent5">
                            <a:lumMod val="60000"/>
                          </a:schemeClr>
                        </a:gs>
                      </a:gsLst>
                      <a:path path="circle">
                        <a:fillToRect l="50000" t="130000" r="50000" b="-30000"/>
                      </a:path>
                      <a:tileRect/>
                    </a:gradFill>
                  </a:tcPr>
                </a:tc>
                <a:extLst>
                  <a:ext uri="{0D108BD9-81ED-4DB2-BD59-A6C34878D82A}">
                    <a16:rowId xmlns:a16="http://schemas.microsoft.com/office/drawing/2014/main" val="10000"/>
                  </a:ext>
                </a:extLst>
              </a:tr>
            </a:tbl>
          </a:graphicData>
        </a:graphic>
      </p:graphicFrame>
      <p:pic>
        <p:nvPicPr>
          <p:cNvPr id="2" name="Рисунок 1">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8970" y="5146442"/>
            <a:ext cx="2734057" cy="743054"/>
          </a:xfrm>
          <a:prstGeom prst="rect">
            <a:avLst/>
          </a:prstGeom>
          <a:ln w="19050">
            <a:solidFill>
              <a:schemeClr val="bg1"/>
            </a:solidFill>
          </a:ln>
        </p:spPr>
      </p:pic>
      <p:sp>
        <p:nvSpPr>
          <p:cNvPr id="6" name="Заголовок 5"/>
          <p:cNvSpPr>
            <a:spLocks noGrp="1"/>
          </p:cNvSpPr>
          <p:nvPr>
            <p:ph type="title"/>
          </p:nvPr>
        </p:nvSpPr>
        <p:spPr>
          <a:xfrm>
            <a:off x="0" y="0"/>
            <a:ext cx="12192000" cy="6857999"/>
          </a:xfrm>
        </p:spPr>
        <p:txBody>
          <a:bodyPr>
            <a:normAutofit/>
          </a:bodyPr>
          <a:lstStyle/>
          <a:p>
            <a:pPr algn="ctr"/>
            <a:r>
              <a:rPr lang="en-US" sz="7200" dirty="0">
                <a:solidFill>
                  <a:schemeClr val="bg1"/>
                </a:solidFill>
                <a:latin typeface="+mn-lt"/>
              </a:rPr>
              <a:t>Give definitions to the words:</a:t>
            </a:r>
            <a:br>
              <a:rPr lang="en-US" sz="7200" dirty="0">
                <a:solidFill>
                  <a:schemeClr val="bg1"/>
                </a:solidFill>
                <a:latin typeface="+mn-lt"/>
              </a:rPr>
            </a:br>
            <a:r>
              <a:rPr lang="en-US" sz="7200" dirty="0">
                <a:solidFill>
                  <a:schemeClr val="bg1"/>
                </a:solidFill>
                <a:latin typeface="+mn-lt"/>
              </a:rPr>
              <a:t>SIMM and DIMM</a:t>
            </a:r>
            <a:endParaRPr lang="ru-RU" sz="7200" dirty="0">
              <a:solidFill>
                <a:schemeClr val="bg1"/>
              </a:solidFill>
              <a:latin typeface="+mn-lt"/>
            </a:endParaRPr>
          </a:p>
        </p:txBody>
      </p:sp>
    </p:spTree>
    <p:extLst>
      <p:ext uri="{BB962C8B-B14F-4D97-AF65-F5344CB8AC3E}">
        <p14:creationId xmlns:p14="http://schemas.microsoft.com/office/powerpoint/2010/main" val="1479965931"/>
      </p:ext>
    </p:extLst>
  </p:cSld>
  <p:clrMapOvr>
    <a:masterClrMapping/>
  </p:clrMapOvr>
  <p:transition advTm="40000">
    <p:sndAc>
      <p:stSnd>
        <p:snd r:embed="rId2" name="laser.wav"/>
      </p:stSnd>
    </p:sndAc>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5060014" y="5216578"/>
          <a:ext cx="2240197" cy="629586"/>
        </p:xfrm>
        <a:graphic>
          <a:graphicData uri="http://schemas.openxmlformats.org/drawingml/2006/table">
            <a:tbl>
              <a:tblPr firstRow="1" bandRow="1">
                <a:tableStyleId>{5C22544A-7EE6-4342-B048-85BDC9FD1C3A}</a:tableStyleId>
              </a:tblPr>
              <a:tblGrid>
                <a:gridCol w="2240197">
                  <a:extLst>
                    <a:ext uri="{9D8B030D-6E8A-4147-A177-3AD203B41FA5}">
                      <a16:colId xmlns:a16="http://schemas.microsoft.com/office/drawing/2014/main" val="20000"/>
                    </a:ext>
                  </a:extLst>
                </a:gridCol>
              </a:tblGrid>
              <a:tr h="629586">
                <a:tc>
                  <a:txBody>
                    <a:bodyPr/>
                    <a:lstStyle/>
                    <a:p>
                      <a:pPr algn="ctr"/>
                      <a:r>
                        <a:rPr lang="en-US" sz="2800" dirty="0">
                          <a:solidFill>
                            <a:srgbClr val="FFFF00"/>
                          </a:solidFill>
                        </a:rPr>
                        <a:t>Answer</a:t>
                      </a:r>
                      <a:endParaRPr lang="ru-RU" sz="2800" dirty="0">
                        <a:solidFill>
                          <a:srgbClr val="FFFF00"/>
                        </a:solidFill>
                      </a:endParaRPr>
                    </a:p>
                  </a:txBody>
                  <a:tcPr anchor="ctr">
                    <a:gradFill flip="none" rotWithShape="1">
                      <a:gsLst>
                        <a:gs pos="93000">
                          <a:srgbClr val="002060"/>
                        </a:gs>
                        <a:gs pos="0">
                          <a:schemeClr val="accent5">
                            <a:lumMod val="95000"/>
                            <a:lumOff val="5000"/>
                          </a:schemeClr>
                        </a:gs>
                        <a:gs pos="30000">
                          <a:schemeClr val="accent5">
                            <a:lumMod val="60000"/>
                          </a:schemeClr>
                        </a:gs>
                      </a:gsLst>
                      <a:path path="circle">
                        <a:fillToRect l="50000" t="130000" r="50000" b="-30000"/>
                      </a:path>
                      <a:tileRect/>
                    </a:gradFill>
                  </a:tcPr>
                </a:tc>
                <a:extLst>
                  <a:ext uri="{0D108BD9-81ED-4DB2-BD59-A6C34878D82A}">
                    <a16:rowId xmlns:a16="http://schemas.microsoft.com/office/drawing/2014/main" val="10000"/>
                  </a:ext>
                </a:extLst>
              </a:tr>
            </a:tbl>
          </a:graphicData>
        </a:graphic>
      </p:graphicFrame>
      <p:pic>
        <p:nvPicPr>
          <p:cNvPr id="2" name="Рисунок 1">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8970" y="5146442"/>
            <a:ext cx="2734057" cy="743054"/>
          </a:xfrm>
          <a:prstGeom prst="rect">
            <a:avLst/>
          </a:prstGeom>
          <a:ln w="19050">
            <a:solidFill>
              <a:schemeClr val="bg1"/>
            </a:solidFill>
          </a:ln>
        </p:spPr>
      </p:pic>
      <p:sp>
        <p:nvSpPr>
          <p:cNvPr id="6" name="Заголовок 5"/>
          <p:cNvSpPr>
            <a:spLocks noGrp="1"/>
          </p:cNvSpPr>
          <p:nvPr>
            <p:ph type="title"/>
          </p:nvPr>
        </p:nvSpPr>
        <p:spPr>
          <a:xfrm>
            <a:off x="0" y="1"/>
            <a:ext cx="12192000" cy="5434884"/>
          </a:xfrm>
        </p:spPr>
        <p:txBody>
          <a:bodyPr>
            <a:normAutofit/>
          </a:bodyPr>
          <a:lstStyle/>
          <a:p>
            <a:pPr algn="ctr"/>
            <a:r>
              <a:rPr lang="en-US" sz="6000" dirty="0">
                <a:solidFill>
                  <a:schemeClr val="bg1"/>
                </a:solidFill>
                <a:latin typeface="+mn-lt"/>
              </a:rPr>
              <a:t>1.</a:t>
            </a:r>
            <a:r>
              <a:rPr lang="ru-RU" sz="6000" dirty="0">
                <a:solidFill>
                  <a:schemeClr val="bg1"/>
                </a:solidFill>
                <a:latin typeface="+mn-lt"/>
              </a:rPr>
              <a:t> </a:t>
            </a:r>
            <a:r>
              <a:rPr lang="en-US" sz="6000" dirty="0">
                <a:solidFill>
                  <a:schemeClr val="bg1"/>
                </a:solidFill>
                <a:latin typeface="+mn-lt"/>
              </a:rPr>
              <a:t>What topics can people research online?</a:t>
            </a:r>
            <a:br>
              <a:rPr lang="en-US" sz="6000" dirty="0">
                <a:solidFill>
                  <a:schemeClr val="bg1"/>
                </a:solidFill>
                <a:latin typeface="+mn-lt"/>
              </a:rPr>
            </a:br>
            <a:r>
              <a:rPr lang="en-US" sz="6000" dirty="0">
                <a:solidFill>
                  <a:schemeClr val="bg1"/>
                </a:solidFill>
                <a:latin typeface="+mn-lt"/>
              </a:rPr>
              <a:t>2. How can information technology combine business and education?</a:t>
            </a:r>
            <a:endParaRPr lang="ru-RU" sz="6000" dirty="0">
              <a:solidFill>
                <a:schemeClr val="bg1"/>
              </a:solidFill>
              <a:latin typeface="+mn-lt"/>
            </a:endParaRPr>
          </a:p>
        </p:txBody>
      </p:sp>
    </p:spTree>
    <p:extLst>
      <p:ext uri="{BB962C8B-B14F-4D97-AF65-F5344CB8AC3E}">
        <p14:creationId xmlns:p14="http://schemas.microsoft.com/office/powerpoint/2010/main" val="462558741"/>
      </p:ext>
    </p:extLst>
  </p:cSld>
  <p:clrMapOvr>
    <a:masterClrMapping/>
  </p:clrMapOvr>
  <p:transition advTm="40000">
    <p:sndAc>
      <p:stSnd>
        <p:snd r:embed="rId2" name="laser.wav"/>
      </p:stSnd>
    </p:sndAc>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5060014" y="5216578"/>
          <a:ext cx="2240197" cy="599607"/>
        </p:xfrm>
        <a:graphic>
          <a:graphicData uri="http://schemas.openxmlformats.org/drawingml/2006/table">
            <a:tbl>
              <a:tblPr firstRow="1" bandRow="1">
                <a:tableStyleId>{5C22544A-7EE6-4342-B048-85BDC9FD1C3A}</a:tableStyleId>
              </a:tblPr>
              <a:tblGrid>
                <a:gridCol w="2240197">
                  <a:extLst>
                    <a:ext uri="{9D8B030D-6E8A-4147-A177-3AD203B41FA5}">
                      <a16:colId xmlns:a16="http://schemas.microsoft.com/office/drawing/2014/main" val="20000"/>
                    </a:ext>
                  </a:extLst>
                </a:gridCol>
              </a:tblGrid>
              <a:tr h="599607">
                <a:tc>
                  <a:txBody>
                    <a:bodyPr/>
                    <a:lstStyle/>
                    <a:p>
                      <a:pPr algn="ctr"/>
                      <a:r>
                        <a:rPr lang="en-US" sz="2800" dirty="0">
                          <a:solidFill>
                            <a:srgbClr val="FFFF00"/>
                          </a:solidFill>
                        </a:rPr>
                        <a:t>Home</a:t>
                      </a:r>
                      <a:endParaRPr lang="ru-RU" sz="2800" dirty="0">
                        <a:solidFill>
                          <a:srgbClr val="FFFF00"/>
                        </a:solidFill>
                      </a:endParaRPr>
                    </a:p>
                  </a:txBody>
                  <a:tcPr anchor="ctr">
                    <a:gradFill>
                      <a:gsLst>
                        <a:gs pos="93000">
                          <a:srgbClr val="002060"/>
                        </a:gs>
                        <a:gs pos="0">
                          <a:schemeClr val="accent5">
                            <a:lumMod val="95000"/>
                            <a:lumOff val="5000"/>
                          </a:schemeClr>
                        </a:gs>
                        <a:gs pos="30000">
                          <a:schemeClr val="accent5">
                            <a:lumMod val="60000"/>
                          </a:schemeClr>
                        </a:gs>
                      </a:gsLst>
                      <a:path path="circle">
                        <a:fillToRect l="50000" t="130000" r="50000" b="-30000"/>
                      </a:path>
                    </a:gradFill>
                  </a:tcPr>
                </a:tc>
                <a:extLst>
                  <a:ext uri="{0D108BD9-81ED-4DB2-BD59-A6C34878D82A}">
                    <a16:rowId xmlns:a16="http://schemas.microsoft.com/office/drawing/2014/main" val="10000"/>
                  </a:ext>
                </a:extLst>
              </a:tr>
            </a:tbl>
          </a:graphicData>
        </a:graphic>
      </p:graphicFrame>
      <p:pic>
        <p:nvPicPr>
          <p:cNvPr id="2" name="Рисунок 1">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09918" y="5195841"/>
            <a:ext cx="2772162" cy="657317"/>
          </a:xfrm>
          <a:prstGeom prst="rect">
            <a:avLst/>
          </a:prstGeom>
          <a:ln w="19050">
            <a:solidFill>
              <a:schemeClr val="bg1"/>
            </a:solidFill>
          </a:ln>
        </p:spPr>
      </p:pic>
      <p:sp>
        <p:nvSpPr>
          <p:cNvPr id="5" name="Заголовок 4"/>
          <p:cNvSpPr>
            <a:spLocks noGrp="1"/>
          </p:cNvSpPr>
          <p:nvPr>
            <p:ph type="title"/>
          </p:nvPr>
        </p:nvSpPr>
        <p:spPr>
          <a:xfrm>
            <a:off x="0" y="0"/>
            <a:ext cx="12192000" cy="6858000"/>
          </a:xfrm>
        </p:spPr>
        <p:txBody>
          <a:bodyPr>
            <a:normAutofit/>
          </a:bodyPr>
          <a:lstStyle/>
          <a:p>
            <a:pPr algn="ctr"/>
            <a:r>
              <a:rPr lang="en-US" dirty="0">
                <a:solidFill>
                  <a:schemeClr val="bg1"/>
                </a:solidFill>
              </a:rPr>
              <a:t>1. Millions of people spend a significant amount of time on the Internet as it is a leading source for up-to-date news, educational material and international weather and sports reports.</a:t>
            </a:r>
            <a:br>
              <a:rPr lang="en-US" dirty="0">
                <a:solidFill>
                  <a:schemeClr val="bg1"/>
                </a:solidFill>
              </a:rPr>
            </a:br>
            <a:r>
              <a:rPr lang="en-US" dirty="0">
                <a:solidFill>
                  <a:schemeClr val="bg1"/>
                </a:solidFill>
              </a:rPr>
              <a:t>2. Information technology can combine business and education in various ways, for example by tailoring individual classes or curriculum to individual needs.</a:t>
            </a:r>
            <a:endParaRPr lang="ru-RU" dirty="0">
              <a:solidFill>
                <a:schemeClr val="bg1"/>
              </a:solidFill>
            </a:endParaRPr>
          </a:p>
        </p:txBody>
      </p:sp>
    </p:spTree>
    <p:extLst>
      <p:ext uri="{BB962C8B-B14F-4D97-AF65-F5344CB8AC3E}">
        <p14:creationId xmlns:p14="http://schemas.microsoft.com/office/powerpoint/2010/main" val="436239606"/>
      </p:ext>
    </p:extLst>
  </p:cSld>
  <p:clrMapOvr>
    <a:masterClrMapping/>
  </p:clrMapOvr>
  <p:transition>
    <p:sndAc>
      <p:stSnd>
        <p:snd r:embed="rId2" name="chimes.wav"/>
      </p:stSnd>
    </p:sndAc>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5060014" y="5216578"/>
          <a:ext cx="2240197" cy="629586"/>
        </p:xfrm>
        <a:graphic>
          <a:graphicData uri="http://schemas.openxmlformats.org/drawingml/2006/table">
            <a:tbl>
              <a:tblPr firstRow="1" bandRow="1">
                <a:tableStyleId>{5C22544A-7EE6-4342-B048-85BDC9FD1C3A}</a:tableStyleId>
              </a:tblPr>
              <a:tblGrid>
                <a:gridCol w="2240197">
                  <a:extLst>
                    <a:ext uri="{9D8B030D-6E8A-4147-A177-3AD203B41FA5}">
                      <a16:colId xmlns:a16="http://schemas.microsoft.com/office/drawing/2014/main" val="20000"/>
                    </a:ext>
                  </a:extLst>
                </a:gridCol>
              </a:tblGrid>
              <a:tr h="629586">
                <a:tc>
                  <a:txBody>
                    <a:bodyPr/>
                    <a:lstStyle/>
                    <a:p>
                      <a:pPr algn="ctr"/>
                      <a:r>
                        <a:rPr lang="en-US" sz="2800" dirty="0">
                          <a:solidFill>
                            <a:srgbClr val="FFFF00"/>
                          </a:solidFill>
                        </a:rPr>
                        <a:t>Answer</a:t>
                      </a:r>
                      <a:endParaRPr lang="ru-RU" sz="2800" dirty="0">
                        <a:solidFill>
                          <a:srgbClr val="FFFF00"/>
                        </a:solidFill>
                      </a:endParaRPr>
                    </a:p>
                  </a:txBody>
                  <a:tcPr anchor="ctr">
                    <a:gradFill flip="none" rotWithShape="1">
                      <a:gsLst>
                        <a:gs pos="93000">
                          <a:srgbClr val="002060"/>
                        </a:gs>
                        <a:gs pos="0">
                          <a:schemeClr val="accent5">
                            <a:lumMod val="95000"/>
                            <a:lumOff val="5000"/>
                          </a:schemeClr>
                        </a:gs>
                        <a:gs pos="30000">
                          <a:schemeClr val="accent5">
                            <a:lumMod val="60000"/>
                          </a:schemeClr>
                        </a:gs>
                      </a:gsLst>
                      <a:path path="circle">
                        <a:fillToRect l="50000" t="130000" r="50000" b="-30000"/>
                      </a:path>
                      <a:tileRect/>
                    </a:gradFill>
                  </a:tcPr>
                </a:tc>
                <a:extLst>
                  <a:ext uri="{0D108BD9-81ED-4DB2-BD59-A6C34878D82A}">
                    <a16:rowId xmlns:a16="http://schemas.microsoft.com/office/drawing/2014/main" val="10000"/>
                  </a:ext>
                </a:extLst>
              </a:tr>
            </a:tbl>
          </a:graphicData>
        </a:graphic>
      </p:graphicFrame>
      <p:pic>
        <p:nvPicPr>
          <p:cNvPr id="2" name="Рисунок 1">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8970" y="5146442"/>
            <a:ext cx="2734057" cy="743054"/>
          </a:xfrm>
          <a:prstGeom prst="rect">
            <a:avLst/>
          </a:prstGeom>
          <a:ln w="19050">
            <a:solidFill>
              <a:schemeClr val="bg1"/>
            </a:solidFill>
          </a:ln>
        </p:spPr>
      </p:pic>
      <p:sp>
        <p:nvSpPr>
          <p:cNvPr id="6" name="Заголовок 5"/>
          <p:cNvSpPr>
            <a:spLocks noGrp="1"/>
          </p:cNvSpPr>
          <p:nvPr>
            <p:ph type="title"/>
          </p:nvPr>
        </p:nvSpPr>
        <p:spPr>
          <a:xfrm>
            <a:off x="0" y="1"/>
            <a:ext cx="12192000" cy="5889496"/>
          </a:xfrm>
        </p:spPr>
        <p:txBody>
          <a:bodyPr>
            <a:normAutofit/>
          </a:bodyPr>
          <a:lstStyle/>
          <a:p>
            <a:pPr algn="ctr"/>
            <a:r>
              <a:rPr lang="en-US" sz="5400" dirty="0">
                <a:solidFill>
                  <a:schemeClr val="bg1"/>
                </a:solidFill>
                <a:latin typeface="+mn-lt"/>
              </a:rPr>
              <a:t>1. What can people use robots for?</a:t>
            </a:r>
            <a:br>
              <a:rPr lang="en-US" sz="5400" dirty="0">
                <a:solidFill>
                  <a:schemeClr val="bg1"/>
                </a:solidFill>
                <a:latin typeface="+mn-lt"/>
              </a:rPr>
            </a:br>
            <a:r>
              <a:rPr lang="en-US" sz="5400" dirty="0">
                <a:solidFill>
                  <a:schemeClr val="bg1"/>
                </a:solidFill>
                <a:latin typeface="+mn-lt"/>
              </a:rPr>
              <a:t>2. How do robots change business?</a:t>
            </a:r>
            <a:endParaRPr lang="ru-RU" sz="5400" dirty="0">
              <a:solidFill>
                <a:schemeClr val="bg1"/>
              </a:solidFill>
              <a:latin typeface="+mn-lt"/>
            </a:endParaRPr>
          </a:p>
        </p:txBody>
      </p:sp>
    </p:spTree>
    <p:extLst>
      <p:ext uri="{BB962C8B-B14F-4D97-AF65-F5344CB8AC3E}">
        <p14:creationId xmlns:p14="http://schemas.microsoft.com/office/powerpoint/2010/main" val="2452316183"/>
      </p:ext>
    </p:extLst>
  </p:cSld>
  <p:clrMapOvr>
    <a:masterClrMapping/>
  </p:clrMapOvr>
  <p:transition advTm="40000">
    <p:sndAc>
      <p:stSnd>
        <p:snd r:embed="rId2" name="laser.wav"/>
      </p:stSnd>
    </p:sndAc>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5060014" y="5216578"/>
          <a:ext cx="2240197" cy="599607"/>
        </p:xfrm>
        <a:graphic>
          <a:graphicData uri="http://schemas.openxmlformats.org/drawingml/2006/table">
            <a:tbl>
              <a:tblPr firstRow="1" bandRow="1">
                <a:tableStyleId>{5C22544A-7EE6-4342-B048-85BDC9FD1C3A}</a:tableStyleId>
              </a:tblPr>
              <a:tblGrid>
                <a:gridCol w="2240197">
                  <a:extLst>
                    <a:ext uri="{9D8B030D-6E8A-4147-A177-3AD203B41FA5}">
                      <a16:colId xmlns:a16="http://schemas.microsoft.com/office/drawing/2014/main" val="20000"/>
                    </a:ext>
                  </a:extLst>
                </a:gridCol>
              </a:tblGrid>
              <a:tr h="599607">
                <a:tc>
                  <a:txBody>
                    <a:bodyPr/>
                    <a:lstStyle/>
                    <a:p>
                      <a:pPr algn="ctr"/>
                      <a:r>
                        <a:rPr lang="en-US" sz="2800" dirty="0">
                          <a:solidFill>
                            <a:srgbClr val="FFFF00"/>
                          </a:solidFill>
                        </a:rPr>
                        <a:t>Home</a:t>
                      </a:r>
                      <a:endParaRPr lang="ru-RU" sz="2800" dirty="0">
                        <a:solidFill>
                          <a:srgbClr val="FFFF00"/>
                        </a:solidFill>
                      </a:endParaRPr>
                    </a:p>
                  </a:txBody>
                  <a:tcPr anchor="ctr">
                    <a:gradFill>
                      <a:gsLst>
                        <a:gs pos="93000">
                          <a:srgbClr val="002060"/>
                        </a:gs>
                        <a:gs pos="0">
                          <a:schemeClr val="accent5">
                            <a:lumMod val="95000"/>
                            <a:lumOff val="5000"/>
                          </a:schemeClr>
                        </a:gs>
                        <a:gs pos="30000">
                          <a:schemeClr val="accent5">
                            <a:lumMod val="60000"/>
                          </a:schemeClr>
                        </a:gs>
                      </a:gsLst>
                      <a:path path="circle">
                        <a:fillToRect l="50000" t="130000" r="50000" b="-30000"/>
                      </a:path>
                    </a:gradFill>
                  </a:tcPr>
                </a:tc>
                <a:extLst>
                  <a:ext uri="{0D108BD9-81ED-4DB2-BD59-A6C34878D82A}">
                    <a16:rowId xmlns:a16="http://schemas.microsoft.com/office/drawing/2014/main" val="10000"/>
                  </a:ext>
                </a:extLst>
              </a:tr>
            </a:tbl>
          </a:graphicData>
        </a:graphic>
      </p:graphicFrame>
      <p:pic>
        <p:nvPicPr>
          <p:cNvPr id="2" name="Рисунок 1">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09918" y="5195841"/>
            <a:ext cx="2772162" cy="657317"/>
          </a:xfrm>
          <a:prstGeom prst="rect">
            <a:avLst/>
          </a:prstGeom>
          <a:ln w="19050">
            <a:solidFill>
              <a:schemeClr val="bg1"/>
            </a:solidFill>
          </a:ln>
        </p:spPr>
      </p:pic>
      <p:sp>
        <p:nvSpPr>
          <p:cNvPr id="5" name="Заголовок 4"/>
          <p:cNvSpPr>
            <a:spLocks noGrp="1"/>
          </p:cNvSpPr>
          <p:nvPr>
            <p:ph type="title"/>
          </p:nvPr>
        </p:nvSpPr>
        <p:spPr>
          <a:xfrm>
            <a:off x="0" y="0"/>
            <a:ext cx="12192000" cy="6858000"/>
          </a:xfrm>
        </p:spPr>
        <p:txBody>
          <a:bodyPr>
            <a:normAutofit/>
          </a:bodyPr>
          <a:lstStyle/>
          <a:p>
            <a:pPr algn="ctr"/>
            <a:r>
              <a:rPr lang="en-US" sz="3600" dirty="0">
                <a:solidFill>
                  <a:schemeClr val="bg1"/>
                </a:solidFill>
              </a:rPr>
              <a:t>1. </a:t>
            </a:r>
            <a:r>
              <a:rPr lang="en-US" dirty="0"/>
              <a:t> </a:t>
            </a:r>
            <a:r>
              <a:rPr lang="en-US" dirty="0">
                <a:solidFill>
                  <a:schemeClr val="bg1"/>
                </a:solidFill>
              </a:rPr>
              <a:t>Industrial robots do jobs that are difficult and dangerous. They lift heavy objects, paint, and do assembly work. At home, robots can take over the housework.</a:t>
            </a:r>
            <a:br>
              <a:rPr lang="en-US" dirty="0">
                <a:solidFill>
                  <a:schemeClr val="bg1"/>
                </a:solidFill>
              </a:rPr>
            </a:br>
            <a:r>
              <a:rPr lang="en-US" dirty="0">
                <a:solidFill>
                  <a:schemeClr val="bg1"/>
                </a:solidFill>
              </a:rPr>
              <a:t>2. Businesses can increase their profits as robots are capable of producing a much better product in a shorter amount of time. </a:t>
            </a:r>
            <a:endParaRPr lang="ru-RU" sz="3600" dirty="0">
              <a:solidFill>
                <a:schemeClr val="bg1"/>
              </a:solidFill>
            </a:endParaRPr>
          </a:p>
        </p:txBody>
      </p:sp>
    </p:spTree>
    <p:extLst>
      <p:ext uri="{BB962C8B-B14F-4D97-AF65-F5344CB8AC3E}">
        <p14:creationId xmlns:p14="http://schemas.microsoft.com/office/powerpoint/2010/main" val="3230054948"/>
      </p:ext>
    </p:extLst>
  </p:cSld>
  <p:clrMapOvr>
    <a:masterClrMapping/>
  </p:clrMapOvr>
  <p:transition>
    <p:sndAc>
      <p:stSnd>
        <p:snd r:embed="rId2" name="chimes.wav"/>
      </p:stSnd>
    </p:sndAc>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5060014" y="5216578"/>
          <a:ext cx="2240197" cy="629586"/>
        </p:xfrm>
        <a:graphic>
          <a:graphicData uri="http://schemas.openxmlformats.org/drawingml/2006/table">
            <a:tbl>
              <a:tblPr firstRow="1" bandRow="1">
                <a:tableStyleId>{5C22544A-7EE6-4342-B048-85BDC9FD1C3A}</a:tableStyleId>
              </a:tblPr>
              <a:tblGrid>
                <a:gridCol w="2240197">
                  <a:extLst>
                    <a:ext uri="{9D8B030D-6E8A-4147-A177-3AD203B41FA5}">
                      <a16:colId xmlns:a16="http://schemas.microsoft.com/office/drawing/2014/main" val="20000"/>
                    </a:ext>
                  </a:extLst>
                </a:gridCol>
              </a:tblGrid>
              <a:tr h="629586">
                <a:tc>
                  <a:txBody>
                    <a:bodyPr/>
                    <a:lstStyle/>
                    <a:p>
                      <a:pPr algn="ctr"/>
                      <a:r>
                        <a:rPr lang="en-US" sz="2800" dirty="0">
                          <a:solidFill>
                            <a:srgbClr val="FFFF00"/>
                          </a:solidFill>
                        </a:rPr>
                        <a:t>Answer</a:t>
                      </a:r>
                      <a:endParaRPr lang="ru-RU" sz="2800" dirty="0">
                        <a:solidFill>
                          <a:srgbClr val="FFFF00"/>
                        </a:solidFill>
                      </a:endParaRPr>
                    </a:p>
                  </a:txBody>
                  <a:tcPr anchor="ctr">
                    <a:gradFill flip="none" rotWithShape="1">
                      <a:gsLst>
                        <a:gs pos="93000">
                          <a:srgbClr val="002060"/>
                        </a:gs>
                        <a:gs pos="0">
                          <a:schemeClr val="accent5">
                            <a:lumMod val="95000"/>
                            <a:lumOff val="5000"/>
                          </a:schemeClr>
                        </a:gs>
                        <a:gs pos="30000">
                          <a:schemeClr val="accent5">
                            <a:lumMod val="60000"/>
                          </a:schemeClr>
                        </a:gs>
                      </a:gsLst>
                      <a:path path="circle">
                        <a:fillToRect l="50000" t="130000" r="50000" b="-30000"/>
                      </a:path>
                      <a:tileRect/>
                    </a:gradFill>
                  </a:tcPr>
                </a:tc>
                <a:extLst>
                  <a:ext uri="{0D108BD9-81ED-4DB2-BD59-A6C34878D82A}">
                    <a16:rowId xmlns:a16="http://schemas.microsoft.com/office/drawing/2014/main" val="10000"/>
                  </a:ext>
                </a:extLst>
              </a:tr>
            </a:tbl>
          </a:graphicData>
        </a:graphic>
      </p:graphicFrame>
      <p:pic>
        <p:nvPicPr>
          <p:cNvPr id="2" name="Рисунок 1">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8970" y="5146442"/>
            <a:ext cx="2734057" cy="743054"/>
          </a:xfrm>
          <a:prstGeom prst="rect">
            <a:avLst/>
          </a:prstGeom>
          <a:ln w="19050">
            <a:solidFill>
              <a:schemeClr val="bg1"/>
            </a:solidFill>
          </a:ln>
        </p:spPr>
      </p:pic>
      <p:sp>
        <p:nvSpPr>
          <p:cNvPr id="6" name="Заголовок 5"/>
          <p:cNvSpPr>
            <a:spLocks noGrp="1"/>
          </p:cNvSpPr>
          <p:nvPr>
            <p:ph type="title"/>
          </p:nvPr>
        </p:nvSpPr>
        <p:spPr>
          <a:xfrm>
            <a:off x="0" y="1"/>
            <a:ext cx="12192000" cy="5889496"/>
          </a:xfrm>
        </p:spPr>
        <p:txBody>
          <a:bodyPr>
            <a:normAutofit/>
          </a:bodyPr>
          <a:lstStyle/>
          <a:p>
            <a:pPr algn="ctr"/>
            <a:endParaRPr lang="ru-RU" sz="6600" dirty="0">
              <a:solidFill>
                <a:schemeClr val="bg1"/>
              </a:solidFill>
              <a:latin typeface="+mn-lt"/>
            </a:endParaRPr>
          </a:p>
        </p:txBody>
      </p:sp>
      <p:pic>
        <p:nvPicPr>
          <p:cNvPr id="7" name="Рисунок 6">
            <a:extLst>
              <a:ext uri="{FF2B5EF4-FFF2-40B4-BE49-F238E27FC236}">
                <a16:creationId xmlns:a16="http://schemas.microsoft.com/office/drawing/2014/main" id="{1C197FEB-7E81-4DD9-85BC-0715C754943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4183" y="332509"/>
            <a:ext cx="11014362" cy="4558145"/>
          </a:xfrm>
          <a:prstGeom prst="rect">
            <a:avLst/>
          </a:prstGeom>
        </p:spPr>
      </p:pic>
    </p:spTree>
    <p:extLst>
      <p:ext uri="{BB962C8B-B14F-4D97-AF65-F5344CB8AC3E}">
        <p14:creationId xmlns:p14="http://schemas.microsoft.com/office/powerpoint/2010/main" val="3829479158"/>
      </p:ext>
    </p:extLst>
  </p:cSld>
  <p:clrMapOvr>
    <a:masterClrMapping/>
  </p:clrMapOvr>
  <p:transition advTm="40000">
    <p:sndAc>
      <p:stSnd>
        <p:snd r:embed="rId2" name="laser.wav"/>
      </p:stSnd>
    </p:sndAc>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5060014" y="5216578"/>
          <a:ext cx="2240197" cy="599607"/>
        </p:xfrm>
        <a:graphic>
          <a:graphicData uri="http://schemas.openxmlformats.org/drawingml/2006/table">
            <a:tbl>
              <a:tblPr firstRow="1" bandRow="1">
                <a:tableStyleId>{5C22544A-7EE6-4342-B048-85BDC9FD1C3A}</a:tableStyleId>
              </a:tblPr>
              <a:tblGrid>
                <a:gridCol w="2240197">
                  <a:extLst>
                    <a:ext uri="{9D8B030D-6E8A-4147-A177-3AD203B41FA5}">
                      <a16:colId xmlns:a16="http://schemas.microsoft.com/office/drawing/2014/main" val="20000"/>
                    </a:ext>
                  </a:extLst>
                </a:gridCol>
              </a:tblGrid>
              <a:tr h="599607">
                <a:tc>
                  <a:txBody>
                    <a:bodyPr/>
                    <a:lstStyle/>
                    <a:p>
                      <a:pPr algn="ctr"/>
                      <a:r>
                        <a:rPr lang="en-US" sz="2800" dirty="0">
                          <a:solidFill>
                            <a:srgbClr val="FFFF00"/>
                          </a:solidFill>
                        </a:rPr>
                        <a:t>Home</a:t>
                      </a:r>
                      <a:endParaRPr lang="ru-RU" sz="2800" dirty="0">
                        <a:solidFill>
                          <a:srgbClr val="FFFF00"/>
                        </a:solidFill>
                      </a:endParaRPr>
                    </a:p>
                  </a:txBody>
                  <a:tcPr anchor="ctr">
                    <a:gradFill>
                      <a:gsLst>
                        <a:gs pos="93000">
                          <a:srgbClr val="002060"/>
                        </a:gs>
                        <a:gs pos="0">
                          <a:schemeClr val="accent5">
                            <a:lumMod val="95000"/>
                            <a:lumOff val="5000"/>
                          </a:schemeClr>
                        </a:gs>
                        <a:gs pos="30000">
                          <a:schemeClr val="accent5">
                            <a:lumMod val="60000"/>
                          </a:schemeClr>
                        </a:gs>
                      </a:gsLst>
                      <a:path path="circle">
                        <a:fillToRect l="50000" t="130000" r="50000" b="-30000"/>
                      </a:path>
                    </a:gradFill>
                  </a:tcPr>
                </a:tc>
                <a:extLst>
                  <a:ext uri="{0D108BD9-81ED-4DB2-BD59-A6C34878D82A}">
                    <a16:rowId xmlns:a16="http://schemas.microsoft.com/office/drawing/2014/main" val="10000"/>
                  </a:ext>
                </a:extLst>
              </a:tr>
            </a:tbl>
          </a:graphicData>
        </a:graphic>
      </p:graphicFrame>
      <p:pic>
        <p:nvPicPr>
          <p:cNvPr id="2" name="Рисунок 1">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09918" y="5195841"/>
            <a:ext cx="2772162" cy="657317"/>
          </a:xfrm>
          <a:prstGeom prst="rect">
            <a:avLst/>
          </a:prstGeom>
          <a:ln w="19050">
            <a:solidFill>
              <a:schemeClr val="bg1"/>
            </a:solidFill>
          </a:ln>
        </p:spPr>
      </p:pic>
      <p:sp>
        <p:nvSpPr>
          <p:cNvPr id="5" name="Заголовок 4"/>
          <p:cNvSpPr>
            <a:spLocks noGrp="1"/>
          </p:cNvSpPr>
          <p:nvPr>
            <p:ph type="title"/>
          </p:nvPr>
        </p:nvSpPr>
        <p:spPr>
          <a:xfrm>
            <a:off x="0" y="0"/>
            <a:ext cx="12192000" cy="6858000"/>
          </a:xfrm>
        </p:spPr>
        <p:txBody>
          <a:bodyPr>
            <a:normAutofit/>
          </a:bodyPr>
          <a:lstStyle/>
          <a:p>
            <a:pPr algn="ctr"/>
            <a:r>
              <a:rPr lang="en-US" sz="7200" dirty="0">
                <a:solidFill>
                  <a:schemeClr val="bg1"/>
                </a:solidFill>
              </a:rPr>
              <a:t>A. Wi-Fi</a:t>
            </a:r>
            <a:br>
              <a:rPr lang="en-US" sz="7200" dirty="0">
                <a:solidFill>
                  <a:schemeClr val="bg1"/>
                </a:solidFill>
              </a:rPr>
            </a:br>
            <a:r>
              <a:rPr lang="en-US" sz="7200" dirty="0">
                <a:solidFill>
                  <a:schemeClr val="bg1"/>
                </a:solidFill>
              </a:rPr>
              <a:t>B. ISP</a:t>
            </a:r>
            <a:br>
              <a:rPr lang="en-US" sz="7200" dirty="0">
                <a:solidFill>
                  <a:schemeClr val="bg1"/>
                </a:solidFill>
              </a:rPr>
            </a:br>
            <a:r>
              <a:rPr lang="en-US" sz="7200" dirty="0">
                <a:solidFill>
                  <a:schemeClr val="bg1"/>
                </a:solidFill>
              </a:rPr>
              <a:t>C. wireless router</a:t>
            </a:r>
            <a:br>
              <a:rPr lang="en-US" sz="7200" dirty="0">
                <a:solidFill>
                  <a:schemeClr val="bg1"/>
                </a:solidFill>
              </a:rPr>
            </a:br>
            <a:r>
              <a:rPr lang="en-US" sz="7200" dirty="0">
                <a:solidFill>
                  <a:schemeClr val="bg1"/>
                </a:solidFill>
              </a:rPr>
              <a:t>D. T-1</a:t>
            </a:r>
            <a:br>
              <a:rPr lang="en-US" sz="7200" dirty="0">
                <a:solidFill>
                  <a:schemeClr val="bg1"/>
                </a:solidFill>
              </a:rPr>
            </a:br>
            <a:endParaRPr lang="ru-RU" sz="7200" dirty="0">
              <a:solidFill>
                <a:schemeClr val="bg1"/>
              </a:solidFill>
            </a:endParaRPr>
          </a:p>
        </p:txBody>
      </p:sp>
    </p:spTree>
    <p:extLst>
      <p:ext uri="{BB962C8B-B14F-4D97-AF65-F5344CB8AC3E}">
        <p14:creationId xmlns:p14="http://schemas.microsoft.com/office/powerpoint/2010/main" val="1323877690"/>
      </p:ext>
    </p:extLst>
  </p:cSld>
  <p:clrMapOvr>
    <a:masterClrMapping/>
  </p:clrMapOvr>
  <p:transition>
    <p:sndAc>
      <p:stSnd>
        <p:snd r:embed="rId2" name="chimes.wav"/>
      </p:stSnd>
    </p:sndAc>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5060014" y="5216578"/>
          <a:ext cx="2240197" cy="629586"/>
        </p:xfrm>
        <a:graphic>
          <a:graphicData uri="http://schemas.openxmlformats.org/drawingml/2006/table">
            <a:tbl>
              <a:tblPr firstRow="1" bandRow="1">
                <a:tableStyleId>{5C22544A-7EE6-4342-B048-85BDC9FD1C3A}</a:tableStyleId>
              </a:tblPr>
              <a:tblGrid>
                <a:gridCol w="2240197">
                  <a:extLst>
                    <a:ext uri="{9D8B030D-6E8A-4147-A177-3AD203B41FA5}">
                      <a16:colId xmlns:a16="http://schemas.microsoft.com/office/drawing/2014/main" val="20000"/>
                    </a:ext>
                  </a:extLst>
                </a:gridCol>
              </a:tblGrid>
              <a:tr h="629586">
                <a:tc>
                  <a:txBody>
                    <a:bodyPr/>
                    <a:lstStyle/>
                    <a:p>
                      <a:pPr algn="ctr"/>
                      <a:r>
                        <a:rPr lang="en-US" sz="2800" dirty="0">
                          <a:solidFill>
                            <a:srgbClr val="FFFF00"/>
                          </a:solidFill>
                        </a:rPr>
                        <a:t>Answer</a:t>
                      </a:r>
                      <a:endParaRPr lang="ru-RU" sz="2800" dirty="0">
                        <a:solidFill>
                          <a:srgbClr val="FFFF00"/>
                        </a:solidFill>
                      </a:endParaRPr>
                    </a:p>
                  </a:txBody>
                  <a:tcPr anchor="ctr">
                    <a:gradFill flip="none" rotWithShape="1">
                      <a:gsLst>
                        <a:gs pos="93000">
                          <a:srgbClr val="002060"/>
                        </a:gs>
                        <a:gs pos="0">
                          <a:schemeClr val="accent5">
                            <a:lumMod val="95000"/>
                            <a:lumOff val="5000"/>
                          </a:schemeClr>
                        </a:gs>
                        <a:gs pos="30000">
                          <a:schemeClr val="accent5">
                            <a:lumMod val="60000"/>
                          </a:schemeClr>
                        </a:gs>
                      </a:gsLst>
                      <a:path path="circle">
                        <a:fillToRect l="50000" t="130000" r="50000" b="-30000"/>
                      </a:path>
                      <a:tileRect/>
                    </a:gradFill>
                  </a:tcPr>
                </a:tc>
                <a:extLst>
                  <a:ext uri="{0D108BD9-81ED-4DB2-BD59-A6C34878D82A}">
                    <a16:rowId xmlns:a16="http://schemas.microsoft.com/office/drawing/2014/main" val="10000"/>
                  </a:ext>
                </a:extLst>
              </a:tr>
            </a:tbl>
          </a:graphicData>
        </a:graphic>
      </p:graphicFrame>
      <p:pic>
        <p:nvPicPr>
          <p:cNvPr id="2" name="Рисунок 1">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8970" y="5155967"/>
            <a:ext cx="2734057" cy="743054"/>
          </a:xfrm>
          <a:prstGeom prst="rect">
            <a:avLst/>
          </a:prstGeom>
          <a:ln w="19050">
            <a:solidFill>
              <a:schemeClr val="bg1"/>
            </a:solidFill>
          </a:ln>
        </p:spPr>
      </p:pic>
      <p:pic>
        <p:nvPicPr>
          <p:cNvPr id="8" name="Объект 7">
            <a:extLst>
              <a:ext uri="{FF2B5EF4-FFF2-40B4-BE49-F238E27FC236}">
                <a16:creationId xmlns:a16="http://schemas.microsoft.com/office/drawing/2014/main" id="{32502FB6-79DB-451E-A989-67231D758191}"/>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443345" y="304800"/>
            <a:ext cx="11277599" cy="4655127"/>
          </a:xfrm>
        </p:spPr>
      </p:pic>
    </p:spTree>
    <p:extLst>
      <p:ext uri="{BB962C8B-B14F-4D97-AF65-F5344CB8AC3E}">
        <p14:creationId xmlns:p14="http://schemas.microsoft.com/office/powerpoint/2010/main" val="3501619379"/>
      </p:ext>
    </p:extLst>
  </p:cSld>
  <p:clrMapOvr>
    <a:masterClrMapping/>
  </p:clrMapOvr>
  <p:transition advTm="40000">
    <p:sndAc>
      <p:stSnd>
        <p:snd r:embed="rId2" name="laser.wav"/>
      </p:stSnd>
    </p:sndAc>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5060014" y="5216578"/>
          <a:ext cx="2240197" cy="599607"/>
        </p:xfrm>
        <a:graphic>
          <a:graphicData uri="http://schemas.openxmlformats.org/drawingml/2006/table">
            <a:tbl>
              <a:tblPr firstRow="1" bandRow="1">
                <a:tableStyleId>{5C22544A-7EE6-4342-B048-85BDC9FD1C3A}</a:tableStyleId>
              </a:tblPr>
              <a:tblGrid>
                <a:gridCol w="2240197">
                  <a:extLst>
                    <a:ext uri="{9D8B030D-6E8A-4147-A177-3AD203B41FA5}">
                      <a16:colId xmlns:a16="http://schemas.microsoft.com/office/drawing/2014/main" val="20000"/>
                    </a:ext>
                  </a:extLst>
                </a:gridCol>
              </a:tblGrid>
              <a:tr h="599607">
                <a:tc>
                  <a:txBody>
                    <a:bodyPr/>
                    <a:lstStyle/>
                    <a:p>
                      <a:pPr algn="ctr"/>
                      <a:r>
                        <a:rPr lang="en-US" sz="2800" dirty="0">
                          <a:solidFill>
                            <a:srgbClr val="FFFF00"/>
                          </a:solidFill>
                        </a:rPr>
                        <a:t>Home</a:t>
                      </a:r>
                      <a:endParaRPr lang="ru-RU" sz="2800" dirty="0">
                        <a:solidFill>
                          <a:srgbClr val="FFFF00"/>
                        </a:solidFill>
                      </a:endParaRPr>
                    </a:p>
                  </a:txBody>
                  <a:tcPr anchor="ctr">
                    <a:gradFill>
                      <a:gsLst>
                        <a:gs pos="93000">
                          <a:srgbClr val="002060"/>
                        </a:gs>
                        <a:gs pos="0">
                          <a:schemeClr val="accent5">
                            <a:lumMod val="95000"/>
                            <a:lumOff val="5000"/>
                          </a:schemeClr>
                        </a:gs>
                        <a:gs pos="30000">
                          <a:schemeClr val="accent5">
                            <a:lumMod val="60000"/>
                          </a:schemeClr>
                        </a:gs>
                      </a:gsLst>
                      <a:path path="circle">
                        <a:fillToRect l="50000" t="130000" r="50000" b="-30000"/>
                      </a:path>
                    </a:gradFill>
                  </a:tcPr>
                </a:tc>
                <a:extLst>
                  <a:ext uri="{0D108BD9-81ED-4DB2-BD59-A6C34878D82A}">
                    <a16:rowId xmlns:a16="http://schemas.microsoft.com/office/drawing/2014/main" val="10000"/>
                  </a:ext>
                </a:extLst>
              </a:tr>
            </a:tbl>
          </a:graphicData>
        </a:graphic>
      </p:graphicFrame>
      <p:pic>
        <p:nvPicPr>
          <p:cNvPr id="2" name="Рисунок 1">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09918" y="5195841"/>
            <a:ext cx="2772162" cy="657317"/>
          </a:xfrm>
          <a:prstGeom prst="rect">
            <a:avLst/>
          </a:prstGeom>
          <a:ln w="19050">
            <a:solidFill>
              <a:schemeClr val="bg1"/>
            </a:solidFill>
          </a:ln>
        </p:spPr>
      </p:pic>
      <p:sp>
        <p:nvSpPr>
          <p:cNvPr id="5" name="Заголовок 4"/>
          <p:cNvSpPr>
            <a:spLocks noGrp="1"/>
          </p:cNvSpPr>
          <p:nvPr>
            <p:ph type="title"/>
          </p:nvPr>
        </p:nvSpPr>
        <p:spPr>
          <a:xfrm>
            <a:off x="0" y="0"/>
            <a:ext cx="12192000" cy="6858000"/>
          </a:xfrm>
        </p:spPr>
        <p:txBody>
          <a:bodyPr>
            <a:normAutofit/>
          </a:bodyPr>
          <a:lstStyle/>
          <a:p>
            <a:pPr algn="ctr"/>
            <a:r>
              <a:rPr lang="en-US" sz="6000" dirty="0">
                <a:solidFill>
                  <a:schemeClr val="bg1"/>
                </a:solidFill>
              </a:rPr>
              <a:t>A. robot</a:t>
            </a:r>
            <a:br>
              <a:rPr lang="en-US" sz="6000" dirty="0">
                <a:solidFill>
                  <a:schemeClr val="bg1"/>
                </a:solidFill>
              </a:rPr>
            </a:br>
            <a:r>
              <a:rPr lang="en-US" sz="6000" dirty="0">
                <a:solidFill>
                  <a:schemeClr val="bg1"/>
                </a:solidFill>
              </a:rPr>
              <a:t>B. heuristics</a:t>
            </a:r>
            <a:br>
              <a:rPr lang="en-US" sz="6000" dirty="0">
                <a:solidFill>
                  <a:schemeClr val="bg1"/>
                </a:solidFill>
              </a:rPr>
            </a:br>
            <a:r>
              <a:rPr lang="en-US" sz="6000" dirty="0">
                <a:solidFill>
                  <a:schemeClr val="bg1"/>
                </a:solidFill>
              </a:rPr>
              <a:t>C. pattern recognition</a:t>
            </a:r>
            <a:br>
              <a:rPr lang="en-US" sz="6000" dirty="0">
                <a:solidFill>
                  <a:schemeClr val="bg1"/>
                </a:solidFill>
              </a:rPr>
            </a:br>
            <a:r>
              <a:rPr lang="en-US" sz="6000" dirty="0">
                <a:solidFill>
                  <a:schemeClr val="bg1"/>
                </a:solidFill>
              </a:rPr>
              <a:t>D. consciousness</a:t>
            </a:r>
          </a:p>
        </p:txBody>
      </p:sp>
    </p:spTree>
    <p:extLst>
      <p:ext uri="{BB962C8B-B14F-4D97-AF65-F5344CB8AC3E}">
        <p14:creationId xmlns:p14="http://schemas.microsoft.com/office/powerpoint/2010/main" val="1446973579"/>
      </p:ext>
    </p:extLst>
  </p:cSld>
  <p:clrMapOvr>
    <a:masterClrMapping/>
  </p:clrMapOvr>
  <p:transition>
    <p:sndAc>
      <p:stSnd>
        <p:snd r:embed="rId2" name="chimes.wav"/>
      </p:stSnd>
    </p:sndAc>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5060014" y="5216578"/>
          <a:ext cx="2240197" cy="629586"/>
        </p:xfrm>
        <a:graphic>
          <a:graphicData uri="http://schemas.openxmlformats.org/drawingml/2006/table">
            <a:tbl>
              <a:tblPr firstRow="1" bandRow="1">
                <a:tableStyleId>{5C22544A-7EE6-4342-B048-85BDC9FD1C3A}</a:tableStyleId>
              </a:tblPr>
              <a:tblGrid>
                <a:gridCol w="2240197">
                  <a:extLst>
                    <a:ext uri="{9D8B030D-6E8A-4147-A177-3AD203B41FA5}">
                      <a16:colId xmlns:a16="http://schemas.microsoft.com/office/drawing/2014/main" val="20000"/>
                    </a:ext>
                  </a:extLst>
                </a:gridCol>
              </a:tblGrid>
              <a:tr h="629586">
                <a:tc>
                  <a:txBody>
                    <a:bodyPr/>
                    <a:lstStyle/>
                    <a:p>
                      <a:pPr algn="ctr"/>
                      <a:r>
                        <a:rPr lang="en-US" sz="2800" dirty="0">
                          <a:solidFill>
                            <a:srgbClr val="FFFF00"/>
                          </a:solidFill>
                        </a:rPr>
                        <a:t>Answer</a:t>
                      </a:r>
                      <a:endParaRPr lang="ru-RU" sz="2800" dirty="0">
                        <a:solidFill>
                          <a:srgbClr val="FFFF00"/>
                        </a:solidFill>
                      </a:endParaRPr>
                    </a:p>
                  </a:txBody>
                  <a:tcPr anchor="ctr">
                    <a:gradFill flip="none" rotWithShape="1">
                      <a:gsLst>
                        <a:gs pos="93000">
                          <a:srgbClr val="002060"/>
                        </a:gs>
                        <a:gs pos="0">
                          <a:schemeClr val="accent5">
                            <a:lumMod val="95000"/>
                            <a:lumOff val="5000"/>
                          </a:schemeClr>
                        </a:gs>
                        <a:gs pos="30000">
                          <a:schemeClr val="accent5">
                            <a:lumMod val="60000"/>
                          </a:schemeClr>
                        </a:gs>
                      </a:gsLst>
                      <a:path path="circle">
                        <a:fillToRect l="50000" t="130000" r="50000" b="-30000"/>
                      </a:path>
                      <a:tileRect/>
                    </a:gradFill>
                  </a:tcPr>
                </a:tc>
                <a:extLst>
                  <a:ext uri="{0D108BD9-81ED-4DB2-BD59-A6C34878D82A}">
                    <a16:rowId xmlns:a16="http://schemas.microsoft.com/office/drawing/2014/main" val="10000"/>
                  </a:ext>
                </a:extLst>
              </a:tr>
            </a:tbl>
          </a:graphicData>
        </a:graphic>
      </p:graphicFrame>
      <p:pic>
        <p:nvPicPr>
          <p:cNvPr id="2" name="Рисунок 1">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8970" y="5146442"/>
            <a:ext cx="2734057" cy="743054"/>
          </a:xfrm>
          <a:prstGeom prst="rect">
            <a:avLst/>
          </a:prstGeom>
          <a:ln w="19050">
            <a:solidFill>
              <a:schemeClr val="bg1"/>
            </a:solidFill>
          </a:ln>
        </p:spPr>
      </p:pic>
      <p:pic>
        <p:nvPicPr>
          <p:cNvPr id="3" name="Рисунок 2">
            <a:extLst>
              <a:ext uri="{FF2B5EF4-FFF2-40B4-BE49-F238E27FC236}">
                <a16:creationId xmlns:a16="http://schemas.microsoft.com/office/drawing/2014/main" id="{B214A93F-91F9-40D8-A9F5-4338908D9364}"/>
              </a:ext>
            </a:extLst>
          </p:cNvPr>
          <p:cNvPicPr>
            <a:picLocks noChangeAspect="1"/>
          </p:cNvPicPr>
          <p:nvPr/>
        </p:nvPicPr>
        <p:blipFill>
          <a:blip r:embed="rId5"/>
          <a:stretch>
            <a:fillRect/>
          </a:stretch>
        </p:blipFill>
        <p:spPr>
          <a:xfrm>
            <a:off x="728869" y="291548"/>
            <a:ext cx="10310191" cy="4638261"/>
          </a:xfrm>
          <a:prstGeom prst="rect">
            <a:avLst/>
          </a:prstGeom>
        </p:spPr>
      </p:pic>
      <p:sp>
        <p:nvSpPr>
          <p:cNvPr id="6" name="Заголовок 5"/>
          <p:cNvSpPr>
            <a:spLocks noGrp="1"/>
          </p:cNvSpPr>
          <p:nvPr>
            <p:ph type="title"/>
          </p:nvPr>
        </p:nvSpPr>
        <p:spPr>
          <a:xfrm>
            <a:off x="0" y="1"/>
            <a:ext cx="12192000" cy="5889496"/>
          </a:xfrm>
        </p:spPr>
        <p:txBody>
          <a:bodyPr>
            <a:normAutofit/>
          </a:bodyPr>
          <a:lstStyle/>
          <a:p>
            <a:pPr algn="ctr"/>
            <a:endParaRPr lang="ru-RU" sz="6600" dirty="0">
              <a:solidFill>
                <a:schemeClr val="bg1"/>
              </a:solidFill>
              <a:latin typeface="+mn-lt"/>
            </a:endParaRPr>
          </a:p>
        </p:txBody>
      </p:sp>
      <p:pic>
        <p:nvPicPr>
          <p:cNvPr id="7" name="Рисунок 6">
            <a:extLst>
              <a:ext uri="{FF2B5EF4-FFF2-40B4-BE49-F238E27FC236}">
                <a16:creationId xmlns:a16="http://schemas.microsoft.com/office/drawing/2014/main" id="{D7C3FEAD-076E-468A-AC40-6C48254C07B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8868" y="248217"/>
            <a:ext cx="10437895" cy="4671654"/>
          </a:xfrm>
          <a:prstGeom prst="rect">
            <a:avLst/>
          </a:prstGeom>
        </p:spPr>
      </p:pic>
    </p:spTree>
    <p:extLst>
      <p:ext uri="{BB962C8B-B14F-4D97-AF65-F5344CB8AC3E}">
        <p14:creationId xmlns:p14="http://schemas.microsoft.com/office/powerpoint/2010/main" val="4139855067"/>
      </p:ext>
    </p:extLst>
  </p:cSld>
  <p:clrMapOvr>
    <a:masterClrMapping/>
  </p:clrMapOvr>
  <p:transition advTm="40000">
    <p:sndAc>
      <p:stSnd>
        <p:snd r:embed="rId2" name="laser.wav"/>
      </p:stSnd>
    </p:sndAc>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5060014" y="5216578"/>
          <a:ext cx="2240197" cy="599607"/>
        </p:xfrm>
        <a:graphic>
          <a:graphicData uri="http://schemas.openxmlformats.org/drawingml/2006/table">
            <a:tbl>
              <a:tblPr firstRow="1" bandRow="1">
                <a:tableStyleId>{5C22544A-7EE6-4342-B048-85BDC9FD1C3A}</a:tableStyleId>
              </a:tblPr>
              <a:tblGrid>
                <a:gridCol w="2240197">
                  <a:extLst>
                    <a:ext uri="{9D8B030D-6E8A-4147-A177-3AD203B41FA5}">
                      <a16:colId xmlns:a16="http://schemas.microsoft.com/office/drawing/2014/main" val="20000"/>
                    </a:ext>
                  </a:extLst>
                </a:gridCol>
              </a:tblGrid>
              <a:tr h="599607">
                <a:tc>
                  <a:txBody>
                    <a:bodyPr/>
                    <a:lstStyle/>
                    <a:p>
                      <a:pPr algn="ctr"/>
                      <a:r>
                        <a:rPr lang="en-US" sz="2800" dirty="0">
                          <a:solidFill>
                            <a:srgbClr val="FFFF00"/>
                          </a:solidFill>
                        </a:rPr>
                        <a:t>Home</a:t>
                      </a:r>
                      <a:endParaRPr lang="ru-RU" sz="2800" dirty="0">
                        <a:solidFill>
                          <a:srgbClr val="FFFF00"/>
                        </a:solidFill>
                      </a:endParaRPr>
                    </a:p>
                  </a:txBody>
                  <a:tcPr anchor="ctr">
                    <a:gradFill>
                      <a:gsLst>
                        <a:gs pos="93000">
                          <a:srgbClr val="002060"/>
                        </a:gs>
                        <a:gs pos="0">
                          <a:schemeClr val="accent5">
                            <a:lumMod val="95000"/>
                            <a:lumOff val="5000"/>
                          </a:schemeClr>
                        </a:gs>
                        <a:gs pos="30000">
                          <a:schemeClr val="accent5">
                            <a:lumMod val="60000"/>
                          </a:schemeClr>
                        </a:gs>
                      </a:gsLst>
                      <a:path path="circle">
                        <a:fillToRect l="50000" t="130000" r="50000" b="-30000"/>
                      </a:path>
                    </a:gradFill>
                  </a:tcPr>
                </a:tc>
                <a:extLst>
                  <a:ext uri="{0D108BD9-81ED-4DB2-BD59-A6C34878D82A}">
                    <a16:rowId xmlns:a16="http://schemas.microsoft.com/office/drawing/2014/main" val="10000"/>
                  </a:ext>
                </a:extLst>
              </a:tr>
            </a:tbl>
          </a:graphicData>
        </a:graphic>
      </p:graphicFrame>
      <p:pic>
        <p:nvPicPr>
          <p:cNvPr id="2" name="Рисунок 1">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09918" y="5195841"/>
            <a:ext cx="2772162" cy="657317"/>
          </a:xfrm>
          <a:prstGeom prst="rect">
            <a:avLst/>
          </a:prstGeom>
          <a:ln w="19050">
            <a:solidFill>
              <a:schemeClr val="bg1"/>
            </a:solidFill>
          </a:ln>
        </p:spPr>
      </p:pic>
      <p:sp>
        <p:nvSpPr>
          <p:cNvPr id="5" name="Заголовок 4"/>
          <p:cNvSpPr>
            <a:spLocks noGrp="1"/>
          </p:cNvSpPr>
          <p:nvPr>
            <p:ph type="title"/>
          </p:nvPr>
        </p:nvSpPr>
        <p:spPr>
          <a:xfrm>
            <a:off x="0" y="0"/>
            <a:ext cx="10204174" cy="5853158"/>
          </a:xfrm>
        </p:spPr>
        <p:txBody>
          <a:bodyPr>
            <a:normAutofit/>
          </a:bodyPr>
          <a:lstStyle/>
          <a:p>
            <a:pPr algn="ctr"/>
            <a:r>
              <a:rPr lang="en-US" sz="7200" dirty="0">
                <a:solidFill>
                  <a:schemeClr val="bg1"/>
                </a:solidFill>
              </a:rPr>
              <a:t>A. system requirements</a:t>
            </a:r>
            <a:br>
              <a:rPr lang="en-US" sz="7200" dirty="0">
                <a:solidFill>
                  <a:schemeClr val="bg1"/>
                </a:solidFill>
              </a:rPr>
            </a:br>
            <a:r>
              <a:rPr lang="en-US" sz="7200" dirty="0">
                <a:solidFill>
                  <a:schemeClr val="bg1"/>
                </a:solidFill>
              </a:rPr>
              <a:t>B. active matrix display</a:t>
            </a:r>
            <a:br>
              <a:rPr lang="en-US" sz="7200" dirty="0">
                <a:solidFill>
                  <a:schemeClr val="bg1"/>
                </a:solidFill>
              </a:rPr>
            </a:br>
            <a:r>
              <a:rPr lang="en-US" sz="7200" dirty="0">
                <a:solidFill>
                  <a:schemeClr val="bg1"/>
                </a:solidFill>
              </a:rPr>
              <a:t>C. ergonomic</a:t>
            </a:r>
            <a:br>
              <a:rPr lang="en-US" sz="7200" dirty="0">
                <a:solidFill>
                  <a:schemeClr val="bg1"/>
                </a:solidFill>
              </a:rPr>
            </a:br>
            <a:r>
              <a:rPr lang="en-US" sz="7200" dirty="0">
                <a:solidFill>
                  <a:schemeClr val="bg1"/>
                </a:solidFill>
              </a:rPr>
              <a:t>D. publications</a:t>
            </a:r>
            <a:br>
              <a:rPr lang="en-US" sz="7200" dirty="0">
                <a:solidFill>
                  <a:schemeClr val="bg1"/>
                </a:solidFill>
              </a:rPr>
            </a:br>
            <a:r>
              <a:rPr lang="en-US" sz="7200" dirty="0">
                <a:solidFill>
                  <a:schemeClr val="bg1"/>
                </a:solidFill>
              </a:rPr>
              <a:t>E. PDF readers</a:t>
            </a:r>
            <a:endParaRPr lang="ru-RU" sz="7200" dirty="0">
              <a:solidFill>
                <a:schemeClr val="bg1"/>
              </a:solidFill>
            </a:endParaRPr>
          </a:p>
        </p:txBody>
      </p:sp>
    </p:spTree>
    <p:extLst>
      <p:ext uri="{BB962C8B-B14F-4D97-AF65-F5344CB8AC3E}">
        <p14:creationId xmlns:p14="http://schemas.microsoft.com/office/powerpoint/2010/main" val="134984232"/>
      </p:ext>
    </p:extLst>
  </p:cSld>
  <p:clrMapOvr>
    <a:masterClrMapping/>
  </p:clrMapOvr>
  <p:transition>
    <p:sndAc>
      <p:stSnd>
        <p:snd r:embed="rId2" name="chimes.wav"/>
      </p:stSnd>
    </p:sndAc>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2766960596"/>
              </p:ext>
            </p:extLst>
          </p:nvPr>
        </p:nvGraphicFramePr>
        <p:xfrm>
          <a:off x="5060014" y="5216578"/>
          <a:ext cx="2240197" cy="599607"/>
        </p:xfrm>
        <a:graphic>
          <a:graphicData uri="http://schemas.openxmlformats.org/drawingml/2006/table">
            <a:tbl>
              <a:tblPr firstRow="1" bandRow="1">
                <a:tableStyleId>{5C22544A-7EE6-4342-B048-85BDC9FD1C3A}</a:tableStyleId>
              </a:tblPr>
              <a:tblGrid>
                <a:gridCol w="2240197">
                  <a:extLst>
                    <a:ext uri="{9D8B030D-6E8A-4147-A177-3AD203B41FA5}">
                      <a16:colId xmlns:a16="http://schemas.microsoft.com/office/drawing/2014/main" val="20000"/>
                    </a:ext>
                  </a:extLst>
                </a:gridCol>
              </a:tblGrid>
              <a:tr h="599607">
                <a:tc>
                  <a:txBody>
                    <a:bodyPr/>
                    <a:lstStyle/>
                    <a:p>
                      <a:pPr algn="ctr"/>
                      <a:r>
                        <a:rPr lang="en-US" sz="2800" dirty="0">
                          <a:solidFill>
                            <a:srgbClr val="FFFF00"/>
                          </a:solidFill>
                        </a:rPr>
                        <a:t>Home</a:t>
                      </a:r>
                      <a:endParaRPr lang="ru-RU" sz="2800" dirty="0">
                        <a:solidFill>
                          <a:srgbClr val="FFFF00"/>
                        </a:solidFill>
                      </a:endParaRPr>
                    </a:p>
                  </a:txBody>
                  <a:tcPr anchor="ctr">
                    <a:gradFill>
                      <a:gsLst>
                        <a:gs pos="93000">
                          <a:srgbClr val="002060"/>
                        </a:gs>
                        <a:gs pos="0">
                          <a:schemeClr val="accent5">
                            <a:lumMod val="95000"/>
                            <a:lumOff val="5000"/>
                          </a:schemeClr>
                        </a:gs>
                        <a:gs pos="30000">
                          <a:schemeClr val="accent5">
                            <a:lumMod val="60000"/>
                          </a:schemeClr>
                        </a:gs>
                      </a:gsLst>
                      <a:path path="circle">
                        <a:fillToRect l="50000" t="130000" r="50000" b="-30000"/>
                      </a:path>
                    </a:gradFill>
                  </a:tcPr>
                </a:tc>
                <a:extLst>
                  <a:ext uri="{0D108BD9-81ED-4DB2-BD59-A6C34878D82A}">
                    <a16:rowId xmlns:a16="http://schemas.microsoft.com/office/drawing/2014/main" val="10000"/>
                  </a:ext>
                </a:extLst>
              </a:tr>
            </a:tbl>
          </a:graphicData>
        </a:graphic>
      </p:graphicFrame>
      <p:pic>
        <p:nvPicPr>
          <p:cNvPr id="2" name="Рисунок 1">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09918" y="5195841"/>
            <a:ext cx="2772162" cy="657317"/>
          </a:xfrm>
          <a:prstGeom prst="rect">
            <a:avLst/>
          </a:prstGeom>
          <a:ln w="19050">
            <a:solidFill>
              <a:schemeClr val="bg1"/>
            </a:solidFill>
          </a:ln>
        </p:spPr>
      </p:pic>
      <p:sp>
        <p:nvSpPr>
          <p:cNvPr id="5" name="Заголовок 4"/>
          <p:cNvSpPr>
            <a:spLocks noGrp="1"/>
          </p:cNvSpPr>
          <p:nvPr>
            <p:ph type="title"/>
          </p:nvPr>
        </p:nvSpPr>
        <p:spPr>
          <a:xfrm>
            <a:off x="0" y="0"/>
            <a:ext cx="12192000" cy="6858000"/>
          </a:xfrm>
        </p:spPr>
        <p:txBody>
          <a:bodyPr>
            <a:normAutofit/>
          </a:bodyPr>
          <a:lstStyle/>
          <a:p>
            <a:pPr algn="ctr"/>
            <a:r>
              <a:rPr lang="en-US" sz="6000" dirty="0">
                <a:solidFill>
                  <a:schemeClr val="bg1"/>
                </a:solidFill>
              </a:rPr>
              <a:t>Single Inline Memory Module</a:t>
            </a:r>
            <a:br>
              <a:rPr lang="en-US" sz="6000" dirty="0">
                <a:solidFill>
                  <a:schemeClr val="bg1"/>
                </a:solidFill>
              </a:rPr>
            </a:br>
            <a:r>
              <a:rPr lang="en-US" sz="6000" dirty="0">
                <a:solidFill>
                  <a:schemeClr val="bg1"/>
                </a:solidFill>
              </a:rPr>
              <a:t>Dual Inline Memory Module</a:t>
            </a:r>
            <a:endParaRPr lang="ru-RU" sz="6000" dirty="0">
              <a:solidFill>
                <a:schemeClr val="bg1"/>
              </a:solidFill>
            </a:endParaRPr>
          </a:p>
        </p:txBody>
      </p:sp>
    </p:spTree>
    <p:extLst>
      <p:ext uri="{BB962C8B-B14F-4D97-AF65-F5344CB8AC3E}">
        <p14:creationId xmlns:p14="http://schemas.microsoft.com/office/powerpoint/2010/main" val="1685440116"/>
      </p:ext>
    </p:extLst>
  </p:cSld>
  <p:clrMapOvr>
    <a:masterClrMapping/>
  </p:clrMapOvr>
  <p:transition>
    <p:sndAc>
      <p:stSnd>
        <p:snd r:embed="rId2" name="chimes.wav"/>
      </p:stSnd>
    </p:sndAc>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0" y="365125"/>
            <a:ext cx="12192000" cy="1768520"/>
          </a:xfrm>
        </p:spPr>
        <p:txBody>
          <a:bodyPr>
            <a:noAutofit/>
          </a:bodyPr>
          <a:lstStyle/>
          <a:p>
            <a:pPr algn="ctr"/>
            <a:endParaRPr lang="ru-RU" sz="5400" dirty="0">
              <a:solidFill>
                <a:schemeClr val="bg1"/>
              </a:solidFill>
            </a:endParaRPr>
          </a:p>
        </p:txBody>
      </p:sp>
      <p:pic>
        <p:nvPicPr>
          <p:cNvPr id="11" name="Рисунок 10">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8970" y="5146442"/>
            <a:ext cx="2734057" cy="743054"/>
          </a:xfrm>
          <a:prstGeom prst="rect">
            <a:avLst/>
          </a:prstGeom>
          <a:ln w="19050">
            <a:solidFill>
              <a:schemeClr val="bg1"/>
            </a:solidFill>
          </a:ln>
        </p:spPr>
      </p:pic>
      <p:pic>
        <p:nvPicPr>
          <p:cNvPr id="4" name="Рисунок 3">
            <a:extLst>
              <a:ext uri="{FF2B5EF4-FFF2-40B4-BE49-F238E27FC236}">
                <a16:creationId xmlns:a16="http://schemas.microsoft.com/office/drawing/2014/main" id="{7991C07E-8ED7-4370-BC71-320DF5E1758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
            <a:ext cx="12192000" cy="4973781"/>
          </a:xfrm>
          <a:prstGeom prst="rect">
            <a:avLst/>
          </a:prstGeom>
        </p:spPr>
      </p:pic>
    </p:spTree>
    <p:extLst>
      <p:ext uri="{BB962C8B-B14F-4D97-AF65-F5344CB8AC3E}">
        <p14:creationId xmlns:p14="http://schemas.microsoft.com/office/powerpoint/2010/main" val="1343282625"/>
      </p:ext>
    </p:extLst>
  </p:cSld>
  <p:clrMapOvr>
    <a:masterClrMapping/>
  </p:clrMapOvr>
  <p:transition advTm="40000">
    <p:sndAc>
      <p:stSnd>
        <p:snd r:embed="rId2" name="laser.wav"/>
      </p:stSnd>
    </p:sndAc>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0" y="1"/>
            <a:ext cx="12192000" cy="5889496"/>
          </a:xfrm>
        </p:spPr>
        <p:txBody>
          <a:bodyPr>
            <a:normAutofit fontScale="90000"/>
          </a:bodyPr>
          <a:lstStyle/>
          <a:p>
            <a:pPr algn="ctr"/>
            <a:r>
              <a:rPr lang="en-US" sz="6600" dirty="0">
                <a:solidFill>
                  <a:schemeClr val="bg1"/>
                </a:solidFill>
                <a:latin typeface="+mn-lt"/>
              </a:rPr>
              <a:t>A. end-effector</a:t>
            </a:r>
            <a:br>
              <a:rPr lang="en-US" sz="6600" dirty="0">
                <a:solidFill>
                  <a:schemeClr val="bg1"/>
                </a:solidFill>
                <a:latin typeface="+mn-lt"/>
              </a:rPr>
            </a:br>
            <a:r>
              <a:rPr lang="en-US" sz="6600" dirty="0">
                <a:solidFill>
                  <a:schemeClr val="bg1"/>
                </a:solidFill>
                <a:latin typeface="+mn-lt"/>
              </a:rPr>
              <a:t>B. manipulator</a:t>
            </a:r>
            <a:br>
              <a:rPr lang="en-US" sz="6600" dirty="0">
                <a:solidFill>
                  <a:schemeClr val="bg1"/>
                </a:solidFill>
                <a:latin typeface="+mn-lt"/>
              </a:rPr>
            </a:br>
            <a:r>
              <a:rPr lang="en-US" sz="6600" dirty="0">
                <a:solidFill>
                  <a:schemeClr val="bg1"/>
                </a:solidFill>
                <a:latin typeface="+mn-lt"/>
              </a:rPr>
              <a:t>C. Pendant</a:t>
            </a:r>
            <a:br>
              <a:rPr lang="en-US" sz="6600" dirty="0">
                <a:solidFill>
                  <a:schemeClr val="bg1"/>
                </a:solidFill>
                <a:latin typeface="+mn-lt"/>
              </a:rPr>
            </a:br>
            <a:r>
              <a:rPr lang="en-US" sz="6600" dirty="0">
                <a:solidFill>
                  <a:schemeClr val="bg1"/>
                </a:solidFill>
                <a:latin typeface="+mn-lt"/>
              </a:rPr>
              <a:t>D. autonomous</a:t>
            </a:r>
            <a:br>
              <a:rPr lang="en-US" sz="6600" dirty="0">
                <a:solidFill>
                  <a:schemeClr val="bg1"/>
                </a:solidFill>
                <a:latin typeface="+mn-lt"/>
              </a:rPr>
            </a:br>
            <a:r>
              <a:rPr lang="en-US" sz="6600" dirty="0">
                <a:solidFill>
                  <a:schemeClr val="bg1"/>
                </a:solidFill>
                <a:latin typeface="+mn-lt"/>
              </a:rPr>
              <a:t>E. drive power</a:t>
            </a:r>
            <a:br>
              <a:rPr lang="en-US" sz="6600" dirty="0">
                <a:solidFill>
                  <a:schemeClr val="bg1"/>
                </a:solidFill>
                <a:latin typeface="+mn-lt"/>
              </a:rPr>
            </a:br>
            <a:r>
              <a:rPr lang="en-US" sz="6600" dirty="0">
                <a:solidFill>
                  <a:schemeClr val="bg1"/>
                </a:solidFill>
                <a:latin typeface="+mn-lt"/>
              </a:rPr>
              <a:t>F. actuator</a:t>
            </a:r>
            <a:br>
              <a:rPr lang="en-US" sz="6600" dirty="0">
                <a:solidFill>
                  <a:schemeClr val="bg1"/>
                </a:solidFill>
                <a:latin typeface="+mn-lt"/>
              </a:rPr>
            </a:br>
            <a:endParaRPr lang="ru-RU" sz="6600" dirty="0">
              <a:solidFill>
                <a:schemeClr val="bg1"/>
              </a:solidFill>
              <a:latin typeface="+mn-lt"/>
            </a:endParaRPr>
          </a:p>
        </p:txBody>
      </p:sp>
      <p:pic>
        <p:nvPicPr>
          <p:cNvPr id="5" name="Рисунок 4">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09918" y="5195841"/>
            <a:ext cx="2772162" cy="657317"/>
          </a:xfrm>
          <a:prstGeom prst="rect">
            <a:avLst/>
          </a:prstGeom>
          <a:ln w="19050">
            <a:solidFill>
              <a:schemeClr val="bg1"/>
            </a:solidFill>
          </a:ln>
        </p:spPr>
      </p:pic>
    </p:spTree>
    <p:extLst>
      <p:ext uri="{BB962C8B-B14F-4D97-AF65-F5344CB8AC3E}">
        <p14:creationId xmlns:p14="http://schemas.microsoft.com/office/powerpoint/2010/main" val="97390576"/>
      </p:ext>
    </p:extLst>
  </p:cSld>
  <p:clrMapOvr>
    <a:masterClrMapping/>
  </p:clrMapOvr>
  <p:transition>
    <p:sndAc>
      <p:stSnd>
        <p:snd r:embed="rId2" name="chimes.wav"/>
      </p:stSnd>
    </p:sndAc>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0" y="365124"/>
            <a:ext cx="12192000" cy="5524371"/>
          </a:xfrm>
        </p:spPr>
        <p:txBody>
          <a:bodyPr>
            <a:noAutofit/>
          </a:bodyPr>
          <a:lstStyle/>
          <a:p>
            <a:pPr algn="ctr"/>
            <a:r>
              <a:rPr lang="en-US" sz="5400" dirty="0">
                <a:solidFill>
                  <a:schemeClr val="bg1"/>
                </a:solidFill>
              </a:rPr>
              <a:t>A. Latitude</a:t>
            </a:r>
            <a:br>
              <a:rPr lang="en-US" sz="5400" dirty="0">
                <a:solidFill>
                  <a:schemeClr val="bg1"/>
                </a:solidFill>
              </a:rPr>
            </a:br>
            <a:r>
              <a:rPr lang="en-US" sz="5400" dirty="0">
                <a:solidFill>
                  <a:schemeClr val="bg1"/>
                </a:solidFill>
              </a:rPr>
              <a:t>B. Elevation</a:t>
            </a:r>
            <a:br>
              <a:rPr lang="en-US" sz="5400" dirty="0">
                <a:solidFill>
                  <a:schemeClr val="bg1"/>
                </a:solidFill>
              </a:rPr>
            </a:br>
            <a:r>
              <a:rPr lang="en-US" sz="5400" dirty="0">
                <a:solidFill>
                  <a:schemeClr val="bg1"/>
                </a:solidFill>
              </a:rPr>
              <a:t>C. Accuracy</a:t>
            </a:r>
            <a:br>
              <a:rPr lang="en-US" sz="5400" dirty="0">
                <a:solidFill>
                  <a:schemeClr val="bg1"/>
                </a:solidFill>
              </a:rPr>
            </a:br>
            <a:r>
              <a:rPr lang="en-US" sz="5400" dirty="0">
                <a:solidFill>
                  <a:schemeClr val="bg1"/>
                </a:solidFill>
              </a:rPr>
              <a:t>D. Integrity</a:t>
            </a:r>
            <a:br>
              <a:rPr lang="en-US" sz="5400" dirty="0">
                <a:solidFill>
                  <a:schemeClr val="bg1"/>
                </a:solidFill>
              </a:rPr>
            </a:br>
            <a:r>
              <a:rPr lang="en-US" sz="5400" dirty="0">
                <a:solidFill>
                  <a:schemeClr val="bg1"/>
                </a:solidFill>
              </a:rPr>
              <a:t>E. Coordinates</a:t>
            </a:r>
            <a:br>
              <a:rPr lang="en-US" sz="5400" dirty="0">
                <a:solidFill>
                  <a:schemeClr val="bg1"/>
                </a:solidFill>
              </a:rPr>
            </a:br>
            <a:r>
              <a:rPr lang="en-US" sz="5400" dirty="0">
                <a:solidFill>
                  <a:schemeClr val="bg1"/>
                </a:solidFill>
              </a:rPr>
              <a:t>F. cartography</a:t>
            </a:r>
            <a:br>
              <a:rPr lang="en-US" sz="5400" dirty="0">
                <a:solidFill>
                  <a:schemeClr val="bg1"/>
                </a:solidFill>
              </a:rPr>
            </a:br>
            <a:r>
              <a:rPr lang="en-US" sz="5400" dirty="0">
                <a:solidFill>
                  <a:schemeClr val="bg1"/>
                </a:solidFill>
              </a:rPr>
              <a:t>G. longitude</a:t>
            </a:r>
            <a:br>
              <a:rPr lang="en-US" sz="5400" dirty="0">
                <a:solidFill>
                  <a:schemeClr val="bg1"/>
                </a:solidFill>
              </a:rPr>
            </a:br>
            <a:endParaRPr lang="ru-RU" sz="5400" dirty="0">
              <a:solidFill>
                <a:schemeClr val="bg1"/>
              </a:solidFill>
            </a:endParaRPr>
          </a:p>
        </p:txBody>
      </p:sp>
      <p:pic>
        <p:nvPicPr>
          <p:cNvPr id="11" name="Рисунок 10">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8970" y="5146442"/>
            <a:ext cx="2734057" cy="743054"/>
          </a:xfrm>
          <a:prstGeom prst="rect">
            <a:avLst/>
          </a:prstGeom>
          <a:ln w="19050">
            <a:solidFill>
              <a:schemeClr val="bg1"/>
            </a:solidFill>
          </a:ln>
        </p:spPr>
      </p:pic>
    </p:spTree>
    <p:extLst>
      <p:ext uri="{BB962C8B-B14F-4D97-AF65-F5344CB8AC3E}">
        <p14:creationId xmlns:p14="http://schemas.microsoft.com/office/powerpoint/2010/main" val="3703401469"/>
      </p:ext>
    </p:extLst>
  </p:cSld>
  <p:clrMapOvr>
    <a:masterClrMapping/>
  </p:clrMapOvr>
  <p:transition advTm="40000">
    <p:sndAc>
      <p:stSnd>
        <p:snd r:embed="rId2" name="laser.wav"/>
      </p:stSnd>
    </p:sndAc>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5060014" y="5216578"/>
          <a:ext cx="2240197" cy="599607"/>
        </p:xfrm>
        <a:graphic>
          <a:graphicData uri="http://schemas.openxmlformats.org/drawingml/2006/table">
            <a:tbl>
              <a:tblPr firstRow="1" bandRow="1">
                <a:tableStyleId>{5C22544A-7EE6-4342-B048-85BDC9FD1C3A}</a:tableStyleId>
              </a:tblPr>
              <a:tblGrid>
                <a:gridCol w="2240197">
                  <a:extLst>
                    <a:ext uri="{9D8B030D-6E8A-4147-A177-3AD203B41FA5}">
                      <a16:colId xmlns:a16="http://schemas.microsoft.com/office/drawing/2014/main" val="20000"/>
                    </a:ext>
                  </a:extLst>
                </a:gridCol>
              </a:tblGrid>
              <a:tr h="599607">
                <a:tc>
                  <a:txBody>
                    <a:bodyPr/>
                    <a:lstStyle/>
                    <a:p>
                      <a:pPr algn="ctr"/>
                      <a:r>
                        <a:rPr lang="en-US" sz="2800" dirty="0">
                          <a:solidFill>
                            <a:srgbClr val="FFFF00"/>
                          </a:solidFill>
                        </a:rPr>
                        <a:t>Home</a:t>
                      </a:r>
                      <a:endParaRPr lang="ru-RU" sz="2800" dirty="0">
                        <a:solidFill>
                          <a:srgbClr val="FFFF00"/>
                        </a:solidFill>
                      </a:endParaRPr>
                    </a:p>
                  </a:txBody>
                  <a:tcPr anchor="ctr">
                    <a:gradFill>
                      <a:gsLst>
                        <a:gs pos="93000">
                          <a:srgbClr val="002060"/>
                        </a:gs>
                        <a:gs pos="0">
                          <a:schemeClr val="accent5">
                            <a:lumMod val="95000"/>
                            <a:lumOff val="5000"/>
                          </a:schemeClr>
                        </a:gs>
                        <a:gs pos="30000">
                          <a:schemeClr val="accent5">
                            <a:lumMod val="60000"/>
                          </a:schemeClr>
                        </a:gs>
                      </a:gsLst>
                      <a:path path="circle">
                        <a:fillToRect l="50000" t="130000" r="50000" b="-30000"/>
                      </a:path>
                    </a:gradFill>
                  </a:tcPr>
                </a:tc>
                <a:extLst>
                  <a:ext uri="{0D108BD9-81ED-4DB2-BD59-A6C34878D82A}">
                    <a16:rowId xmlns:a16="http://schemas.microsoft.com/office/drawing/2014/main" val="10000"/>
                  </a:ext>
                </a:extLst>
              </a:tr>
            </a:tbl>
          </a:graphicData>
        </a:graphic>
      </p:graphicFrame>
      <p:pic>
        <p:nvPicPr>
          <p:cNvPr id="2" name="Рисунок 1">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09918" y="5195841"/>
            <a:ext cx="2772162" cy="657317"/>
          </a:xfrm>
          <a:prstGeom prst="rect">
            <a:avLst/>
          </a:prstGeom>
          <a:ln w="19050">
            <a:solidFill>
              <a:schemeClr val="bg1"/>
            </a:solidFill>
          </a:ln>
        </p:spPr>
      </p:pic>
      <p:sp>
        <p:nvSpPr>
          <p:cNvPr id="5" name="Заголовок 4"/>
          <p:cNvSpPr>
            <a:spLocks noGrp="1"/>
          </p:cNvSpPr>
          <p:nvPr>
            <p:ph type="title"/>
          </p:nvPr>
        </p:nvSpPr>
        <p:spPr>
          <a:xfrm>
            <a:off x="871730" y="882499"/>
            <a:ext cx="6610350" cy="4047486"/>
          </a:xfrm>
        </p:spPr>
        <p:txBody>
          <a:bodyPr>
            <a:noAutofit/>
          </a:bodyPr>
          <a:lstStyle/>
          <a:p>
            <a:pPr algn="ctr"/>
            <a:r>
              <a:rPr lang="en-US" sz="6000" dirty="0">
                <a:solidFill>
                  <a:schemeClr val="bg1"/>
                </a:solidFill>
              </a:rPr>
              <a:t>1. B</a:t>
            </a:r>
            <a:br>
              <a:rPr lang="en-US" sz="6000" dirty="0">
                <a:solidFill>
                  <a:schemeClr val="bg1"/>
                </a:solidFill>
              </a:rPr>
            </a:br>
            <a:r>
              <a:rPr lang="en-US" sz="6000" dirty="0">
                <a:solidFill>
                  <a:schemeClr val="bg1"/>
                </a:solidFill>
              </a:rPr>
              <a:t>2. D</a:t>
            </a:r>
            <a:br>
              <a:rPr lang="en-US" sz="6000" dirty="0">
                <a:solidFill>
                  <a:schemeClr val="bg1"/>
                </a:solidFill>
              </a:rPr>
            </a:br>
            <a:r>
              <a:rPr lang="en-US" sz="6000" dirty="0">
                <a:solidFill>
                  <a:schemeClr val="bg1"/>
                </a:solidFill>
              </a:rPr>
              <a:t>3. C</a:t>
            </a:r>
            <a:br>
              <a:rPr lang="en-US" sz="6000" dirty="0">
                <a:solidFill>
                  <a:schemeClr val="bg1"/>
                </a:solidFill>
              </a:rPr>
            </a:br>
            <a:r>
              <a:rPr lang="en-US" sz="6000" dirty="0">
                <a:solidFill>
                  <a:schemeClr val="bg1"/>
                </a:solidFill>
              </a:rPr>
              <a:t>4. A</a:t>
            </a:r>
            <a:br>
              <a:rPr lang="en-US" sz="6000" dirty="0">
                <a:solidFill>
                  <a:schemeClr val="bg1"/>
                </a:solidFill>
              </a:rPr>
            </a:br>
            <a:r>
              <a:rPr lang="en-US" sz="6000" dirty="0">
                <a:solidFill>
                  <a:schemeClr val="bg1"/>
                </a:solidFill>
              </a:rPr>
              <a:t>5. F</a:t>
            </a:r>
            <a:br>
              <a:rPr lang="en-US" sz="6000" dirty="0">
                <a:solidFill>
                  <a:schemeClr val="bg1"/>
                </a:solidFill>
              </a:rPr>
            </a:br>
            <a:r>
              <a:rPr lang="en-US" sz="6000" dirty="0">
                <a:solidFill>
                  <a:schemeClr val="bg1"/>
                </a:solidFill>
              </a:rPr>
              <a:t>6. E</a:t>
            </a:r>
            <a:br>
              <a:rPr lang="en-US" sz="6000" dirty="0">
                <a:solidFill>
                  <a:schemeClr val="bg1"/>
                </a:solidFill>
              </a:rPr>
            </a:br>
            <a:endParaRPr lang="ru-RU" sz="6000" dirty="0">
              <a:solidFill>
                <a:schemeClr val="bg1"/>
              </a:solidFill>
            </a:endParaRPr>
          </a:p>
        </p:txBody>
      </p:sp>
    </p:spTree>
    <p:extLst>
      <p:ext uri="{BB962C8B-B14F-4D97-AF65-F5344CB8AC3E}">
        <p14:creationId xmlns:p14="http://schemas.microsoft.com/office/powerpoint/2010/main" val="2746378446"/>
      </p:ext>
    </p:extLst>
  </p:cSld>
  <p:clrMapOvr>
    <a:masterClrMapping/>
  </p:clrMapOvr>
  <p:transition>
    <p:sndAc>
      <p:stSnd>
        <p:snd r:embed="rId2" name="chimes.wav"/>
      </p:stSnd>
    </p:sndAc>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5060014" y="5216578"/>
          <a:ext cx="2240197" cy="629586"/>
        </p:xfrm>
        <a:graphic>
          <a:graphicData uri="http://schemas.openxmlformats.org/drawingml/2006/table">
            <a:tbl>
              <a:tblPr firstRow="1" bandRow="1">
                <a:tableStyleId>{5C22544A-7EE6-4342-B048-85BDC9FD1C3A}</a:tableStyleId>
              </a:tblPr>
              <a:tblGrid>
                <a:gridCol w="2240197">
                  <a:extLst>
                    <a:ext uri="{9D8B030D-6E8A-4147-A177-3AD203B41FA5}">
                      <a16:colId xmlns:a16="http://schemas.microsoft.com/office/drawing/2014/main" val="20000"/>
                    </a:ext>
                  </a:extLst>
                </a:gridCol>
              </a:tblGrid>
              <a:tr h="629586">
                <a:tc>
                  <a:txBody>
                    <a:bodyPr/>
                    <a:lstStyle/>
                    <a:p>
                      <a:pPr algn="ctr"/>
                      <a:r>
                        <a:rPr lang="en-US" sz="2800" dirty="0">
                          <a:solidFill>
                            <a:srgbClr val="FFFF00"/>
                          </a:solidFill>
                        </a:rPr>
                        <a:t>Answer</a:t>
                      </a:r>
                      <a:endParaRPr lang="ru-RU" sz="2800" dirty="0">
                        <a:solidFill>
                          <a:srgbClr val="FFFF00"/>
                        </a:solidFill>
                      </a:endParaRPr>
                    </a:p>
                  </a:txBody>
                  <a:tcPr anchor="ctr">
                    <a:gradFill flip="none" rotWithShape="1">
                      <a:gsLst>
                        <a:gs pos="93000">
                          <a:srgbClr val="002060"/>
                        </a:gs>
                        <a:gs pos="0">
                          <a:schemeClr val="accent5">
                            <a:lumMod val="95000"/>
                            <a:lumOff val="5000"/>
                          </a:schemeClr>
                        </a:gs>
                        <a:gs pos="30000">
                          <a:schemeClr val="accent5">
                            <a:lumMod val="60000"/>
                          </a:schemeClr>
                        </a:gs>
                      </a:gsLst>
                      <a:path path="circle">
                        <a:fillToRect l="50000" t="130000" r="50000" b="-30000"/>
                      </a:path>
                      <a:tileRect/>
                    </a:gradFill>
                  </a:tcPr>
                </a:tc>
                <a:extLst>
                  <a:ext uri="{0D108BD9-81ED-4DB2-BD59-A6C34878D82A}">
                    <a16:rowId xmlns:a16="http://schemas.microsoft.com/office/drawing/2014/main" val="10000"/>
                  </a:ext>
                </a:extLst>
              </a:tr>
            </a:tbl>
          </a:graphicData>
        </a:graphic>
      </p:graphicFrame>
      <p:pic>
        <p:nvPicPr>
          <p:cNvPr id="2" name="Рисунок 1">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8970" y="5146442"/>
            <a:ext cx="2734057" cy="743054"/>
          </a:xfrm>
          <a:prstGeom prst="rect">
            <a:avLst/>
          </a:prstGeom>
          <a:ln w="19050">
            <a:solidFill>
              <a:schemeClr val="bg1"/>
            </a:solidFill>
          </a:ln>
        </p:spPr>
      </p:pic>
      <p:sp>
        <p:nvSpPr>
          <p:cNvPr id="6" name="Заголовок 5"/>
          <p:cNvSpPr>
            <a:spLocks noGrp="1"/>
          </p:cNvSpPr>
          <p:nvPr>
            <p:ph type="title"/>
          </p:nvPr>
        </p:nvSpPr>
        <p:spPr>
          <a:xfrm>
            <a:off x="0" y="1"/>
            <a:ext cx="12192000" cy="5889496"/>
          </a:xfrm>
        </p:spPr>
        <p:txBody>
          <a:bodyPr>
            <a:normAutofit/>
          </a:bodyPr>
          <a:lstStyle/>
          <a:p>
            <a:pPr algn="ctr"/>
            <a:r>
              <a:rPr lang="en-US" sz="6600" dirty="0">
                <a:solidFill>
                  <a:schemeClr val="bg1"/>
                </a:solidFill>
                <a:latin typeface="+mn-lt"/>
              </a:rPr>
              <a:t>What’s the capital of France?</a:t>
            </a:r>
            <a:endParaRPr lang="ru-RU" sz="6600" dirty="0">
              <a:solidFill>
                <a:schemeClr val="bg1"/>
              </a:solidFill>
              <a:latin typeface="+mn-lt"/>
            </a:endParaRPr>
          </a:p>
        </p:txBody>
      </p:sp>
    </p:spTree>
    <p:extLst>
      <p:ext uri="{BB962C8B-B14F-4D97-AF65-F5344CB8AC3E}">
        <p14:creationId xmlns:p14="http://schemas.microsoft.com/office/powerpoint/2010/main" val="2580329821"/>
      </p:ext>
    </p:extLst>
  </p:cSld>
  <p:clrMapOvr>
    <a:masterClrMapping/>
  </p:clrMapOvr>
  <p:transition advTm="40000">
    <p:sndAc>
      <p:stSnd>
        <p:snd r:embed="rId2" name="laser.wav"/>
      </p:stSnd>
    </p:sndAc>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5060014" y="5216578"/>
          <a:ext cx="2240197" cy="599607"/>
        </p:xfrm>
        <a:graphic>
          <a:graphicData uri="http://schemas.openxmlformats.org/drawingml/2006/table">
            <a:tbl>
              <a:tblPr firstRow="1" bandRow="1">
                <a:tableStyleId>{5C22544A-7EE6-4342-B048-85BDC9FD1C3A}</a:tableStyleId>
              </a:tblPr>
              <a:tblGrid>
                <a:gridCol w="2240197">
                  <a:extLst>
                    <a:ext uri="{9D8B030D-6E8A-4147-A177-3AD203B41FA5}">
                      <a16:colId xmlns:a16="http://schemas.microsoft.com/office/drawing/2014/main" val="20000"/>
                    </a:ext>
                  </a:extLst>
                </a:gridCol>
              </a:tblGrid>
              <a:tr h="599607">
                <a:tc>
                  <a:txBody>
                    <a:bodyPr/>
                    <a:lstStyle/>
                    <a:p>
                      <a:pPr algn="ctr"/>
                      <a:r>
                        <a:rPr lang="en-US" sz="2800" dirty="0">
                          <a:solidFill>
                            <a:srgbClr val="FFFF00"/>
                          </a:solidFill>
                        </a:rPr>
                        <a:t>Home</a:t>
                      </a:r>
                      <a:endParaRPr lang="ru-RU" sz="2800" dirty="0">
                        <a:solidFill>
                          <a:srgbClr val="FFFF00"/>
                        </a:solidFill>
                      </a:endParaRPr>
                    </a:p>
                  </a:txBody>
                  <a:tcPr anchor="ctr">
                    <a:gradFill>
                      <a:gsLst>
                        <a:gs pos="93000">
                          <a:srgbClr val="002060"/>
                        </a:gs>
                        <a:gs pos="0">
                          <a:schemeClr val="accent5">
                            <a:lumMod val="95000"/>
                            <a:lumOff val="5000"/>
                          </a:schemeClr>
                        </a:gs>
                        <a:gs pos="30000">
                          <a:schemeClr val="accent5">
                            <a:lumMod val="60000"/>
                          </a:schemeClr>
                        </a:gs>
                      </a:gsLst>
                      <a:path path="circle">
                        <a:fillToRect l="50000" t="130000" r="50000" b="-30000"/>
                      </a:path>
                    </a:gradFill>
                  </a:tcPr>
                </a:tc>
                <a:extLst>
                  <a:ext uri="{0D108BD9-81ED-4DB2-BD59-A6C34878D82A}">
                    <a16:rowId xmlns:a16="http://schemas.microsoft.com/office/drawing/2014/main" val="10000"/>
                  </a:ext>
                </a:extLst>
              </a:tr>
            </a:tbl>
          </a:graphicData>
        </a:graphic>
      </p:graphicFrame>
      <p:pic>
        <p:nvPicPr>
          <p:cNvPr id="2" name="Рисунок 1">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09918" y="5195841"/>
            <a:ext cx="2772162" cy="657317"/>
          </a:xfrm>
          <a:prstGeom prst="rect">
            <a:avLst/>
          </a:prstGeom>
          <a:ln w="19050">
            <a:solidFill>
              <a:schemeClr val="bg1"/>
            </a:solidFill>
          </a:ln>
        </p:spPr>
      </p:pic>
      <p:sp>
        <p:nvSpPr>
          <p:cNvPr id="5" name="Заголовок 4"/>
          <p:cNvSpPr>
            <a:spLocks noGrp="1"/>
          </p:cNvSpPr>
          <p:nvPr>
            <p:ph type="title"/>
          </p:nvPr>
        </p:nvSpPr>
        <p:spPr>
          <a:xfrm>
            <a:off x="0" y="0"/>
            <a:ext cx="12192000" cy="6858000"/>
          </a:xfrm>
        </p:spPr>
        <p:txBody>
          <a:bodyPr>
            <a:normAutofit/>
          </a:bodyPr>
          <a:lstStyle/>
          <a:p>
            <a:pPr algn="ctr"/>
            <a:r>
              <a:rPr lang="en-US" sz="7200" dirty="0">
                <a:solidFill>
                  <a:schemeClr val="bg1"/>
                </a:solidFill>
              </a:rPr>
              <a:t>Paris</a:t>
            </a:r>
            <a:endParaRPr lang="ru-RU" sz="7200" dirty="0">
              <a:solidFill>
                <a:schemeClr val="bg1"/>
              </a:solidFill>
            </a:endParaRPr>
          </a:p>
        </p:txBody>
      </p:sp>
    </p:spTree>
    <p:extLst>
      <p:ext uri="{BB962C8B-B14F-4D97-AF65-F5344CB8AC3E}">
        <p14:creationId xmlns:p14="http://schemas.microsoft.com/office/powerpoint/2010/main" val="4051836114"/>
      </p:ext>
    </p:extLst>
  </p:cSld>
  <p:clrMapOvr>
    <a:masterClrMapping/>
  </p:clrMapOvr>
  <p:transition>
    <p:sndAc>
      <p:stSnd>
        <p:snd r:embed="rId2" name="chimes.wav"/>
      </p:stSnd>
    </p:sndAc>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5060014" y="5216578"/>
          <a:ext cx="2240197" cy="629586"/>
        </p:xfrm>
        <a:graphic>
          <a:graphicData uri="http://schemas.openxmlformats.org/drawingml/2006/table">
            <a:tbl>
              <a:tblPr firstRow="1" bandRow="1">
                <a:tableStyleId>{5C22544A-7EE6-4342-B048-85BDC9FD1C3A}</a:tableStyleId>
              </a:tblPr>
              <a:tblGrid>
                <a:gridCol w="2240197">
                  <a:extLst>
                    <a:ext uri="{9D8B030D-6E8A-4147-A177-3AD203B41FA5}">
                      <a16:colId xmlns:a16="http://schemas.microsoft.com/office/drawing/2014/main" val="20000"/>
                    </a:ext>
                  </a:extLst>
                </a:gridCol>
              </a:tblGrid>
              <a:tr h="629586">
                <a:tc>
                  <a:txBody>
                    <a:bodyPr/>
                    <a:lstStyle/>
                    <a:p>
                      <a:pPr algn="ctr"/>
                      <a:r>
                        <a:rPr lang="en-US" sz="2800" dirty="0">
                          <a:solidFill>
                            <a:srgbClr val="FFFF00"/>
                          </a:solidFill>
                        </a:rPr>
                        <a:t>Answer</a:t>
                      </a:r>
                      <a:endParaRPr lang="ru-RU" sz="2800" dirty="0">
                        <a:solidFill>
                          <a:srgbClr val="FFFF00"/>
                        </a:solidFill>
                      </a:endParaRPr>
                    </a:p>
                  </a:txBody>
                  <a:tcPr anchor="ctr">
                    <a:gradFill flip="none" rotWithShape="1">
                      <a:gsLst>
                        <a:gs pos="93000">
                          <a:srgbClr val="002060"/>
                        </a:gs>
                        <a:gs pos="0">
                          <a:schemeClr val="accent5">
                            <a:lumMod val="95000"/>
                            <a:lumOff val="5000"/>
                          </a:schemeClr>
                        </a:gs>
                        <a:gs pos="30000">
                          <a:schemeClr val="accent5">
                            <a:lumMod val="60000"/>
                          </a:schemeClr>
                        </a:gs>
                      </a:gsLst>
                      <a:path path="circle">
                        <a:fillToRect l="50000" t="130000" r="50000" b="-30000"/>
                      </a:path>
                      <a:tileRect/>
                    </a:gradFill>
                  </a:tcPr>
                </a:tc>
                <a:extLst>
                  <a:ext uri="{0D108BD9-81ED-4DB2-BD59-A6C34878D82A}">
                    <a16:rowId xmlns:a16="http://schemas.microsoft.com/office/drawing/2014/main" val="10000"/>
                  </a:ext>
                </a:extLst>
              </a:tr>
            </a:tbl>
          </a:graphicData>
        </a:graphic>
      </p:graphicFrame>
      <p:pic>
        <p:nvPicPr>
          <p:cNvPr id="2" name="Рисунок 1">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8970" y="5146442"/>
            <a:ext cx="2734057" cy="743054"/>
          </a:xfrm>
          <a:prstGeom prst="rect">
            <a:avLst/>
          </a:prstGeom>
          <a:ln w="19050">
            <a:solidFill>
              <a:schemeClr val="bg1"/>
            </a:solidFill>
          </a:ln>
        </p:spPr>
      </p:pic>
      <p:sp>
        <p:nvSpPr>
          <p:cNvPr id="6" name="Заголовок 5"/>
          <p:cNvSpPr>
            <a:spLocks noGrp="1"/>
          </p:cNvSpPr>
          <p:nvPr>
            <p:ph type="title"/>
          </p:nvPr>
        </p:nvSpPr>
        <p:spPr>
          <a:xfrm>
            <a:off x="0" y="1"/>
            <a:ext cx="12192000" cy="5889496"/>
          </a:xfrm>
        </p:spPr>
        <p:txBody>
          <a:bodyPr>
            <a:normAutofit/>
          </a:bodyPr>
          <a:lstStyle/>
          <a:p>
            <a:pPr algn="ctr"/>
            <a:r>
              <a:rPr lang="en-US" sz="6600" dirty="0">
                <a:solidFill>
                  <a:schemeClr val="bg1"/>
                </a:solidFill>
                <a:latin typeface="+mn-lt"/>
              </a:rPr>
              <a:t>What’s the capital of Portugal?</a:t>
            </a:r>
            <a:endParaRPr lang="ru-RU" sz="6600" dirty="0">
              <a:solidFill>
                <a:schemeClr val="bg1"/>
              </a:solidFill>
              <a:latin typeface="+mn-lt"/>
            </a:endParaRPr>
          </a:p>
        </p:txBody>
      </p:sp>
    </p:spTree>
    <p:extLst>
      <p:ext uri="{BB962C8B-B14F-4D97-AF65-F5344CB8AC3E}">
        <p14:creationId xmlns:p14="http://schemas.microsoft.com/office/powerpoint/2010/main" val="3200295131"/>
      </p:ext>
    </p:extLst>
  </p:cSld>
  <p:clrMapOvr>
    <a:masterClrMapping/>
  </p:clrMapOvr>
  <p:transition advTm="40000">
    <p:sndAc>
      <p:stSnd>
        <p:snd r:embed="rId2" name="laser.wav"/>
      </p:stSnd>
    </p:sndAc>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5060014" y="5216578"/>
          <a:ext cx="2240197" cy="599607"/>
        </p:xfrm>
        <a:graphic>
          <a:graphicData uri="http://schemas.openxmlformats.org/drawingml/2006/table">
            <a:tbl>
              <a:tblPr firstRow="1" bandRow="1">
                <a:tableStyleId>{5C22544A-7EE6-4342-B048-85BDC9FD1C3A}</a:tableStyleId>
              </a:tblPr>
              <a:tblGrid>
                <a:gridCol w="2240197">
                  <a:extLst>
                    <a:ext uri="{9D8B030D-6E8A-4147-A177-3AD203B41FA5}">
                      <a16:colId xmlns:a16="http://schemas.microsoft.com/office/drawing/2014/main" val="20000"/>
                    </a:ext>
                  </a:extLst>
                </a:gridCol>
              </a:tblGrid>
              <a:tr h="599607">
                <a:tc>
                  <a:txBody>
                    <a:bodyPr/>
                    <a:lstStyle/>
                    <a:p>
                      <a:pPr algn="ctr"/>
                      <a:r>
                        <a:rPr lang="en-US" sz="2800" dirty="0">
                          <a:solidFill>
                            <a:srgbClr val="FFFF00"/>
                          </a:solidFill>
                        </a:rPr>
                        <a:t>Home</a:t>
                      </a:r>
                      <a:endParaRPr lang="ru-RU" sz="2800" dirty="0">
                        <a:solidFill>
                          <a:srgbClr val="FFFF00"/>
                        </a:solidFill>
                      </a:endParaRPr>
                    </a:p>
                  </a:txBody>
                  <a:tcPr anchor="ctr">
                    <a:gradFill>
                      <a:gsLst>
                        <a:gs pos="93000">
                          <a:srgbClr val="002060"/>
                        </a:gs>
                        <a:gs pos="0">
                          <a:schemeClr val="accent5">
                            <a:lumMod val="95000"/>
                            <a:lumOff val="5000"/>
                          </a:schemeClr>
                        </a:gs>
                        <a:gs pos="30000">
                          <a:schemeClr val="accent5">
                            <a:lumMod val="60000"/>
                          </a:schemeClr>
                        </a:gs>
                      </a:gsLst>
                      <a:path path="circle">
                        <a:fillToRect l="50000" t="130000" r="50000" b="-30000"/>
                      </a:path>
                    </a:gradFill>
                  </a:tcPr>
                </a:tc>
                <a:extLst>
                  <a:ext uri="{0D108BD9-81ED-4DB2-BD59-A6C34878D82A}">
                    <a16:rowId xmlns:a16="http://schemas.microsoft.com/office/drawing/2014/main" val="10000"/>
                  </a:ext>
                </a:extLst>
              </a:tr>
            </a:tbl>
          </a:graphicData>
        </a:graphic>
      </p:graphicFrame>
      <p:pic>
        <p:nvPicPr>
          <p:cNvPr id="2" name="Рисунок 1">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09918" y="5195841"/>
            <a:ext cx="2772162" cy="657317"/>
          </a:xfrm>
          <a:prstGeom prst="rect">
            <a:avLst/>
          </a:prstGeom>
          <a:ln w="19050">
            <a:solidFill>
              <a:schemeClr val="bg1"/>
            </a:solidFill>
          </a:ln>
        </p:spPr>
      </p:pic>
      <p:sp>
        <p:nvSpPr>
          <p:cNvPr id="5" name="Заголовок 4"/>
          <p:cNvSpPr>
            <a:spLocks noGrp="1"/>
          </p:cNvSpPr>
          <p:nvPr>
            <p:ph type="title"/>
          </p:nvPr>
        </p:nvSpPr>
        <p:spPr>
          <a:xfrm>
            <a:off x="0" y="0"/>
            <a:ext cx="12192000" cy="6858000"/>
          </a:xfrm>
        </p:spPr>
        <p:txBody>
          <a:bodyPr>
            <a:normAutofit/>
          </a:bodyPr>
          <a:lstStyle/>
          <a:p>
            <a:pPr algn="ctr"/>
            <a:r>
              <a:rPr lang="en-US" sz="7200" dirty="0">
                <a:solidFill>
                  <a:schemeClr val="bg1"/>
                </a:solidFill>
              </a:rPr>
              <a:t>Lisbon</a:t>
            </a:r>
            <a:endParaRPr lang="ru-RU" sz="7200" dirty="0">
              <a:solidFill>
                <a:schemeClr val="bg1"/>
              </a:solidFill>
            </a:endParaRPr>
          </a:p>
        </p:txBody>
      </p:sp>
    </p:spTree>
    <p:extLst>
      <p:ext uri="{BB962C8B-B14F-4D97-AF65-F5344CB8AC3E}">
        <p14:creationId xmlns:p14="http://schemas.microsoft.com/office/powerpoint/2010/main" val="714750580"/>
      </p:ext>
    </p:extLst>
  </p:cSld>
  <p:clrMapOvr>
    <a:masterClrMapping/>
  </p:clrMapOvr>
  <p:transition>
    <p:sndAc>
      <p:stSnd>
        <p:snd r:embed="rId2" name="chimes.wav"/>
      </p:stSnd>
    </p:sndAc>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5060014" y="5216578"/>
          <a:ext cx="2240197" cy="629586"/>
        </p:xfrm>
        <a:graphic>
          <a:graphicData uri="http://schemas.openxmlformats.org/drawingml/2006/table">
            <a:tbl>
              <a:tblPr firstRow="1" bandRow="1">
                <a:tableStyleId>{5C22544A-7EE6-4342-B048-85BDC9FD1C3A}</a:tableStyleId>
              </a:tblPr>
              <a:tblGrid>
                <a:gridCol w="2240197">
                  <a:extLst>
                    <a:ext uri="{9D8B030D-6E8A-4147-A177-3AD203B41FA5}">
                      <a16:colId xmlns:a16="http://schemas.microsoft.com/office/drawing/2014/main" val="20000"/>
                    </a:ext>
                  </a:extLst>
                </a:gridCol>
              </a:tblGrid>
              <a:tr h="629586">
                <a:tc>
                  <a:txBody>
                    <a:bodyPr/>
                    <a:lstStyle/>
                    <a:p>
                      <a:pPr algn="ctr"/>
                      <a:r>
                        <a:rPr lang="en-US" sz="2800" dirty="0">
                          <a:solidFill>
                            <a:srgbClr val="FFFF00"/>
                          </a:solidFill>
                        </a:rPr>
                        <a:t>Answer</a:t>
                      </a:r>
                      <a:endParaRPr lang="ru-RU" sz="2800" dirty="0">
                        <a:solidFill>
                          <a:srgbClr val="FFFF00"/>
                        </a:solidFill>
                      </a:endParaRPr>
                    </a:p>
                  </a:txBody>
                  <a:tcPr anchor="ctr">
                    <a:gradFill flip="none" rotWithShape="1">
                      <a:gsLst>
                        <a:gs pos="93000">
                          <a:srgbClr val="002060"/>
                        </a:gs>
                        <a:gs pos="0">
                          <a:schemeClr val="accent5">
                            <a:lumMod val="95000"/>
                            <a:lumOff val="5000"/>
                          </a:schemeClr>
                        </a:gs>
                        <a:gs pos="30000">
                          <a:schemeClr val="accent5">
                            <a:lumMod val="60000"/>
                          </a:schemeClr>
                        </a:gs>
                      </a:gsLst>
                      <a:path path="circle">
                        <a:fillToRect l="50000" t="130000" r="50000" b="-30000"/>
                      </a:path>
                      <a:tileRect/>
                    </a:gradFill>
                  </a:tcPr>
                </a:tc>
                <a:extLst>
                  <a:ext uri="{0D108BD9-81ED-4DB2-BD59-A6C34878D82A}">
                    <a16:rowId xmlns:a16="http://schemas.microsoft.com/office/drawing/2014/main" val="10000"/>
                  </a:ext>
                </a:extLst>
              </a:tr>
            </a:tbl>
          </a:graphicData>
        </a:graphic>
      </p:graphicFrame>
      <p:pic>
        <p:nvPicPr>
          <p:cNvPr id="2" name="Рисунок 1">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8970" y="5146442"/>
            <a:ext cx="2734057" cy="743054"/>
          </a:xfrm>
          <a:prstGeom prst="rect">
            <a:avLst/>
          </a:prstGeom>
          <a:ln w="19050">
            <a:solidFill>
              <a:schemeClr val="bg1"/>
            </a:solidFill>
          </a:ln>
        </p:spPr>
      </p:pic>
      <p:sp>
        <p:nvSpPr>
          <p:cNvPr id="6" name="Заголовок 5"/>
          <p:cNvSpPr>
            <a:spLocks noGrp="1"/>
          </p:cNvSpPr>
          <p:nvPr>
            <p:ph type="title"/>
          </p:nvPr>
        </p:nvSpPr>
        <p:spPr>
          <a:xfrm>
            <a:off x="0" y="1"/>
            <a:ext cx="12192000" cy="5889496"/>
          </a:xfrm>
        </p:spPr>
        <p:txBody>
          <a:bodyPr>
            <a:normAutofit/>
          </a:bodyPr>
          <a:lstStyle/>
          <a:p>
            <a:pPr algn="ctr"/>
            <a:r>
              <a:rPr lang="en-US" sz="6600" dirty="0">
                <a:solidFill>
                  <a:schemeClr val="bg1"/>
                </a:solidFill>
                <a:latin typeface="+mn-lt"/>
              </a:rPr>
              <a:t>What’s the capital of Chile?</a:t>
            </a:r>
            <a:endParaRPr lang="ru-RU" sz="6600" dirty="0">
              <a:solidFill>
                <a:schemeClr val="bg1"/>
              </a:solidFill>
              <a:latin typeface="+mn-lt"/>
            </a:endParaRPr>
          </a:p>
        </p:txBody>
      </p:sp>
    </p:spTree>
    <p:extLst>
      <p:ext uri="{BB962C8B-B14F-4D97-AF65-F5344CB8AC3E}">
        <p14:creationId xmlns:p14="http://schemas.microsoft.com/office/powerpoint/2010/main" val="3281028572"/>
      </p:ext>
    </p:extLst>
  </p:cSld>
  <p:clrMapOvr>
    <a:masterClrMapping/>
  </p:clrMapOvr>
  <p:transition advTm="40000">
    <p:sndAc>
      <p:stSnd>
        <p:snd r:embed="rId2" name="laser.wav"/>
      </p:stSnd>
    </p:sndAc>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5060014" y="5216578"/>
          <a:ext cx="2240197" cy="599607"/>
        </p:xfrm>
        <a:graphic>
          <a:graphicData uri="http://schemas.openxmlformats.org/drawingml/2006/table">
            <a:tbl>
              <a:tblPr firstRow="1" bandRow="1">
                <a:tableStyleId>{5C22544A-7EE6-4342-B048-85BDC9FD1C3A}</a:tableStyleId>
              </a:tblPr>
              <a:tblGrid>
                <a:gridCol w="2240197">
                  <a:extLst>
                    <a:ext uri="{9D8B030D-6E8A-4147-A177-3AD203B41FA5}">
                      <a16:colId xmlns:a16="http://schemas.microsoft.com/office/drawing/2014/main" val="20000"/>
                    </a:ext>
                  </a:extLst>
                </a:gridCol>
              </a:tblGrid>
              <a:tr h="599607">
                <a:tc>
                  <a:txBody>
                    <a:bodyPr/>
                    <a:lstStyle/>
                    <a:p>
                      <a:pPr algn="ctr"/>
                      <a:r>
                        <a:rPr lang="en-US" sz="2800" dirty="0">
                          <a:solidFill>
                            <a:srgbClr val="FFFF00"/>
                          </a:solidFill>
                        </a:rPr>
                        <a:t>Home</a:t>
                      </a:r>
                      <a:endParaRPr lang="ru-RU" sz="2800" dirty="0">
                        <a:solidFill>
                          <a:srgbClr val="FFFF00"/>
                        </a:solidFill>
                      </a:endParaRPr>
                    </a:p>
                  </a:txBody>
                  <a:tcPr anchor="ctr">
                    <a:gradFill>
                      <a:gsLst>
                        <a:gs pos="93000">
                          <a:srgbClr val="002060"/>
                        </a:gs>
                        <a:gs pos="0">
                          <a:schemeClr val="accent5">
                            <a:lumMod val="95000"/>
                            <a:lumOff val="5000"/>
                          </a:schemeClr>
                        </a:gs>
                        <a:gs pos="30000">
                          <a:schemeClr val="accent5">
                            <a:lumMod val="60000"/>
                          </a:schemeClr>
                        </a:gs>
                      </a:gsLst>
                      <a:path path="circle">
                        <a:fillToRect l="50000" t="130000" r="50000" b="-30000"/>
                      </a:path>
                    </a:gradFill>
                  </a:tcPr>
                </a:tc>
                <a:extLst>
                  <a:ext uri="{0D108BD9-81ED-4DB2-BD59-A6C34878D82A}">
                    <a16:rowId xmlns:a16="http://schemas.microsoft.com/office/drawing/2014/main" val="10000"/>
                  </a:ext>
                </a:extLst>
              </a:tr>
            </a:tbl>
          </a:graphicData>
        </a:graphic>
      </p:graphicFrame>
      <p:pic>
        <p:nvPicPr>
          <p:cNvPr id="2" name="Рисунок 1">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09918" y="5195841"/>
            <a:ext cx="2772162" cy="657317"/>
          </a:xfrm>
          <a:prstGeom prst="rect">
            <a:avLst/>
          </a:prstGeom>
          <a:ln w="19050">
            <a:solidFill>
              <a:schemeClr val="bg1"/>
            </a:solidFill>
          </a:ln>
        </p:spPr>
      </p:pic>
      <p:sp>
        <p:nvSpPr>
          <p:cNvPr id="5" name="Заголовок 4"/>
          <p:cNvSpPr>
            <a:spLocks noGrp="1"/>
          </p:cNvSpPr>
          <p:nvPr>
            <p:ph type="title"/>
          </p:nvPr>
        </p:nvSpPr>
        <p:spPr>
          <a:xfrm>
            <a:off x="0" y="0"/>
            <a:ext cx="12192000" cy="6858000"/>
          </a:xfrm>
        </p:spPr>
        <p:txBody>
          <a:bodyPr>
            <a:normAutofit/>
          </a:bodyPr>
          <a:lstStyle/>
          <a:p>
            <a:pPr algn="ctr"/>
            <a:r>
              <a:rPr lang="en-US" sz="7200" dirty="0">
                <a:solidFill>
                  <a:schemeClr val="bg1"/>
                </a:solidFill>
              </a:rPr>
              <a:t>Santiago</a:t>
            </a:r>
            <a:endParaRPr lang="ru-RU" sz="7200" dirty="0">
              <a:solidFill>
                <a:schemeClr val="bg1"/>
              </a:solidFill>
            </a:endParaRPr>
          </a:p>
        </p:txBody>
      </p:sp>
    </p:spTree>
    <p:extLst>
      <p:ext uri="{BB962C8B-B14F-4D97-AF65-F5344CB8AC3E}">
        <p14:creationId xmlns:p14="http://schemas.microsoft.com/office/powerpoint/2010/main" val="1731224270"/>
      </p:ext>
    </p:extLst>
  </p:cSld>
  <p:clrMapOvr>
    <a:masterClrMapping/>
  </p:clrMapOvr>
  <p:transition>
    <p:sndAc>
      <p:stSnd>
        <p:snd r:embed="rId2" name="chimes.wav"/>
      </p:stSnd>
    </p:sndAc>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 y="0"/>
            <a:ext cx="12192001" cy="6858000"/>
          </a:xfrm>
          <a:noFill/>
        </p:spPr>
        <p:txBody>
          <a:bodyPr anchor="ctr">
            <a:normAutofit/>
          </a:bodyPr>
          <a:lstStyle/>
          <a:p>
            <a:pPr marL="0" indent="0" algn="ctr">
              <a:buNone/>
            </a:pPr>
            <a:r>
              <a:rPr lang="en-US" sz="7200" dirty="0">
                <a:solidFill>
                  <a:schemeClr val="bg1"/>
                </a:solidFill>
              </a:rPr>
              <a:t>Give definitions to these terms:</a:t>
            </a:r>
          </a:p>
          <a:p>
            <a:pPr marL="0" indent="0" algn="ctr">
              <a:buNone/>
            </a:pPr>
            <a:r>
              <a:rPr lang="en-US" sz="7200" dirty="0">
                <a:solidFill>
                  <a:schemeClr val="bg1"/>
                </a:solidFill>
              </a:rPr>
              <a:t>Compilers and links</a:t>
            </a:r>
          </a:p>
        </p:txBody>
      </p:sp>
      <p:graphicFrame>
        <p:nvGraphicFramePr>
          <p:cNvPr id="4" name="Таблица 3"/>
          <p:cNvGraphicFramePr>
            <a:graphicFrameLocks noGrp="1"/>
          </p:cNvGraphicFramePr>
          <p:nvPr/>
        </p:nvGraphicFramePr>
        <p:xfrm>
          <a:off x="5060014" y="5216578"/>
          <a:ext cx="2240197" cy="629586"/>
        </p:xfrm>
        <a:graphic>
          <a:graphicData uri="http://schemas.openxmlformats.org/drawingml/2006/table">
            <a:tbl>
              <a:tblPr firstRow="1" bandRow="1">
                <a:tableStyleId>{5C22544A-7EE6-4342-B048-85BDC9FD1C3A}</a:tableStyleId>
              </a:tblPr>
              <a:tblGrid>
                <a:gridCol w="2240197">
                  <a:extLst>
                    <a:ext uri="{9D8B030D-6E8A-4147-A177-3AD203B41FA5}">
                      <a16:colId xmlns:a16="http://schemas.microsoft.com/office/drawing/2014/main" val="20000"/>
                    </a:ext>
                  </a:extLst>
                </a:gridCol>
              </a:tblGrid>
              <a:tr h="629586">
                <a:tc>
                  <a:txBody>
                    <a:bodyPr/>
                    <a:lstStyle/>
                    <a:p>
                      <a:pPr algn="ctr"/>
                      <a:r>
                        <a:rPr lang="en-US" sz="2800" dirty="0">
                          <a:solidFill>
                            <a:srgbClr val="FFFF00"/>
                          </a:solidFill>
                        </a:rPr>
                        <a:t>Answer</a:t>
                      </a:r>
                      <a:endParaRPr lang="ru-RU" sz="2800" dirty="0">
                        <a:solidFill>
                          <a:srgbClr val="FFFF00"/>
                        </a:solidFill>
                      </a:endParaRPr>
                    </a:p>
                  </a:txBody>
                  <a:tcPr anchor="ctr">
                    <a:gradFill flip="none" rotWithShape="1">
                      <a:gsLst>
                        <a:gs pos="93000">
                          <a:srgbClr val="002060"/>
                        </a:gs>
                        <a:gs pos="0">
                          <a:schemeClr val="accent5">
                            <a:lumMod val="95000"/>
                            <a:lumOff val="5000"/>
                          </a:schemeClr>
                        </a:gs>
                        <a:gs pos="30000">
                          <a:schemeClr val="accent5">
                            <a:lumMod val="60000"/>
                          </a:schemeClr>
                        </a:gs>
                      </a:gsLst>
                      <a:path path="circle">
                        <a:fillToRect l="50000" t="130000" r="50000" b="-30000"/>
                      </a:path>
                      <a:tileRect/>
                    </a:gradFill>
                  </a:tcPr>
                </a:tc>
                <a:extLst>
                  <a:ext uri="{0D108BD9-81ED-4DB2-BD59-A6C34878D82A}">
                    <a16:rowId xmlns:a16="http://schemas.microsoft.com/office/drawing/2014/main" val="10000"/>
                  </a:ext>
                </a:extLst>
              </a:tr>
            </a:tbl>
          </a:graphicData>
        </a:graphic>
      </p:graphicFrame>
      <p:pic>
        <p:nvPicPr>
          <p:cNvPr id="2" name="Рисунок 1">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8970" y="5146442"/>
            <a:ext cx="2734057" cy="743054"/>
          </a:xfrm>
          <a:prstGeom prst="rect">
            <a:avLst/>
          </a:prstGeom>
          <a:ln w="19050">
            <a:solidFill>
              <a:schemeClr val="bg1"/>
            </a:solidFill>
          </a:ln>
        </p:spPr>
      </p:pic>
    </p:spTree>
    <p:extLst>
      <p:ext uri="{BB962C8B-B14F-4D97-AF65-F5344CB8AC3E}">
        <p14:creationId xmlns:p14="http://schemas.microsoft.com/office/powerpoint/2010/main" val="3961775013"/>
      </p:ext>
    </p:extLst>
  </p:cSld>
  <p:clrMapOvr>
    <a:masterClrMapping/>
  </p:clrMapOvr>
  <p:transition advTm="40000">
    <p:sndAc>
      <p:stSnd>
        <p:snd r:embed="rId2" name="laser.wav"/>
      </p:stSnd>
    </p:sndAc>
  </p:transition>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5000" b="-5000"/>
          </a:stretch>
        </a:blipFill>
        <a:effectLst/>
      </p:bgPr>
    </p:bg>
    <p:spTree>
      <p:nvGrpSpPr>
        <p:cNvPr id="1" name=""/>
        <p:cNvGrpSpPr/>
        <p:nvPr/>
      </p:nvGrpSpPr>
      <p:grpSpPr>
        <a:xfrm>
          <a:off x="0" y="0"/>
          <a:ext cx="0" cy="0"/>
          <a:chOff x="0" y="0"/>
          <a:chExt cx="0" cy="0"/>
        </a:xfrm>
      </p:grpSpPr>
      <p:pic>
        <p:nvPicPr>
          <p:cNvPr id="5" name="Рисунок 4">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3628"/>
            <a:ext cx="12192000" cy="6850742"/>
          </a:xfrm>
          <a:prstGeom prst="rect">
            <a:avLst/>
          </a:prstGeom>
        </p:spPr>
      </p:pic>
    </p:spTree>
    <p:extLst>
      <p:ext uri="{BB962C8B-B14F-4D97-AF65-F5344CB8AC3E}">
        <p14:creationId xmlns:p14="http://schemas.microsoft.com/office/powerpoint/2010/main" val="2630584822"/>
      </p:ext>
    </p:extLst>
  </p:cSld>
  <p:clrMapOvr>
    <a:masterClrMapping/>
  </p:clrMapOvr>
  <p:transition>
    <p:sndAc>
      <p:stSnd>
        <p:snd r:embed="rId2" name="cashreg.wav"/>
      </p:stSnd>
    </p:sndAc>
  </p:transition>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5000" b="-5000"/>
          </a:stretch>
        </a:blipFill>
        <a:effectLst/>
      </p:bgPr>
    </p:bg>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0" y="0"/>
            <a:ext cx="12192000" cy="6858000"/>
          </a:xfrm>
        </p:spPr>
        <p:txBody>
          <a:bodyPr>
            <a:normAutofit/>
          </a:bodyPr>
          <a:lstStyle/>
          <a:p>
            <a:pPr algn="ctr"/>
            <a:r>
              <a:rPr lang="en-US" sz="7200" dirty="0">
                <a:solidFill>
                  <a:schemeClr val="bg1"/>
                </a:solidFill>
              </a:rPr>
              <a:t>What’s the capital of Malta?</a:t>
            </a:r>
            <a:br>
              <a:rPr lang="en-US" sz="7200" dirty="0">
                <a:solidFill>
                  <a:schemeClr val="bg1"/>
                </a:solidFill>
              </a:rPr>
            </a:br>
            <a:r>
              <a:rPr lang="en-US" sz="7200" dirty="0">
                <a:solidFill>
                  <a:schemeClr val="bg1"/>
                </a:solidFill>
              </a:rPr>
              <a:t>(1000)</a:t>
            </a:r>
            <a:endParaRPr lang="ru-RU" sz="7200" dirty="0">
              <a:solidFill>
                <a:schemeClr val="bg1"/>
              </a:solidFill>
            </a:endParaRPr>
          </a:p>
        </p:txBody>
      </p:sp>
      <p:pic>
        <p:nvPicPr>
          <p:cNvPr id="7" name="Рисунок 6">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46315" y="5146441"/>
            <a:ext cx="2499366" cy="743055"/>
          </a:xfrm>
          <a:prstGeom prst="rect">
            <a:avLst/>
          </a:prstGeom>
          <a:ln w="19050">
            <a:solidFill>
              <a:schemeClr val="bg1"/>
            </a:solidFill>
          </a:ln>
        </p:spPr>
      </p:pic>
    </p:spTree>
    <p:extLst>
      <p:ext uri="{BB962C8B-B14F-4D97-AF65-F5344CB8AC3E}">
        <p14:creationId xmlns:p14="http://schemas.microsoft.com/office/powerpoint/2010/main" val="256326506"/>
      </p:ext>
    </p:extLst>
  </p:cSld>
  <p:clrMapOvr>
    <a:masterClrMapping/>
  </p:clrMapOvr>
  <p:transition advTm="40000">
    <p:sndAc>
      <p:stSnd>
        <p:snd r:embed="rId2" name="drumroll.wav"/>
      </p:stSnd>
    </p:sndAc>
  </p:transition>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5000" b="-5000"/>
          </a:stretch>
        </a:blipFill>
        <a:effectLst/>
      </p:bgPr>
    </p:bg>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0" y="0"/>
            <a:ext cx="12192000" cy="6858000"/>
          </a:xfrm>
        </p:spPr>
        <p:txBody>
          <a:bodyPr>
            <a:normAutofit/>
          </a:bodyPr>
          <a:lstStyle/>
          <a:p>
            <a:pPr algn="ctr"/>
            <a:r>
              <a:rPr lang="en-US" sz="7200" dirty="0">
                <a:solidFill>
                  <a:schemeClr val="bg1"/>
                </a:solidFill>
              </a:rPr>
              <a:t>Valetta</a:t>
            </a:r>
            <a:endParaRPr lang="ru-RU" sz="7200" dirty="0">
              <a:solidFill>
                <a:schemeClr val="bg1"/>
              </a:solidFill>
            </a:endParaRPr>
          </a:p>
        </p:txBody>
      </p:sp>
      <p:pic>
        <p:nvPicPr>
          <p:cNvPr id="6" name="Рисунок 5">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09918" y="5195841"/>
            <a:ext cx="2772162" cy="609619"/>
          </a:xfrm>
          <a:prstGeom prst="rect">
            <a:avLst/>
          </a:prstGeom>
          <a:ln w="19050">
            <a:solidFill>
              <a:schemeClr val="bg1"/>
            </a:solidFill>
          </a:ln>
        </p:spPr>
      </p:pic>
    </p:spTree>
    <p:extLst>
      <p:ext uri="{BB962C8B-B14F-4D97-AF65-F5344CB8AC3E}">
        <p14:creationId xmlns:p14="http://schemas.microsoft.com/office/powerpoint/2010/main" val="39446824"/>
      </p:ext>
    </p:extLst>
  </p:cSld>
  <p:clrMapOvr>
    <a:masterClrMapping/>
  </p:clrMapOvr>
  <p:transition>
    <p:sndAc>
      <p:stSnd>
        <p:snd r:embed="rId2" name="chimes.wav"/>
      </p:stSnd>
    </p:sndAc>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5060014" y="5216578"/>
          <a:ext cx="2240197" cy="629586"/>
        </p:xfrm>
        <a:graphic>
          <a:graphicData uri="http://schemas.openxmlformats.org/drawingml/2006/table">
            <a:tbl>
              <a:tblPr firstRow="1" bandRow="1">
                <a:tableStyleId>{5C22544A-7EE6-4342-B048-85BDC9FD1C3A}</a:tableStyleId>
              </a:tblPr>
              <a:tblGrid>
                <a:gridCol w="2240197">
                  <a:extLst>
                    <a:ext uri="{9D8B030D-6E8A-4147-A177-3AD203B41FA5}">
                      <a16:colId xmlns:a16="http://schemas.microsoft.com/office/drawing/2014/main" val="20000"/>
                    </a:ext>
                  </a:extLst>
                </a:gridCol>
              </a:tblGrid>
              <a:tr h="629586">
                <a:tc>
                  <a:txBody>
                    <a:bodyPr/>
                    <a:lstStyle/>
                    <a:p>
                      <a:pPr algn="ctr"/>
                      <a:r>
                        <a:rPr lang="en-US" sz="2800" dirty="0">
                          <a:solidFill>
                            <a:srgbClr val="FFFF00"/>
                          </a:solidFill>
                        </a:rPr>
                        <a:t>Answer</a:t>
                      </a:r>
                      <a:endParaRPr lang="ru-RU" sz="2800" dirty="0">
                        <a:solidFill>
                          <a:srgbClr val="FFFF00"/>
                        </a:solidFill>
                      </a:endParaRPr>
                    </a:p>
                  </a:txBody>
                  <a:tcPr anchor="ctr">
                    <a:gradFill flip="none" rotWithShape="1">
                      <a:gsLst>
                        <a:gs pos="93000">
                          <a:srgbClr val="002060"/>
                        </a:gs>
                        <a:gs pos="0">
                          <a:schemeClr val="accent5">
                            <a:lumMod val="95000"/>
                            <a:lumOff val="5000"/>
                          </a:schemeClr>
                        </a:gs>
                        <a:gs pos="30000">
                          <a:schemeClr val="accent5">
                            <a:lumMod val="60000"/>
                          </a:schemeClr>
                        </a:gs>
                      </a:gsLst>
                      <a:path path="circle">
                        <a:fillToRect l="50000" t="130000" r="50000" b="-30000"/>
                      </a:path>
                      <a:tileRect/>
                    </a:gradFill>
                  </a:tcPr>
                </a:tc>
                <a:extLst>
                  <a:ext uri="{0D108BD9-81ED-4DB2-BD59-A6C34878D82A}">
                    <a16:rowId xmlns:a16="http://schemas.microsoft.com/office/drawing/2014/main" val="10000"/>
                  </a:ext>
                </a:extLst>
              </a:tr>
            </a:tbl>
          </a:graphicData>
        </a:graphic>
      </p:graphicFrame>
      <p:pic>
        <p:nvPicPr>
          <p:cNvPr id="2" name="Рисунок 1">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8970" y="5146442"/>
            <a:ext cx="2734057" cy="743054"/>
          </a:xfrm>
          <a:prstGeom prst="rect">
            <a:avLst/>
          </a:prstGeom>
          <a:ln w="19050">
            <a:solidFill>
              <a:schemeClr val="bg1"/>
            </a:solidFill>
          </a:ln>
        </p:spPr>
      </p:pic>
      <p:sp>
        <p:nvSpPr>
          <p:cNvPr id="6" name="Заголовок 5"/>
          <p:cNvSpPr>
            <a:spLocks noGrp="1"/>
          </p:cNvSpPr>
          <p:nvPr>
            <p:ph type="title"/>
          </p:nvPr>
        </p:nvSpPr>
        <p:spPr>
          <a:xfrm>
            <a:off x="0" y="0"/>
            <a:ext cx="12192000" cy="6857999"/>
          </a:xfrm>
        </p:spPr>
        <p:txBody>
          <a:bodyPr>
            <a:normAutofit/>
          </a:bodyPr>
          <a:lstStyle/>
          <a:p>
            <a:pPr algn="ctr"/>
            <a:r>
              <a:rPr lang="en-US" sz="6600" dirty="0">
                <a:solidFill>
                  <a:schemeClr val="bg1"/>
                </a:solidFill>
                <a:latin typeface="+mn-lt"/>
              </a:rPr>
              <a:t>What’s the capital of Mongolia?</a:t>
            </a:r>
            <a:endParaRPr lang="ru-RU" sz="6600" dirty="0">
              <a:solidFill>
                <a:schemeClr val="bg1"/>
              </a:solidFill>
              <a:latin typeface="+mn-lt"/>
            </a:endParaRPr>
          </a:p>
        </p:txBody>
      </p:sp>
    </p:spTree>
    <p:extLst>
      <p:ext uri="{BB962C8B-B14F-4D97-AF65-F5344CB8AC3E}">
        <p14:creationId xmlns:p14="http://schemas.microsoft.com/office/powerpoint/2010/main" val="1161949345"/>
      </p:ext>
    </p:extLst>
  </p:cSld>
  <p:clrMapOvr>
    <a:masterClrMapping/>
  </p:clrMapOvr>
  <p:transition advTm="40000">
    <p:sndAc>
      <p:stSnd>
        <p:snd r:embed="rId2" name="laser.wav"/>
      </p:stSnd>
    </p:sndAc>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5060014" y="5216578"/>
          <a:ext cx="2240197" cy="599607"/>
        </p:xfrm>
        <a:graphic>
          <a:graphicData uri="http://schemas.openxmlformats.org/drawingml/2006/table">
            <a:tbl>
              <a:tblPr firstRow="1" bandRow="1">
                <a:tableStyleId>{5C22544A-7EE6-4342-B048-85BDC9FD1C3A}</a:tableStyleId>
              </a:tblPr>
              <a:tblGrid>
                <a:gridCol w="2240197">
                  <a:extLst>
                    <a:ext uri="{9D8B030D-6E8A-4147-A177-3AD203B41FA5}">
                      <a16:colId xmlns:a16="http://schemas.microsoft.com/office/drawing/2014/main" val="20000"/>
                    </a:ext>
                  </a:extLst>
                </a:gridCol>
              </a:tblGrid>
              <a:tr h="599607">
                <a:tc>
                  <a:txBody>
                    <a:bodyPr/>
                    <a:lstStyle/>
                    <a:p>
                      <a:pPr algn="ctr"/>
                      <a:r>
                        <a:rPr lang="en-US" sz="2800" dirty="0">
                          <a:solidFill>
                            <a:srgbClr val="FFFF00"/>
                          </a:solidFill>
                        </a:rPr>
                        <a:t>Home</a:t>
                      </a:r>
                      <a:endParaRPr lang="ru-RU" sz="2800" dirty="0">
                        <a:solidFill>
                          <a:srgbClr val="FFFF00"/>
                        </a:solidFill>
                      </a:endParaRPr>
                    </a:p>
                  </a:txBody>
                  <a:tcPr anchor="ctr">
                    <a:gradFill>
                      <a:gsLst>
                        <a:gs pos="93000">
                          <a:srgbClr val="002060"/>
                        </a:gs>
                        <a:gs pos="0">
                          <a:schemeClr val="accent5">
                            <a:lumMod val="95000"/>
                            <a:lumOff val="5000"/>
                          </a:schemeClr>
                        </a:gs>
                        <a:gs pos="30000">
                          <a:schemeClr val="accent5">
                            <a:lumMod val="60000"/>
                          </a:schemeClr>
                        </a:gs>
                      </a:gsLst>
                      <a:path path="circle">
                        <a:fillToRect l="50000" t="130000" r="50000" b="-30000"/>
                      </a:path>
                    </a:gradFill>
                  </a:tcPr>
                </a:tc>
                <a:extLst>
                  <a:ext uri="{0D108BD9-81ED-4DB2-BD59-A6C34878D82A}">
                    <a16:rowId xmlns:a16="http://schemas.microsoft.com/office/drawing/2014/main" val="10000"/>
                  </a:ext>
                </a:extLst>
              </a:tr>
            </a:tbl>
          </a:graphicData>
        </a:graphic>
      </p:graphicFrame>
      <p:pic>
        <p:nvPicPr>
          <p:cNvPr id="2" name="Рисунок 1">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09918" y="5195841"/>
            <a:ext cx="2772162" cy="657317"/>
          </a:xfrm>
          <a:prstGeom prst="rect">
            <a:avLst/>
          </a:prstGeom>
          <a:ln w="19050">
            <a:solidFill>
              <a:schemeClr val="bg1"/>
            </a:solidFill>
          </a:ln>
        </p:spPr>
      </p:pic>
      <p:sp>
        <p:nvSpPr>
          <p:cNvPr id="5" name="Заголовок 4"/>
          <p:cNvSpPr>
            <a:spLocks noGrp="1"/>
          </p:cNvSpPr>
          <p:nvPr>
            <p:ph type="title"/>
          </p:nvPr>
        </p:nvSpPr>
        <p:spPr>
          <a:xfrm>
            <a:off x="0" y="0"/>
            <a:ext cx="12192000" cy="6858000"/>
          </a:xfrm>
        </p:spPr>
        <p:txBody>
          <a:bodyPr>
            <a:normAutofit/>
          </a:bodyPr>
          <a:lstStyle/>
          <a:p>
            <a:pPr algn="ctr"/>
            <a:r>
              <a:rPr lang="en-US" sz="7200" dirty="0">
                <a:solidFill>
                  <a:schemeClr val="bg1"/>
                </a:solidFill>
              </a:rPr>
              <a:t>Ulaanbaatar</a:t>
            </a:r>
            <a:endParaRPr lang="ru-RU" sz="7200" dirty="0">
              <a:solidFill>
                <a:schemeClr val="bg1"/>
              </a:solidFill>
            </a:endParaRPr>
          </a:p>
        </p:txBody>
      </p:sp>
    </p:spTree>
    <p:extLst>
      <p:ext uri="{BB962C8B-B14F-4D97-AF65-F5344CB8AC3E}">
        <p14:creationId xmlns:p14="http://schemas.microsoft.com/office/powerpoint/2010/main" val="2827245514"/>
      </p:ext>
    </p:extLst>
  </p:cSld>
  <p:clrMapOvr>
    <a:masterClrMapping/>
  </p:clrMapOvr>
  <p:transition>
    <p:sndAc>
      <p:stSnd>
        <p:snd r:embed="rId2" name="chimes.wav"/>
      </p:stSnd>
    </p:sndAc>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5060014" y="5216578"/>
          <a:ext cx="2240197" cy="629586"/>
        </p:xfrm>
        <a:graphic>
          <a:graphicData uri="http://schemas.openxmlformats.org/drawingml/2006/table">
            <a:tbl>
              <a:tblPr firstRow="1" bandRow="1">
                <a:tableStyleId>{5C22544A-7EE6-4342-B048-85BDC9FD1C3A}</a:tableStyleId>
              </a:tblPr>
              <a:tblGrid>
                <a:gridCol w="2240197">
                  <a:extLst>
                    <a:ext uri="{9D8B030D-6E8A-4147-A177-3AD203B41FA5}">
                      <a16:colId xmlns:a16="http://schemas.microsoft.com/office/drawing/2014/main" val="20000"/>
                    </a:ext>
                  </a:extLst>
                </a:gridCol>
              </a:tblGrid>
              <a:tr h="629586">
                <a:tc>
                  <a:txBody>
                    <a:bodyPr/>
                    <a:lstStyle/>
                    <a:p>
                      <a:pPr algn="ctr"/>
                      <a:r>
                        <a:rPr lang="en-US" sz="2800" dirty="0">
                          <a:solidFill>
                            <a:srgbClr val="FFFF00"/>
                          </a:solidFill>
                        </a:rPr>
                        <a:t>Answer</a:t>
                      </a:r>
                      <a:endParaRPr lang="ru-RU" sz="2800" dirty="0">
                        <a:solidFill>
                          <a:srgbClr val="FFFF00"/>
                        </a:solidFill>
                      </a:endParaRPr>
                    </a:p>
                  </a:txBody>
                  <a:tcPr anchor="ctr">
                    <a:gradFill flip="none" rotWithShape="1">
                      <a:gsLst>
                        <a:gs pos="93000">
                          <a:srgbClr val="002060"/>
                        </a:gs>
                        <a:gs pos="0">
                          <a:schemeClr val="accent5">
                            <a:lumMod val="95000"/>
                            <a:lumOff val="5000"/>
                          </a:schemeClr>
                        </a:gs>
                        <a:gs pos="30000">
                          <a:schemeClr val="accent5">
                            <a:lumMod val="60000"/>
                          </a:schemeClr>
                        </a:gs>
                      </a:gsLst>
                      <a:path path="circle">
                        <a:fillToRect l="50000" t="130000" r="50000" b="-30000"/>
                      </a:path>
                      <a:tileRect/>
                    </a:gradFill>
                  </a:tcPr>
                </a:tc>
                <a:extLst>
                  <a:ext uri="{0D108BD9-81ED-4DB2-BD59-A6C34878D82A}">
                    <a16:rowId xmlns:a16="http://schemas.microsoft.com/office/drawing/2014/main" val="10000"/>
                  </a:ext>
                </a:extLst>
              </a:tr>
            </a:tbl>
          </a:graphicData>
        </a:graphic>
      </p:graphicFrame>
      <p:pic>
        <p:nvPicPr>
          <p:cNvPr id="2" name="Рисунок 1">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8970" y="5146442"/>
            <a:ext cx="2734057" cy="743054"/>
          </a:xfrm>
          <a:prstGeom prst="rect">
            <a:avLst/>
          </a:prstGeom>
          <a:ln w="19050">
            <a:solidFill>
              <a:schemeClr val="bg1"/>
            </a:solidFill>
          </a:ln>
        </p:spPr>
      </p:pic>
      <p:sp>
        <p:nvSpPr>
          <p:cNvPr id="6" name="Заголовок 5"/>
          <p:cNvSpPr>
            <a:spLocks noGrp="1"/>
          </p:cNvSpPr>
          <p:nvPr>
            <p:ph type="title"/>
          </p:nvPr>
        </p:nvSpPr>
        <p:spPr>
          <a:xfrm>
            <a:off x="0" y="0"/>
            <a:ext cx="12192000" cy="6857999"/>
          </a:xfrm>
        </p:spPr>
        <p:txBody>
          <a:bodyPr>
            <a:normAutofit/>
          </a:bodyPr>
          <a:lstStyle/>
          <a:p>
            <a:pPr algn="ctr"/>
            <a:r>
              <a:rPr lang="en-US" sz="7200" dirty="0">
                <a:solidFill>
                  <a:schemeClr val="bg1"/>
                </a:solidFill>
                <a:latin typeface="+mn-lt"/>
              </a:rPr>
              <a:t>What is the highest grossing film of all time?</a:t>
            </a:r>
            <a:endParaRPr lang="ru-RU" sz="7200" dirty="0">
              <a:solidFill>
                <a:schemeClr val="bg1"/>
              </a:solidFill>
              <a:latin typeface="+mn-lt"/>
            </a:endParaRPr>
          </a:p>
        </p:txBody>
      </p:sp>
    </p:spTree>
    <p:extLst>
      <p:ext uri="{BB962C8B-B14F-4D97-AF65-F5344CB8AC3E}">
        <p14:creationId xmlns:p14="http://schemas.microsoft.com/office/powerpoint/2010/main" val="3025481897"/>
      </p:ext>
    </p:extLst>
  </p:cSld>
  <p:clrMapOvr>
    <a:masterClrMapping/>
  </p:clrMapOvr>
  <p:transition advTm="40000">
    <p:sndAc>
      <p:stSnd>
        <p:snd r:embed="rId2" name="laser.wav"/>
      </p:stSnd>
    </p:sndAc>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5060014" y="5216578"/>
          <a:ext cx="2240197" cy="599607"/>
        </p:xfrm>
        <a:graphic>
          <a:graphicData uri="http://schemas.openxmlformats.org/drawingml/2006/table">
            <a:tbl>
              <a:tblPr firstRow="1" bandRow="1">
                <a:tableStyleId>{5C22544A-7EE6-4342-B048-85BDC9FD1C3A}</a:tableStyleId>
              </a:tblPr>
              <a:tblGrid>
                <a:gridCol w="2240197">
                  <a:extLst>
                    <a:ext uri="{9D8B030D-6E8A-4147-A177-3AD203B41FA5}">
                      <a16:colId xmlns:a16="http://schemas.microsoft.com/office/drawing/2014/main" val="20000"/>
                    </a:ext>
                  </a:extLst>
                </a:gridCol>
              </a:tblGrid>
              <a:tr h="599607">
                <a:tc>
                  <a:txBody>
                    <a:bodyPr/>
                    <a:lstStyle/>
                    <a:p>
                      <a:pPr algn="ctr"/>
                      <a:r>
                        <a:rPr lang="en-US" sz="2800" dirty="0">
                          <a:solidFill>
                            <a:srgbClr val="FFFF00"/>
                          </a:solidFill>
                        </a:rPr>
                        <a:t>Home</a:t>
                      </a:r>
                      <a:endParaRPr lang="ru-RU" sz="2800" dirty="0">
                        <a:solidFill>
                          <a:srgbClr val="FFFF00"/>
                        </a:solidFill>
                      </a:endParaRPr>
                    </a:p>
                  </a:txBody>
                  <a:tcPr anchor="ctr">
                    <a:gradFill>
                      <a:gsLst>
                        <a:gs pos="93000">
                          <a:srgbClr val="002060"/>
                        </a:gs>
                        <a:gs pos="0">
                          <a:schemeClr val="accent5">
                            <a:lumMod val="95000"/>
                            <a:lumOff val="5000"/>
                          </a:schemeClr>
                        </a:gs>
                        <a:gs pos="30000">
                          <a:schemeClr val="accent5">
                            <a:lumMod val="60000"/>
                          </a:schemeClr>
                        </a:gs>
                      </a:gsLst>
                      <a:path path="circle">
                        <a:fillToRect l="50000" t="130000" r="50000" b="-30000"/>
                      </a:path>
                    </a:gradFill>
                  </a:tcPr>
                </a:tc>
                <a:extLst>
                  <a:ext uri="{0D108BD9-81ED-4DB2-BD59-A6C34878D82A}">
                    <a16:rowId xmlns:a16="http://schemas.microsoft.com/office/drawing/2014/main" val="10000"/>
                  </a:ext>
                </a:extLst>
              </a:tr>
            </a:tbl>
          </a:graphicData>
        </a:graphic>
      </p:graphicFrame>
      <p:pic>
        <p:nvPicPr>
          <p:cNvPr id="2" name="Рисунок 1">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09918" y="5195841"/>
            <a:ext cx="2772162" cy="657317"/>
          </a:xfrm>
          <a:prstGeom prst="rect">
            <a:avLst/>
          </a:prstGeom>
          <a:ln w="19050">
            <a:solidFill>
              <a:schemeClr val="bg1"/>
            </a:solidFill>
          </a:ln>
        </p:spPr>
      </p:pic>
      <p:sp>
        <p:nvSpPr>
          <p:cNvPr id="5" name="Заголовок 4"/>
          <p:cNvSpPr>
            <a:spLocks noGrp="1"/>
          </p:cNvSpPr>
          <p:nvPr>
            <p:ph type="title"/>
          </p:nvPr>
        </p:nvSpPr>
        <p:spPr>
          <a:xfrm>
            <a:off x="0" y="0"/>
            <a:ext cx="12192000" cy="6858000"/>
          </a:xfrm>
        </p:spPr>
        <p:txBody>
          <a:bodyPr>
            <a:normAutofit/>
          </a:bodyPr>
          <a:lstStyle/>
          <a:p>
            <a:pPr algn="ctr"/>
            <a:r>
              <a:rPr lang="en-US" sz="7200" dirty="0">
                <a:solidFill>
                  <a:schemeClr val="bg1"/>
                </a:solidFill>
              </a:rPr>
              <a:t>Avengers: Endgame</a:t>
            </a:r>
            <a:endParaRPr lang="ru-RU" sz="7200" dirty="0">
              <a:solidFill>
                <a:schemeClr val="bg1"/>
              </a:solidFill>
            </a:endParaRPr>
          </a:p>
        </p:txBody>
      </p:sp>
    </p:spTree>
    <p:extLst>
      <p:ext uri="{BB962C8B-B14F-4D97-AF65-F5344CB8AC3E}">
        <p14:creationId xmlns:p14="http://schemas.microsoft.com/office/powerpoint/2010/main" val="3360301388"/>
      </p:ext>
    </p:extLst>
  </p:cSld>
  <p:clrMapOvr>
    <a:masterClrMapping/>
  </p:clrMapOvr>
  <p:transition>
    <p:sndAc>
      <p:stSnd>
        <p:snd r:embed="rId2" name="chimes.wav"/>
      </p:stSnd>
    </p:sndAc>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5060014" y="5216578"/>
          <a:ext cx="2240197" cy="629586"/>
        </p:xfrm>
        <a:graphic>
          <a:graphicData uri="http://schemas.openxmlformats.org/drawingml/2006/table">
            <a:tbl>
              <a:tblPr firstRow="1" bandRow="1">
                <a:tableStyleId>{5C22544A-7EE6-4342-B048-85BDC9FD1C3A}</a:tableStyleId>
              </a:tblPr>
              <a:tblGrid>
                <a:gridCol w="2240197">
                  <a:extLst>
                    <a:ext uri="{9D8B030D-6E8A-4147-A177-3AD203B41FA5}">
                      <a16:colId xmlns:a16="http://schemas.microsoft.com/office/drawing/2014/main" val="20000"/>
                    </a:ext>
                  </a:extLst>
                </a:gridCol>
              </a:tblGrid>
              <a:tr h="629586">
                <a:tc>
                  <a:txBody>
                    <a:bodyPr/>
                    <a:lstStyle/>
                    <a:p>
                      <a:pPr algn="ctr"/>
                      <a:r>
                        <a:rPr lang="en-US" sz="2800" dirty="0">
                          <a:solidFill>
                            <a:srgbClr val="FFFF00"/>
                          </a:solidFill>
                        </a:rPr>
                        <a:t>Answer</a:t>
                      </a:r>
                      <a:endParaRPr lang="ru-RU" sz="2800" dirty="0">
                        <a:solidFill>
                          <a:srgbClr val="FFFF00"/>
                        </a:solidFill>
                      </a:endParaRPr>
                    </a:p>
                  </a:txBody>
                  <a:tcPr anchor="ctr">
                    <a:gradFill flip="none" rotWithShape="1">
                      <a:gsLst>
                        <a:gs pos="93000">
                          <a:srgbClr val="002060"/>
                        </a:gs>
                        <a:gs pos="0">
                          <a:schemeClr val="accent5">
                            <a:lumMod val="95000"/>
                            <a:lumOff val="5000"/>
                          </a:schemeClr>
                        </a:gs>
                        <a:gs pos="30000">
                          <a:schemeClr val="accent5">
                            <a:lumMod val="60000"/>
                          </a:schemeClr>
                        </a:gs>
                      </a:gsLst>
                      <a:path path="circle">
                        <a:fillToRect l="50000" t="130000" r="50000" b="-30000"/>
                      </a:path>
                      <a:tileRect/>
                    </a:gradFill>
                  </a:tcPr>
                </a:tc>
                <a:extLst>
                  <a:ext uri="{0D108BD9-81ED-4DB2-BD59-A6C34878D82A}">
                    <a16:rowId xmlns:a16="http://schemas.microsoft.com/office/drawing/2014/main" val="10000"/>
                  </a:ext>
                </a:extLst>
              </a:tr>
            </a:tbl>
          </a:graphicData>
        </a:graphic>
      </p:graphicFrame>
      <p:pic>
        <p:nvPicPr>
          <p:cNvPr id="2" name="Рисунок 1">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8970" y="5146442"/>
            <a:ext cx="2734057" cy="743054"/>
          </a:xfrm>
          <a:prstGeom prst="rect">
            <a:avLst/>
          </a:prstGeom>
          <a:ln w="19050">
            <a:solidFill>
              <a:schemeClr val="bg1"/>
            </a:solidFill>
          </a:ln>
        </p:spPr>
      </p:pic>
      <p:sp>
        <p:nvSpPr>
          <p:cNvPr id="6" name="Заголовок 5"/>
          <p:cNvSpPr>
            <a:spLocks noGrp="1"/>
          </p:cNvSpPr>
          <p:nvPr>
            <p:ph type="title"/>
          </p:nvPr>
        </p:nvSpPr>
        <p:spPr>
          <a:xfrm>
            <a:off x="0" y="0"/>
            <a:ext cx="12192000" cy="6857999"/>
          </a:xfrm>
        </p:spPr>
        <p:txBody>
          <a:bodyPr>
            <a:normAutofit/>
          </a:bodyPr>
          <a:lstStyle/>
          <a:p>
            <a:pPr algn="ctr"/>
            <a:r>
              <a:rPr lang="en-US" sz="7200" dirty="0">
                <a:solidFill>
                  <a:schemeClr val="bg1"/>
                </a:solidFill>
                <a:latin typeface="+mn-lt"/>
              </a:rPr>
              <a:t>What was the first movie that started of the MCU and when was it made?</a:t>
            </a:r>
            <a:endParaRPr lang="ru-RU" sz="7200" dirty="0">
              <a:solidFill>
                <a:schemeClr val="bg1"/>
              </a:solidFill>
              <a:latin typeface="+mn-lt"/>
            </a:endParaRPr>
          </a:p>
        </p:txBody>
      </p:sp>
    </p:spTree>
    <p:extLst>
      <p:ext uri="{BB962C8B-B14F-4D97-AF65-F5344CB8AC3E}">
        <p14:creationId xmlns:p14="http://schemas.microsoft.com/office/powerpoint/2010/main" val="937062001"/>
      </p:ext>
    </p:extLst>
  </p:cSld>
  <p:clrMapOvr>
    <a:masterClrMapping/>
  </p:clrMapOvr>
  <p:transition advTm="40000">
    <p:sndAc>
      <p:stSnd>
        <p:snd r:embed="rId2" name="laser.wav"/>
      </p:stSnd>
    </p:sndAc>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5060014" y="5216578"/>
          <a:ext cx="2240197" cy="599607"/>
        </p:xfrm>
        <a:graphic>
          <a:graphicData uri="http://schemas.openxmlformats.org/drawingml/2006/table">
            <a:tbl>
              <a:tblPr firstRow="1" bandRow="1">
                <a:tableStyleId>{5C22544A-7EE6-4342-B048-85BDC9FD1C3A}</a:tableStyleId>
              </a:tblPr>
              <a:tblGrid>
                <a:gridCol w="2240197">
                  <a:extLst>
                    <a:ext uri="{9D8B030D-6E8A-4147-A177-3AD203B41FA5}">
                      <a16:colId xmlns:a16="http://schemas.microsoft.com/office/drawing/2014/main" val="20000"/>
                    </a:ext>
                  </a:extLst>
                </a:gridCol>
              </a:tblGrid>
              <a:tr h="599607">
                <a:tc>
                  <a:txBody>
                    <a:bodyPr/>
                    <a:lstStyle/>
                    <a:p>
                      <a:pPr algn="ctr"/>
                      <a:r>
                        <a:rPr lang="en-US" sz="2800" dirty="0">
                          <a:solidFill>
                            <a:srgbClr val="FFFF00"/>
                          </a:solidFill>
                        </a:rPr>
                        <a:t>Home</a:t>
                      </a:r>
                      <a:endParaRPr lang="ru-RU" sz="2800" dirty="0">
                        <a:solidFill>
                          <a:srgbClr val="FFFF00"/>
                        </a:solidFill>
                      </a:endParaRPr>
                    </a:p>
                  </a:txBody>
                  <a:tcPr anchor="ctr">
                    <a:gradFill>
                      <a:gsLst>
                        <a:gs pos="93000">
                          <a:srgbClr val="002060"/>
                        </a:gs>
                        <a:gs pos="0">
                          <a:schemeClr val="accent5">
                            <a:lumMod val="95000"/>
                            <a:lumOff val="5000"/>
                          </a:schemeClr>
                        </a:gs>
                        <a:gs pos="30000">
                          <a:schemeClr val="accent5">
                            <a:lumMod val="60000"/>
                          </a:schemeClr>
                        </a:gs>
                      </a:gsLst>
                      <a:path path="circle">
                        <a:fillToRect l="50000" t="130000" r="50000" b="-30000"/>
                      </a:path>
                    </a:gradFill>
                  </a:tcPr>
                </a:tc>
                <a:extLst>
                  <a:ext uri="{0D108BD9-81ED-4DB2-BD59-A6C34878D82A}">
                    <a16:rowId xmlns:a16="http://schemas.microsoft.com/office/drawing/2014/main" val="10000"/>
                  </a:ext>
                </a:extLst>
              </a:tr>
            </a:tbl>
          </a:graphicData>
        </a:graphic>
      </p:graphicFrame>
      <p:pic>
        <p:nvPicPr>
          <p:cNvPr id="2" name="Рисунок 1">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09918" y="5195841"/>
            <a:ext cx="2772162" cy="657317"/>
          </a:xfrm>
          <a:prstGeom prst="rect">
            <a:avLst/>
          </a:prstGeom>
          <a:ln w="19050">
            <a:solidFill>
              <a:schemeClr val="bg1"/>
            </a:solidFill>
          </a:ln>
        </p:spPr>
      </p:pic>
      <p:sp>
        <p:nvSpPr>
          <p:cNvPr id="5" name="Заголовок 4"/>
          <p:cNvSpPr>
            <a:spLocks noGrp="1"/>
          </p:cNvSpPr>
          <p:nvPr>
            <p:ph type="title"/>
          </p:nvPr>
        </p:nvSpPr>
        <p:spPr>
          <a:xfrm>
            <a:off x="0" y="0"/>
            <a:ext cx="12192000" cy="6858000"/>
          </a:xfrm>
        </p:spPr>
        <p:txBody>
          <a:bodyPr>
            <a:normAutofit/>
          </a:bodyPr>
          <a:lstStyle/>
          <a:p>
            <a:pPr algn="ctr"/>
            <a:r>
              <a:rPr lang="en-US" sz="7200" dirty="0">
                <a:solidFill>
                  <a:schemeClr val="bg1"/>
                </a:solidFill>
              </a:rPr>
              <a:t>Iron man (2008)</a:t>
            </a:r>
            <a:endParaRPr lang="ru-RU" sz="7200" dirty="0">
              <a:solidFill>
                <a:schemeClr val="bg1"/>
              </a:solidFill>
            </a:endParaRPr>
          </a:p>
        </p:txBody>
      </p:sp>
    </p:spTree>
    <p:extLst>
      <p:ext uri="{BB962C8B-B14F-4D97-AF65-F5344CB8AC3E}">
        <p14:creationId xmlns:p14="http://schemas.microsoft.com/office/powerpoint/2010/main" val="654363597"/>
      </p:ext>
    </p:extLst>
  </p:cSld>
  <p:clrMapOvr>
    <a:masterClrMapping/>
  </p:clrMapOvr>
  <p:transition>
    <p:sndAc>
      <p:stSnd>
        <p:snd r:embed="rId2" name="chimes.wav"/>
      </p:stSnd>
    </p:sndAc>
  </p:transition>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9000" b="-9000"/>
          </a:stretch>
        </a:blip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838200" y="365125"/>
            <a:ext cx="10515600" cy="6143251"/>
          </a:xfrm>
        </p:spPr>
        <p:txBody>
          <a:bodyPr>
            <a:normAutofit/>
          </a:bodyPr>
          <a:lstStyle/>
          <a:p>
            <a:pPr algn="ctr"/>
            <a:r>
              <a:rPr lang="en-US" sz="7200" dirty="0">
                <a:solidFill>
                  <a:schemeClr val="bg1"/>
                </a:solidFill>
              </a:rPr>
              <a:t>Hidden Bonus Question</a:t>
            </a:r>
            <a:endParaRPr lang="ru-RU" sz="7200" dirty="0">
              <a:solidFill>
                <a:schemeClr val="bg1"/>
              </a:solidFill>
            </a:endParaRPr>
          </a:p>
        </p:txBody>
      </p:sp>
    </p:spTree>
    <p:extLst>
      <p:ext uri="{BB962C8B-B14F-4D97-AF65-F5344CB8AC3E}">
        <p14:creationId xmlns:p14="http://schemas.microsoft.com/office/powerpoint/2010/main" val="4219512670"/>
      </p:ext>
    </p:extLst>
  </p:cSld>
  <p:clrMapOvr>
    <a:masterClrMapping/>
  </p:clrMapOvr>
  <p:transition>
    <p:sndAc>
      <p:stSnd>
        <p:snd r:embed="rId2" name="cashreg.wav"/>
      </p:stSnd>
    </p:sndAc>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 y="0"/>
            <a:ext cx="12192001" cy="6858000"/>
          </a:xfrm>
          <a:solidFill>
            <a:srgbClr val="0070C0">
              <a:alpha val="11000"/>
            </a:srgbClr>
          </a:solidFill>
        </p:spPr>
        <p:txBody>
          <a:bodyPr anchor="ctr">
            <a:normAutofit/>
          </a:bodyPr>
          <a:lstStyle/>
          <a:p>
            <a:pPr marL="0" indent="0" algn="ctr">
              <a:buNone/>
            </a:pPr>
            <a:r>
              <a:rPr lang="en-US" sz="4800" dirty="0">
                <a:solidFill>
                  <a:schemeClr val="bg1"/>
                </a:solidFill>
              </a:rPr>
              <a:t>A compiler changes human-readable source code into machine code that a CPU can understand.</a:t>
            </a:r>
          </a:p>
          <a:p>
            <a:pPr marL="0" indent="0" algn="ctr">
              <a:buNone/>
            </a:pPr>
            <a:r>
              <a:rPr lang="en-US" sz="4800" dirty="0">
                <a:solidFill>
                  <a:schemeClr val="bg1"/>
                </a:solidFill>
              </a:rPr>
              <a:t>A linker takes the machine code created by a compiler and makes it in into </a:t>
            </a:r>
            <a:r>
              <a:rPr lang="en-US" sz="4800">
                <a:solidFill>
                  <a:schemeClr val="bg1"/>
                </a:solidFill>
              </a:rPr>
              <a:t>an executable file.</a:t>
            </a:r>
            <a:endParaRPr lang="en-US" sz="4800" dirty="0">
              <a:solidFill>
                <a:schemeClr val="bg1"/>
              </a:solidFill>
            </a:endParaRPr>
          </a:p>
          <a:p>
            <a:pPr marL="0" indent="0" algn="ctr">
              <a:buNone/>
            </a:pPr>
            <a:endParaRPr lang="en-US" sz="4800" dirty="0">
              <a:solidFill>
                <a:schemeClr val="bg1"/>
              </a:solidFill>
            </a:endParaRPr>
          </a:p>
        </p:txBody>
      </p:sp>
      <p:graphicFrame>
        <p:nvGraphicFramePr>
          <p:cNvPr id="4" name="Таблица 3"/>
          <p:cNvGraphicFramePr>
            <a:graphicFrameLocks noGrp="1"/>
          </p:cNvGraphicFramePr>
          <p:nvPr/>
        </p:nvGraphicFramePr>
        <p:xfrm>
          <a:off x="5060014" y="5216578"/>
          <a:ext cx="2240197" cy="599607"/>
        </p:xfrm>
        <a:graphic>
          <a:graphicData uri="http://schemas.openxmlformats.org/drawingml/2006/table">
            <a:tbl>
              <a:tblPr firstRow="1" bandRow="1">
                <a:tableStyleId>{5C22544A-7EE6-4342-B048-85BDC9FD1C3A}</a:tableStyleId>
              </a:tblPr>
              <a:tblGrid>
                <a:gridCol w="2240197">
                  <a:extLst>
                    <a:ext uri="{9D8B030D-6E8A-4147-A177-3AD203B41FA5}">
                      <a16:colId xmlns:a16="http://schemas.microsoft.com/office/drawing/2014/main" val="20000"/>
                    </a:ext>
                  </a:extLst>
                </a:gridCol>
              </a:tblGrid>
              <a:tr h="599607">
                <a:tc>
                  <a:txBody>
                    <a:bodyPr/>
                    <a:lstStyle/>
                    <a:p>
                      <a:pPr algn="ctr"/>
                      <a:r>
                        <a:rPr lang="en-US" sz="2800" dirty="0">
                          <a:solidFill>
                            <a:srgbClr val="FFFF00"/>
                          </a:solidFill>
                        </a:rPr>
                        <a:t>Home</a:t>
                      </a:r>
                      <a:endParaRPr lang="ru-RU" sz="2800" dirty="0">
                        <a:solidFill>
                          <a:srgbClr val="FFFF00"/>
                        </a:solidFill>
                      </a:endParaRPr>
                    </a:p>
                  </a:txBody>
                  <a:tcPr anchor="ctr">
                    <a:gradFill>
                      <a:gsLst>
                        <a:gs pos="93000">
                          <a:srgbClr val="002060"/>
                        </a:gs>
                        <a:gs pos="0">
                          <a:schemeClr val="accent5">
                            <a:lumMod val="95000"/>
                            <a:lumOff val="5000"/>
                          </a:schemeClr>
                        </a:gs>
                        <a:gs pos="30000">
                          <a:schemeClr val="accent5">
                            <a:lumMod val="60000"/>
                          </a:schemeClr>
                        </a:gs>
                      </a:gsLst>
                      <a:path path="circle">
                        <a:fillToRect l="50000" t="130000" r="50000" b="-30000"/>
                      </a:path>
                    </a:gradFill>
                  </a:tcPr>
                </a:tc>
                <a:extLst>
                  <a:ext uri="{0D108BD9-81ED-4DB2-BD59-A6C34878D82A}">
                    <a16:rowId xmlns:a16="http://schemas.microsoft.com/office/drawing/2014/main" val="10000"/>
                  </a:ext>
                </a:extLst>
              </a:tr>
            </a:tbl>
          </a:graphicData>
        </a:graphic>
      </p:graphicFrame>
      <p:pic>
        <p:nvPicPr>
          <p:cNvPr id="2" name="Рисунок 1">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09918" y="5195841"/>
            <a:ext cx="2772162" cy="657317"/>
          </a:xfrm>
          <a:prstGeom prst="rect">
            <a:avLst/>
          </a:prstGeom>
          <a:ln w="19050">
            <a:solidFill>
              <a:schemeClr val="bg1"/>
            </a:solidFill>
          </a:ln>
        </p:spPr>
      </p:pic>
    </p:spTree>
    <p:extLst>
      <p:ext uri="{BB962C8B-B14F-4D97-AF65-F5344CB8AC3E}">
        <p14:creationId xmlns:p14="http://schemas.microsoft.com/office/powerpoint/2010/main" val="764440754"/>
      </p:ext>
    </p:extLst>
  </p:cSld>
  <p:clrMapOvr>
    <a:masterClrMapping/>
  </p:clrMapOvr>
  <p:transition>
    <p:sndAc>
      <p:stSnd>
        <p:snd r:embed="rId2" name="chimes.wav"/>
      </p:stSnd>
    </p:sndAc>
  </p:transition>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9000" b="-9000"/>
          </a:stretch>
        </a:blipFill>
        <a:effectLst/>
      </p:bgPr>
    </p:bg>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5060014" y="5216578"/>
          <a:ext cx="2240197" cy="629586"/>
        </p:xfrm>
        <a:graphic>
          <a:graphicData uri="http://schemas.openxmlformats.org/drawingml/2006/table">
            <a:tbl>
              <a:tblPr firstRow="1" bandRow="1">
                <a:tableStyleId>{5C22544A-7EE6-4342-B048-85BDC9FD1C3A}</a:tableStyleId>
              </a:tblPr>
              <a:tblGrid>
                <a:gridCol w="2240197">
                  <a:extLst>
                    <a:ext uri="{9D8B030D-6E8A-4147-A177-3AD203B41FA5}">
                      <a16:colId xmlns:a16="http://schemas.microsoft.com/office/drawing/2014/main" val="20000"/>
                    </a:ext>
                  </a:extLst>
                </a:gridCol>
              </a:tblGrid>
              <a:tr h="629586">
                <a:tc>
                  <a:txBody>
                    <a:bodyPr/>
                    <a:lstStyle/>
                    <a:p>
                      <a:pPr algn="ctr"/>
                      <a:r>
                        <a:rPr lang="en-US" sz="2800" dirty="0">
                          <a:solidFill>
                            <a:srgbClr val="FFFF00"/>
                          </a:solidFill>
                        </a:rPr>
                        <a:t>Answer</a:t>
                      </a:r>
                      <a:endParaRPr lang="ru-RU" sz="2800" dirty="0">
                        <a:solidFill>
                          <a:srgbClr val="FFFF00"/>
                        </a:solidFill>
                      </a:endParaRPr>
                    </a:p>
                  </a:txBody>
                  <a:tcPr anchor="ctr">
                    <a:gradFill flip="none" rotWithShape="1">
                      <a:gsLst>
                        <a:gs pos="93000">
                          <a:srgbClr val="002060"/>
                        </a:gs>
                        <a:gs pos="0">
                          <a:schemeClr val="accent5">
                            <a:lumMod val="95000"/>
                            <a:lumOff val="5000"/>
                          </a:schemeClr>
                        </a:gs>
                        <a:gs pos="30000">
                          <a:schemeClr val="accent5">
                            <a:lumMod val="60000"/>
                          </a:schemeClr>
                        </a:gs>
                      </a:gsLst>
                      <a:path path="circle">
                        <a:fillToRect l="50000" t="130000" r="50000" b="-30000"/>
                      </a:path>
                      <a:tileRect/>
                    </a:gradFill>
                  </a:tcPr>
                </a:tc>
                <a:extLst>
                  <a:ext uri="{0D108BD9-81ED-4DB2-BD59-A6C34878D82A}">
                    <a16:rowId xmlns:a16="http://schemas.microsoft.com/office/drawing/2014/main" val="10000"/>
                  </a:ext>
                </a:extLst>
              </a:tr>
            </a:tbl>
          </a:graphicData>
        </a:graphic>
      </p:graphicFrame>
      <p:pic>
        <p:nvPicPr>
          <p:cNvPr id="2" name="Рисунок 1">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28970" y="5146442"/>
            <a:ext cx="2734057" cy="743054"/>
          </a:xfrm>
          <a:prstGeom prst="rect">
            <a:avLst/>
          </a:prstGeom>
          <a:ln w="19050">
            <a:solidFill>
              <a:schemeClr val="bg1"/>
            </a:solidFill>
          </a:ln>
        </p:spPr>
      </p:pic>
      <p:sp>
        <p:nvSpPr>
          <p:cNvPr id="6" name="Заголовок 5"/>
          <p:cNvSpPr>
            <a:spLocks noGrp="1"/>
          </p:cNvSpPr>
          <p:nvPr>
            <p:ph type="title"/>
          </p:nvPr>
        </p:nvSpPr>
        <p:spPr>
          <a:xfrm>
            <a:off x="0" y="0"/>
            <a:ext cx="12192000" cy="6857999"/>
          </a:xfrm>
        </p:spPr>
        <p:txBody>
          <a:bodyPr>
            <a:normAutofit/>
          </a:bodyPr>
          <a:lstStyle/>
          <a:p>
            <a:pPr algn="ctr"/>
            <a:r>
              <a:rPr lang="en-US" sz="7200" dirty="0">
                <a:solidFill>
                  <a:schemeClr val="bg1"/>
                </a:solidFill>
                <a:latin typeface="+mn-lt"/>
              </a:rPr>
              <a:t>What is the full name of 3</a:t>
            </a:r>
            <a:r>
              <a:rPr lang="en-US" sz="7200" baseline="30000" dirty="0">
                <a:solidFill>
                  <a:schemeClr val="bg1"/>
                </a:solidFill>
                <a:latin typeface="+mn-lt"/>
              </a:rPr>
              <a:t>rd</a:t>
            </a:r>
            <a:r>
              <a:rPr lang="en-US" sz="7200" dirty="0">
                <a:solidFill>
                  <a:schemeClr val="bg1"/>
                </a:solidFill>
                <a:latin typeface="+mn-lt"/>
              </a:rPr>
              <a:t> Episode of Star Wars?</a:t>
            </a:r>
            <a:r>
              <a:rPr lang="en-US" sz="7200" dirty="0">
                <a:solidFill>
                  <a:schemeClr val="bg1"/>
                </a:solidFill>
              </a:rPr>
              <a:t> </a:t>
            </a:r>
            <a:br>
              <a:rPr lang="en-US" sz="7200" dirty="0">
                <a:solidFill>
                  <a:schemeClr val="bg1"/>
                </a:solidFill>
              </a:rPr>
            </a:br>
            <a:r>
              <a:rPr lang="en-US" sz="7200" dirty="0">
                <a:solidFill>
                  <a:schemeClr val="bg1"/>
                </a:solidFill>
              </a:rPr>
              <a:t>(600)</a:t>
            </a:r>
            <a:endParaRPr lang="ru-RU" sz="7200" dirty="0">
              <a:solidFill>
                <a:schemeClr val="bg1"/>
              </a:solidFill>
              <a:latin typeface="+mn-lt"/>
            </a:endParaRPr>
          </a:p>
        </p:txBody>
      </p:sp>
    </p:spTree>
    <p:extLst>
      <p:ext uri="{BB962C8B-B14F-4D97-AF65-F5344CB8AC3E}">
        <p14:creationId xmlns:p14="http://schemas.microsoft.com/office/powerpoint/2010/main" val="300573241"/>
      </p:ext>
    </p:extLst>
  </p:cSld>
  <p:clrMapOvr>
    <a:masterClrMapping/>
  </p:clrMapOvr>
  <p:transition advTm="40000">
    <p:sndAc>
      <p:stSnd>
        <p:snd r:embed="rId2" name="drumroll.wav"/>
      </p:stSnd>
    </p:sndAc>
  </p:transition>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9000" b="-9000"/>
          </a:stretch>
        </a:blipFill>
        <a:effectLst/>
      </p:bgPr>
    </p:bg>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5060014" y="5216578"/>
          <a:ext cx="2240197" cy="599607"/>
        </p:xfrm>
        <a:graphic>
          <a:graphicData uri="http://schemas.openxmlformats.org/drawingml/2006/table">
            <a:tbl>
              <a:tblPr firstRow="1" bandRow="1">
                <a:tableStyleId>{5C22544A-7EE6-4342-B048-85BDC9FD1C3A}</a:tableStyleId>
              </a:tblPr>
              <a:tblGrid>
                <a:gridCol w="2240197">
                  <a:extLst>
                    <a:ext uri="{9D8B030D-6E8A-4147-A177-3AD203B41FA5}">
                      <a16:colId xmlns:a16="http://schemas.microsoft.com/office/drawing/2014/main" val="20000"/>
                    </a:ext>
                  </a:extLst>
                </a:gridCol>
              </a:tblGrid>
              <a:tr h="599607">
                <a:tc>
                  <a:txBody>
                    <a:bodyPr/>
                    <a:lstStyle/>
                    <a:p>
                      <a:pPr algn="ctr"/>
                      <a:r>
                        <a:rPr lang="en-US" sz="2800" dirty="0">
                          <a:solidFill>
                            <a:srgbClr val="FFFF00"/>
                          </a:solidFill>
                        </a:rPr>
                        <a:t>Home</a:t>
                      </a:r>
                      <a:endParaRPr lang="ru-RU" sz="2800" dirty="0">
                        <a:solidFill>
                          <a:srgbClr val="FFFF00"/>
                        </a:solidFill>
                      </a:endParaRPr>
                    </a:p>
                  </a:txBody>
                  <a:tcPr anchor="ctr">
                    <a:gradFill>
                      <a:gsLst>
                        <a:gs pos="93000">
                          <a:srgbClr val="002060"/>
                        </a:gs>
                        <a:gs pos="0">
                          <a:schemeClr val="accent5">
                            <a:lumMod val="95000"/>
                            <a:lumOff val="5000"/>
                          </a:schemeClr>
                        </a:gs>
                        <a:gs pos="30000">
                          <a:schemeClr val="accent5">
                            <a:lumMod val="60000"/>
                          </a:schemeClr>
                        </a:gs>
                      </a:gsLst>
                      <a:path path="circle">
                        <a:fillToRect l="50000" t="130000" r="50000" b="-30000"/>
                      </a:path>
                    </a:gradFill>
                  </a:tcPr>
                </a:tc>
                <a:extLst>
                  <a:ext uri="{0D108BD9-81ED-4DB2-BD59-A6C34878D82A}">
                    <a16:rowId xmlns:a16="http://schemas.microsoft.com/office/drawing/2014/main" val="10000"/>
                  </a:ext>
                </a:extLst>
              </a:tr>
            </a:tbl>
          </a:graphicData>
        </a:graphic>
      </p:graphicFrame>
      <p:pic>
        <p:nvPicPr>
          <p:cNvPr id="2" name="Рисунок 1">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09918" y="5195841"/>
            <a:ext cx="2772162" cy="657317"/>
          </a:xfrm>
          <a:prstGeom prst="rect">
            <a:avLst/>
          </a:prstGeom>
          <a:ln w="19050">
            <a:solidFill>
              <a:schemeClr val="bg1"/>
            </a:solidFill>
          </a:ln>
        </p:spPr>
      </p:pic>
      <p:sp>
        <p:nvSpPr>
          <p:cNvPr id="5" name="Заголовок 4"/>
          <p:cNvSpPr>
            <a:spLocks noGrp="1"/>
          </p:cNvSpPr>
          <p:nvPr>
            <p:ph type="title"/>
          </p:nvPr>
        </p:nvSpPr>
        <p:spPr>
          <a:xfrm>
            <a:off x="0" y="0"/>
            <a:ext cx="12192000" cy="6858000"/>
          </a:xfrm>
        </p:spPr>
        <p:txBody>
          <a:bodyPr>
            <a:normAutofit/>
          </a:bodyPr>
          <a:lstStyle/>
          <a:p>
            <a:pPr algn="ctr"/>
            <a:r>
              <a:rPr lang="en-US" sz="5400" dirty="0">
                <a:solidFill>
                  <a:schemeClr val="bg1"/>
                </a:solidFill>
              </a:rPr>
              <a:t>Star Wars: Episode III – Revenge of the </a:t>
            </a:r>
            <a:r>
              <a:rPr lang="en-US" sz="5400" dirty="0" err="1">
                <a:solidFill>
                  <a:schemeClr val="bg1"/>
                </a:solidFill>
              </a:rPr>
              <a:t>Sith</a:t>
            </a:r>
            <a:endParaRPr lang="ru-RU" sz="8800" dirty="0">
              <a:solidFill>
                <a:schemeClr val="bg1"/>
              </a:solidFill>
            </a:endParaRPr>
          </a:p>
        </p:txBody>
      </p:sp>
    </p:spTree>
    <p:extLst>
      <p:ext uri="{BB962C8B-B14F-4D97-AF65-F5344CB8AC3E}">
        <p14:creationId xmlns:p14="http://schemas.microsoft.com/office/powerpoint/2010/main" val="3393695720"/>
      </p:ext>
    </p:extLst>
  </p:cSld>
  <p:clrMapOvr>
    <a:masterClrMapping/>
  </p:clrMapOvr>
  <p:transition>
    <p:sndAc>
      <p:stSnd>
        <p:snd r:embed="rId2" name="chimes.wav"/>
      </p:stSnd>
    </p:sndAc>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5060014" y="5216578"/>
          <a:ext cx="2240197" cy="629586"/>
        </p:xfrm>
        <a:graphic>
          <a:graphicData uri="http://schemas.openxmlformats.org/drawingml/2006/table">
            <a:tbl>
              <a:tblPr firstRow="1" bandRow="1">
                <a:tableStyleId>{5C22544A-7EE6-4342-B048-85BDC9FD1C3A}</a:tableStyleId>
              </a:tblPr>
              <a:tblGrid>
                <a:gridCol w="2240197">
                  <a:extLst>
                    <a:ext uri="{9D8B030D-6E8A-4147-A177-3AD203B41FA5}">
                      <a16:colId xmlns:a16="http://schemas.microsoft.com/office/drawing/2014/main" val="20000"/>
                    </a:ext>
                  </a:extLst>
                </a:gridCol>
              </a:tblGrid>
              <a:tr h="629586">
                <a:tc>
                  <a:txBody>
                    <a:bodyPr/>
                    <a:lstStyle/>
                    <a:p>
                      <a:pPr algn="ctr"/>
                      <a:r>
                        <a:rPr lang="en-US" sz="2800" dirty="0">
                          <a:solidFill>
                            <a:srgbClr val="FFFF00"/>
                          </a:solidFill>
                        </a:rPr>
                        <a:t>Answer</a:t>
                      </a:r>
                      <a:endParaRPr lang="ru-RU" sz="2800" dirty="0">
                        <a:solidFill>
                          <a:srgbClr val="FFFF00"/>
                        </a:solidFill>
                      </a:endParaRPr>
                    </a:p>
                  </a:txBody>
                  <a:tcPr anchor="ctr">
                    <a:gradFill flip="none" rotWithShape="1">
                      <a:gsLst>
                        <a:gs pos="93000">
                          <a:srgbClr val="002060"/>
                        </a:gs>
                        <a:gs pos="0">
                          <a:schemeClr val="accent5">
                            <a:lumMod val="95000"/>
                            <a:lumOff val="5000"/>
                          </a:schemeClr>
                        </a:gs>
                        <a:gs pos="30000">
                          <a:schemeClr val="accent5">
                            <a:lumMod val="60000"/>
                          </a:schemeClr>
                        </a:gs>
                      </a:gsLst>
                      <a:path path="circle">
                        <a:fillToRect l="50000" t="130000" r="50000" b="-30000"/>
                      </a:path>
                      <a:tileRect/>
                    </a:gradFill>
                  </a:tcPr>
                </a:tc>
                <a:extLst>
                  <a:ext uri="{0D108BD9-81ED-4DB2-BD59-A6C34878D82A}">
                    <a16:rowId xmlns:a16="http://schemas.microsoft.com/office/drawing/2014/main" val="10000"/>
                  </a:ext>
                </a:extLst>
              </a:tr>
            </a:tbl>
          </a:graphicData>
        </a:graphic>
      </p:graphicFrame>
      <p:pic>
        <p:nvPicPr>
          <p:cNvPr id="2" name="Рисунок 1">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8970" y="5146442"/>
            <a:ext cx="2734057" cy="743054"/>
          </a:xfrm>
          <a:prstGeom prst="rect">
            <a:avLst/>
          </a:prstGeom>
          <a:ln w="19050">
            <a:solidFill>
              <a:schemeClr val="bg1"/>
            </a:solidFill>
          </a:ln>
        </p:spPr>
      </p:pic>
      <p:sp>
        <p:nvSpPr>
          <p:cNvPr id="6" name="Заголовок 5"/>
          <p:cNvSpPr>
            <a:spLocks noGrp="1"/>
          </p:cNvSpPr>
          <p:nvPr>
            <p:ph type="title"/>
          </p:nvPr>
        </p:nvSpPr>
        <p:spPr>
          <a:xfrm>
            <a:off x="0" y="0"/>
            <a:ext cx="12192000" cy="6857999"/>
          </a:xfrm>
        </p:spPr>
        <p:txBody>
          <a:bodyPr>
            <a:normAutofit/>
          </a:bodyPr>
          <a:lstStyle/>
          <a:p>
            <a:pPr algn="ctr"/>
            <a:r>
              <a:rPr lang="en-US" sz="7200" dirty="0">
                <a:solidFill>
                  <a:schemeClr val="bg1"/>
                </a:solidFill>
                <a:latin typeface="+mn-lt"/>
              </a:rPr>
              <a:t>At which year was the first Dumb and Dumber movie released?</a:t>
            </a:r>
            <a:endParaRPr lang="ru-RU" sz="7200" dirty="0">
              <a:solidFill>
                <a:schemeClr val="bg1"/>
              </a:solidFill>
              <a:latin typeface="+mn-lt"/>
            </a:endParaRPr>
          </a:p>
        </p:txBody>
      </p:sp>
    </p:spTree>
    <p:extLst>
      <p:ext uri="{BB962C8B-B14F-4D97-AF65-F5344CB8AC3E}">
        <p14:creationId xmlns:p14="http://schemas.microsoft.com/office/powerpoint/2010/main" val="3096179737"/>
      </p:ext>
    </p:extLst>
  </p:cSld>
  <p:clrMapOvr>
    <a:masterClrMapping/>
  </p:clrMapOvr>
  <p:transition advTm="40000">
    <p:sndAc>
      <p:stSnd>
        <p:snd r:embed="rId2" name="laser.wav"/>
      </p:stSnd>
    </p:sndAc>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5060014" y="5216578"/>
          <a:ext cx="2240197" cy="599607"/>
        </p:xfrm>
        <a:graphic>
          <a:graphicData uri="http://schemas.openxmlformats.org/drawingml/2006/table">
            <a:tbl>
              <a:tblPr firstRow="1" bandRow="1">
                <a:tableStyleId>{5C22544A-7EE6-4342-B048-85BDC9FD1C3A}</a:tableStyleId>
              </a:tblPr>
              <a:tblGrid>
                <a:gridCol w="2240197">
                  <a:extLst>
                    <a:ext uri="{9D8B030D-6E8A-4147-A177-3AD203B41FA5}">
                      <a16:colId xmlns:a16="http://schemas.microsoft.com/office/drawing/2014/main" val="20000"/>
                    </a:ext>
                  </a:extLst>
                </a:gridCol>
              </a:tblGrid>
              <a:tr h="599607">
                <a:tc>
                  <a:txBody>
                    <a:bodyPr/>
                    <a:lstStyle/>
                    <a:p>
                      <a:pPr algn="ctr"/>
                      <a:r>
                        <a:rPr lang="en-US" sz="2800" dirty="0">
                          <a:solidFill>
                            <a:srgbClr val="FFFF00"/>
                          </a:solidFill>
                        </a:rPr>
                        <a:t>Home</a:t>
                      </a:r>
                      <a:endParaRPr lang="ru-RU" sz="2800" dirty="0">
                        <a:solidFill>
                          <a:srgbClr val="FFFF00"/>
                        </a:solidFill>
                      </a:endParaRPr>
                    </a:p>
                  </a:txBody>
                  <a:tcPr anchor="ctr">
                    <a:gradFill>
                      <a:gsLst>
                        <a:gs pos="93000">
                          <a:srgbClr val="002060"/>
                        </a:gs>
                        <a:gs pos="0">
                          <a:schemeClr val="accent5">
                            <a:lumMod val="95000"/>
                            <a:lumOff val="5000"/>
                          </a:schemeClr>
                        </a:gs>
                        <a:gs pos="30000">
                          <a:schemeClr val="accent5">
                            <a:lumMod val="60000"/>
                          </a:schemeClr>
                        </a:gs>
                      </a:gsLst>
                      <a:path path="circle">
                        <a:fillToRect l="50000" t="130000" r="50000" b="-30000"/>
                      </a:path>
                    </a:gradFill>
                  </a:tcPr>
                </a:tc>
                <a:extLst>
                  <a:ext uri="{0D108BD9-81ED-4DB2-BD59-A6C34878D82A}">
                    <a16:rowId xmlns:a16="http://schemas.microsoft.com/office/drawing/2014/main" val="10000"/>
                  </a:ext>
                </a:extLst>
              </a:tr>
            </a:tbl>
          </a:graphicData>
        </a:graphic>
      </p:graphicFrame>
      <p:pic>
        <p:nvPicPr>
          <p:cNvPr id="2" name="Рисунок 1">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09918" y="5195841"/>
            <a:ext cx="2772162" cy="657317"/>
          </a:xfrm>
          <a:prstGeom prst="rect">
            <a:avLst/>
          </a:prstGeom>
          <a:ln w="19050">
            <a:solidFill>
              <a:schemeClr val="bg1"/>
            </a:solidFill>
          </a:ln>
        </p:spPr>
      </p:pic>
      <p:sp>
        <p:nvSpPr>
          <p:cNvPr id="5" name="Заголовок 4"/>
          <p:cNvSpPr>
            <a:spLocks noGrp="1"/>
          </p:cNvSpPr>
          <p:nvPr>
            <p:ph type="title"/>
          </p:nvPr>
        </p:nvSpPr>
        <p:spPr>
          <a:xfrm>
            <a:off x="0" y="0"/>
            <a:ext cx="12192000" cy="6858000"/>
          </a:xfrm>
        </p:spPr>
        <p:txBody>
          <a:bodyPr>
            <a:normAutofit/>
          </a:bodyPr>
          <a:lstStyle/>
          <a:p>
            <a:pPr algn="ctr"/>
            <a:r>
              <a:rPr lang="en-US" sz="7200" dirty="0">
                <a:solidFill>
                  <a:schemeClr val="bg1"/>
                </a:solidFill>
              </a:rPr>
              <a:t>1994</a:t>
            </a:r>
            <a:endParaRPr lang="ru-RU" sz="7200" dirty="0">
              <a:solidFill>
                <a:schemeClr val="bg1"/>
              </a:solidFill>
            </a:endParaRPr>
          </a:p>
        </p:txBody>
      </p:sp>
    </p:spTree>
    <p:extLst>
      <p:ext uri="{BB962C8B-B14F-4D97-AF65-F5344CB8AC3E}">
        <p14:creationId xmlns:p14="http://schemas.microsoft.com/office/powerpoint/2010/main" val="2658310215"/>
      </p:ext>
    </p:extLst>
  </p:cSld>
  <p:clrMapOvr>
    <a:masterClrMapping/>
  </p:clrMapOvr>
  <p:transition>
    <p:sndAc>
      <p:stSnd>
        <p:snd r:embed="rId2" name="chimes.wav"/>
      </p:stSnd>
    </p:sndAc>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5060014" y="5216578"/>
          <a:ext cx="2240197" cy="629586"/>
        </p:xfrm>
        <a:graphic>
          <a:graphicData uri="http://schemas.openxmlformats.org/drawingml/2006/table">
            <a:tbl>
              <a:tblPr firstRow="1" bandRow="1">
                <a:tableStyleId>{5C22544A-7EE6-4342-B048-85BDC9FD1C3A}</a:tableStyleId>
              </a:tblPr>
              <a:tblGrid>
                <a:gridCol w="2240197">
                  <a:extLst>
                    <a:ext uri="{9D8B030D-6E8A-4147-A177-3AD203B41FA5}">
                      <a16:colId xmlns:a16="http://schemas.microsoft.com/office/drawing/2014/main" val="20000"/>
                    </a:ext>
                  </a:extLst>
                </a:gridCol>
              </a:tblGrid>
              <a:tr h="629586">
                <a:tc>
                  <a:txBody>
                    <a:bodyPr/>
                    <a:lstStyle/>
                    <a:p>
                      <a:pPr algn="ctr"/>
                      <a:r>
                        <a:rPr lang="en-US" sz="2800" dirty="0">
                          <a:solidFill>
                            <a:srgbClr val="FFFF00"/>
                          </a:solidFill>
                        </a:rPr>
                        <a:t>Answer</a:t>
                      </a:r>
                      <a:endParaRPr lang="ru-RU" sz="2800" dirty="0">
                        <a:solidFill>
                          <a:srgbClr val="FFFF00"/>
                        </a:solidFill>
                      </a:endParaRPr>
                    </a:p>
                  </a:txBody>
                  <a:tcPr anchor="ctr">
                    <a:gradFill flip="none" rotWithShape="1">
                      <a:gsLst>
                        <a:gs pos="93000">
                          <a:srgbClr val="002060"/>
                        </a:gs>
                        <a:gs pos="0">
                          <a:schemeClr val="accent5">
                            <a:lumMod val="95000"/>
                            <a:lumOff val="5000"/>
                          </a:schemeClr>
                        </a:gs>
                        <a:gs pos="30000">
                          <a:schemeClr val="accent5">
                            <a:lumMod val="60000"/>
                          </a:schemeClr>
                        </a:gs>
                      </a:gsLst>
                      <a:path path="circle">
                        <a:fillToRect l="50000" t="130000" r="50000" b="-30000"/>
                      </a:path>
                      <a:tileRect/>
                    </a:gradFill>
                  </a:tcPr>
                </a:tc>
                <a:extLst>
                  <a:ext uri="{0D108BD9-81ED-4DB2-BD59-A6C34878D82A}">
                    <a16:rowId xmlns:a16="http://schemas.microsoft.com/office/drawing/2014/main" val="10000"/>
                  </a:ext>
                </a:extLst>
              </a:tr>
            </a:tbl>
          </a:graphicData>
        </a:graphic>
      </p:graphicFrame>
      <p:pic>
        <p:nvPicPr>
          <p:cNvPr id="2" name="Рисунок 1">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8970" y="5146442"/>
            <a:ext cx="2734057" cy="743054"/>
          </a:xfrm>
          <a:prstGeom prst="rect">
            <a:avLst/>
          </a:prstGeom>
          <a:ln w="19050">
            <a:solidFill>
              <a:schemeClr val="bg1"/>
            </a:solidFill>
          </a:ln>
        </p:spPr>
      </p:pic>
      <p:sp>
        <p:nvSpPr>
          <p:cNvPr id="6" name="Заголовок 5"/>
          <p:cNvSpPr>
            <a:spLocks noGrp="1"/>
          </p:cNvSpPr>
          <p:nvPr>
            <p:ph type="title"/>
          </p:nvPr>
        </p:nvSpPr>
        <p:spPr>
          <a:xfrm>
            <a:off x="0" y="0"/>
            <a:ext cx="12192000" cy="6857999"/>
          </a:xfrm>
        </p:spPr>
        <p:txBody>
          <a:bodyPr>
            <a:normAutofit/>
          </a:bodyPr>
          <a:lstStyle/>
          <a:p>
            <a:pPr algn="ctr"/>
            <a:r>
              <a:rPr lang="en-US" sz="7200" dirty="0">
                <a:solidFill>
                  <a:schemeClr val="bg1"/>
                </a:solidFill>
                <a:latin typeface="+mn-lt"/>
              </a:rPr>
              <a:t>What was the name of drug used in the movie “Limitless”?</a:t>
            </a:r>
            <a:endParaRPr lang="ru-RU" sz="7200" dirty="0">
              <a:solidFill>
                <a:schemeClr val="bg1"/>
              </a:solidFill>
              <a:latin typeface="+mn-lt"/>
            </a:endParaRPr>
          </a:p>
        </p:txBody>
      </p:sp>
    </p:spTree>
    <p:extLst>
      <p:ext uri="{BB962C8B-B14F-4D97-AF65-F5344CB8AC3E}">
        <p14:creationId xmlns:p14="http://schemas.microsoft.com/office/powerpoint/2010/main" val="760571373"/>
      </p:ext>
    </p:extLst>
  </p:cSld>
  <p:clrMapOvr>
    <a:masterClrMapping/>
  </p:clrMapOvr>
  <p:transition advTm="40000">
    <p:sndAc>
      <p:stSnd>
        <p:snd r:embed="rId2" name="laser.wav"/>
      </p:stSnd>
    </p:sndAc>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5060014" y="5216578"/>
          <a:ext cx="2240197" cy="599607"/>
        </p:xfrm>
        <a:graphic>
          <a:graphicData uri="http://schemas.openxmlformats.org/drawingml/2006/table">
            <a:tbl>
              <a:tblPr firstRow="1" bandRow="1">
                <a:tableStyleId>{5C22544A-7EE6-4342-B048-85BDC9FD1C3A}</a:tableStyleId>
              </a:tblPr>
              <a:tblGrid>
                <a:gridCol w="2240197">
                  <a:extLst>
                    <a:ext uri="{9D8B030D-6E8A-4147-A177-3AD203B41FA5}">
                      <a16:colId xmlns:a16="http://schemas.microsoft.com/office/drawing/2014/main" val="20000"/>
                    </a:ext>
                  </a:extLst>
                </a:gridCol>
              </a:tblGrid>
              <a:tr h="599607">
                <a:tc>
                  <a:txBody>
                    <a:bodyPr/>
                    <a:lstStyle/>
                    <a:p>
                      <a:pPr algn="ctr"/>
                      <a:r>
                        <a:rPr lang="en-US" sz="2800" dirty="0">
                          <a:solidFill>
                            <a:srgbClr val="FFFF00"/>
                          </a:solidFill>
                        </a:rPr>
                        <a:t>Home</a:t>
                      </a:r>
                      <a:endParaRPr lang="ru-RU" sz="2800" dirty="0">
                        <a:solidFill>
                          <a:srgbClr val="FFFF00"/>
                        </a:solidFill>
                      </a:endParaRPr>
                    </a:p>
                  </a:txBody>
                  <a:tcPr anchor="ctr">
                    <a:gradFill>
                      <a:gsLst>
                        <a:gs pos="93000">
                          <a:srgbClr val="002060"/>
                        </a:gs>
                        <a:gs pos="0">
                          <a:schemeClr val="accent5">
                            <a:lumMod val="95000"/>
                            <a:lumOff val="5000"/>
                          </a:schemeClr>
                        </a:gs>
                        <a:gs pos="30000">
                          <a:schemeClr val="accent5">
                            <a:lumMod val="60000"/>
                          </a:schemeClr>
                        </a:gs>
                      </a:gsLst>
                      <a:path path="circle">
                        <a:fillToRect l="50000" t="130000" r="50000" b="-30000"/>
                      </a:path>
                    </a:gradFill>
                  </a:tcPr>
                </a:tc>
                <a:extLst>
                  <a:ext uri="{0D108BD9-81ED-4DB2-BD59-A6C34878D82A}">
                    <a16:rowId xmlns:a16="http://schemas.microsoft.com/office/drawing/2014/main" val="10000"/>
                  </a:ext>
                </a:extLst>
              </a:tr>
            </a:tbl>
          </a:graphicData>
        </a:graphic>
      </p:graphicFrame>
      <p:pic>
        <p:nvPicPr>
          <p:cNvPr id="2" name="Рисунок 1">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09918" y="5195841"/>
            <a:ext cx="2772162" cy="657317"/>
          </a:xfrm>
          <a:prstGeom prst="rect">
            <a:avLst/>
          </a:prstGeom>
          <a:ln w="19050">
            <a:solidFill>
              <a:schemeClr val="bg1"/>
            </a:solidFill>
          </a:ln>
        </p:spPr>
      </p:pic>
      <p:sp>
        <p:nvSpPr>
          <p:cNvPr id="5" name="Заголовок 4"/>
          <p:cNvSpPr>
            <a:spLocks noGrp="1"/>
          </p:cNvSpPr>
          <p:nvPr>
            <p:ph type="title"/>
          </p:nvPr>
        </p:nvSpPr>
        <p:spPr>
          <a:xfrm>
            <a:off x="0" y="0"/>
            <a:ext cx="12192000" cy="6858000"/>
          </a:xfrm>
        </p:spPr>
        <p:txBody>
          <a:bodyPr>
            <a:normAutofit/>
          </a:bodyPr>
          <a:lstStyle/>
          <a:p>
            <a:pPr algn="ctr"/>
            <a:r>
              <a:rPr lang="en-US" sz="7200" dirty="0">
                <a:solidFill>
                  <a:schemeClr val="bg1"/>
                </a:solidFill>
              </a:rPr>
              <a:t>NZT-48</a:t>
            </a:r>
            <a:endParaRPr lang="ru-RU" sz="7200" dirty="0">
              <a:solidFill>
                <a:schemeClr val="bg1"/>
              </a:solidFill>
            </a:endParaRPr>
          </a:p>
        </p:txBody>
      </p:sp>
    </p:spTree>
    <p:extLst>
      <p:ext uri="{BB962C8B-B14F-4D97-AF65-F5344CB8AC3E}">
        <p14:creationId xmlns:p14="http://schemas.microsoft.com/office/powerpoint/2010/main" val="1126944195"/>
      </p:ext>
    </p:extLst>
  </p:cSld>
  <p:clrMapOvr>
    <a:masterClrMapping/>
  </p:clrMapOvr>
  <p:transition>
    <p:sndAc>
      <p:stSnd>
        <p:snd r:embed="rId2" name="chimes.wav"/>
      </p:stSnd>
    </p:sndAc>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5060014" y="5216578"/>
          <a:ext cx="2240197" cy="629586"/>
        </p:xfrm>
        <a:graphic>
          <a:graphicData uri="http://schemas.openxmlformats.org/drawingml/2006/table">
            <a:tbl>
              <a:tblPr firstRow="1" bandRow="1">
                <a:tableStyleId>{5C22544A-7EE6-4342-B048-85BDC9FD1C3A}</a:tableStyleId>
              </a:tblPr>
              <a:tblGrid>
                <a:gridCol w="2240197">
                  <a:extLst>
                    <a:ext uri="{9D8B030D-6E8A-4147-A177-3AD203B41FA5}">
                      <a16:colId xmlns:a16="http://schemas.microsoft.com/office/drawing/2014/main" val="20000"/>
                    </a:ext>
                  </a:extLst>
                </a:gridCol>
              </a:tblGrid>
              <a:tr h="629586">
                <a:tc>
                  <a:txBody>
                    <a:bodyPr/>
                    <a:lstStyle/>
                    <a:p>
                      <a:pPr algn="ctr"/>
                      <a:r>
                        <a:rPr lang="en-US" sz="2800" dirty="0">
                          <a:solidFill>
                            <a:srgbClr val="FFFF00"/>
                          </a:solidFill>
                        </a:rPr>
                        <a:t>Answer</a:t>
                      </a:r>
                      <a:endParaRPr lang="ru-RU" sz="2800" dirty="0">
                        <a:solidFill>
                          <a:srgbClr val="FFFF00"/>
                        </a:solidFill>
                      </a:endParaRPr>
                    </a:p>
                  </a:txBody>
                  <a:tcPr anchor="ctr">
                    <a:gradFill flip="none" rotWithShape="1">
                      <a:gsLst>
                        <a:gs pos="93000">
                          <a:srgbClr val="002060"/>
                        </a:gs>
                        <a:gs pos="0">
                          <a:schemeClr val="accent5">
                            <a:lumMod val="95000"/>
                            <a:lumOff val="5000"/>
                          </a:schemeClr>
                        </a:gs>
                        <a:gs pos="30000">
                          <a:schemeClr val="accent5">
                            <a:lumMod val="60000"/>
                          </a:schemeClr>
                        </a:gs>
                      </a:gsLst>
                      <a:path path="circle">
                        <a:fillToRect l="50000" t="130000" r="50000" b="-30000"/>
                      </a:path>
                      <a:tileRect/>
                    </a:gradFill>
                  </a:tcPr>
                </a:tc>
                <a:extLst>
                  <a:ext uri="{0D108BD9-81ED-4DB2-BD59-A6C34878D82A}">
                    <a16:rowId xmlns:a16="http://schemas.microsoft.com/office/drawing/2014/main" val="10000"/>
                  </a:ext>
                </a:extLst>
              </a:tr>
            </a:tbl>
          </a:graphicData>
        </a:graphic>
      </p:graphicFrame>
      <p:pic>
        <p:nvPicPr>
          <p:cNvPr id="2" name="Рисунок 1">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8970" y="5146442"/>
            <a:ext cx="2734057" cy="743054"/>
          </a:xfrm>
          <a:prstGeom prst="rect">
            <a:avLst/>
          </a:prstGeom>
          <a:ln w="19050">
            <a:solidFill>
              <a:schemeClr val="bg1"/>
            </a:solidFill>
          </a:ln>
        </p:spPr>
      </p:pic>
      <p:sp>
        <p:nvSpPr>
          <p:cNvPr id="6" name="Заголовок 5"/>
          <p:cNvSpPr>
            <a:spLocks noGrp="1"/>
          </p:cNvSpPr>
          <p:nvPr>
            <p:ph type="title"/>
          </p:nvPr>
        </p:nvSpPr>
        <p:spPr>
          <a:xfrm>
            <a:off x="0" y="247650"/>
            <a:ext cx="12192000" cy="1695450"/>
          </a:xfrm>
        </p:spPr>
        <p:txBody>
          <a:bodyPr>
            <a:normAutofit/>
          </a:bodyPr>
          <a:lstStyle/>
          <a:p>
            <a:pPr algn="ctr"/>
            <a:r>
              <a:rPr lang="en-US" sz="7200" dirty="0">
                <a:solidFill>
                  <a:schemeClr val="bg1"/>
                </a:solidFill>
                <a:latin typeface="+mn-lt"/>
              </a:rPr>
              <a:t>Name it.</a:t>
            </a:r>
            <a:endParaRPr lang="ru-RU" sz="7200" dirty="0">
              <a:solidFill>
                <a:schemeClr val="bg1"/>
              </a:solidFill>
              <a:latin typeface="+mn-lt"/>
            </a:endParaRPr>
          </a:p>
        </p:txBody>
      </p:sp>
      <p:pic>
        <p:nvPicPr>
          <p:cNvPr id="7" name="Рисунок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78703" y="2126721"/>
            <a:ext cx="4434589" cy="2312376"/>
          </a:xfrm>
          <a:prstGeom prst="rect">
            <a:avLst/>
          </a:prstGeom>
        </p:spPr>
      </p:pic>
    </p:spTree>
    <p:extLst>
      <p:ext uri="{BB962C8B-B14F-4D97-AF65-F5344CB8AC3E}">
        <p14:creationId xmlns:p14="http://schemas.microsoft.com/office/powerpoint/2010/main" val="788057705"/>
      </p:ext>
    </p:extLst>
  </p:cSld>
  <p:clrMapOvr>
    <a:masterClrMapping/>
  </p:clrMapOvr>
  <p:transition advTm="40000">
    <p:sndAc>
      <p:stSnd>
        <p:snd r:embed="rId2" name="laser.wav"/>
      </p:stSnd>
    </p:sndAc>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5060014" y="5216578"/>
          <a:ext cx="2240197" cy="599607"/>
        </p:xfrm>
        <a:graphic>
          <a:graphicData uri="http://schemas.openxmlformats.org/drawingml/2006/table">
            <a:tbl>
              <a:tblPr firstRow="1" bandRow="1">
                <a:tableStyleId>{5C22544A-7EE6-4342-B048-85BDC9FD1C3A}</a:tableStyleId>
              </a:tblPr>
              <a:tblGrid>
                <a:gridCol w="2240197">
                  <a:extLst>
                    <a:ext uri="{9D8B030D-6E8A-4147-A177-3AD203B41FA5}">
                      <a16:colId xmlns:a16="http://schemas.microsoft.com/office/drawing/2014/main" val="20000"/>
                    </a:ext>
                  </a:extLst>
                </a:gridCol>
              </a:tblGrid>
              <a:tr h="599607">
                <a:tc>
                  <a:txBody>
                    <a:bodyPr/>
                    <a:lstStyle/>
                    <a:p>
                      <a:pPr algn="ctr"/>
                      <a:r>
                        <a:rPr lang="en-US" sz="2800" dirty="0">
                          <a:solidFill>
                            <a:srgbClr val="FFFF00"/>
                          </a:solidFill>
                        </a:rPr>
                        <a:t>Home</a:t>
                      </a:r>
                      <a:endParaRPr lang="ru-RU" sz="2800" dirty="0">
                        <a:solidFill>
                          <a:srgbClr val="FFFF00"/>
                        </a:solidFill>
                      </a:endParaRPr>
                    </a:p>
                  </a:txBody>
                  <a:tcPr anchor="ctr">
                    <a:gradFill>
                      <a:gsLst>
                        <a:gs pos="93000">
                          <a:srgbClr val="002060"/>
                        </a:gs>
                        <a:gs pos="0">
                          <a:schemeClr val="accent5">
                            <a:lumMod val="95000"/>
                            <a:lumOff val="5000"/>
                          </a:schemeClr>
                        </a:gs>
                        <a:gs pos="30000">
                          <a:schemeClr val="accent5">
                            <a:lumMod val="60000"/>
                          </a:schemeClr>
                        </a:gs>
                      </a:gsLst>
                      <a:path path="circle">
                        <a:fillToRect l="50000" t="130000" r="50000" b="-30000"/>
                      </a:path>
                    </a:gradFill>
                  </a:tcPr>
                </a:tc>
                <a:extLst>
                  <a:ext uri="{0D108BD9-81ED-4DB2-BD59-A6C34878D82A}">
                    <a16:rowId xmlns:a16="http://schemas.microsoft.com/office/drawing/2014/main" val="10000"/>
                  </a:ext>
                </a:extLst>
              </a:tr>
            </a:tbl>
          </a:graphicData>
        </a:graphic>
      </p:graphicFrame>
      <p:pic>
        <p:nvPicPr>
          <p:cNvPr id="2" name="Рисунок 1">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09918" y="5195841"/>
            <a:ext cx="2772162" cy="657317"/>
          </a:xfrm>
          <a:prstGeom prst="rect">
            <a:avLst/>
          </a:prstGeom>
          <a:ln w="19050">
            <a:solidFill>
              <a:schemeClr val="bg1"/>
            </a:solidFill>
          </a:ln>
        </p:spPr>
      </p:pic>
      <p:sp>
        <p:nvSpPr>
          <p:cNvPr id="5" name="Заголовок 4"/>
          <p:cNvSpPr>
            <a:spLocks noGrp="1"/>
          </p:cNvSpPr>
          <p:nvPr>
            <p:ph type="title"/>
          </p:nvPr>
        </p:nvSpPr>
        <p:spPr>
          <a:xfrm>
            <a:off x="0" y="0"/>
            <a:ext cx="12192000" cy="6858000"/>
          </a:xfrm>
        </p:spPr>
        <p:txBody>
          <a:bodyPr>
            <a:normAutofit/>
          </a:bodyPr>
          <a:lstStyle/>
          <a:p>
            <a:pPr algn="ctr"/>
            <a:r>
              <a:rPr lang="en-US" sz="7200" dirty="0">
                <a:solidFill>
                  <a:schemeClr val="bg1"/>
                </a:solidFill>
              </a:rPr>
              <a:t>Hyundai</a:t>
            </a:r>
            <a:endParaRPr lang="ru-RU" sz="7200" dirty="0">
              <a:solidFill>
                <a:schemeClr val="bg1"/>
              </a:solidFill>
            </a:endParaRPr>
          </a:p>
        </p:txBody>
      </p:sp>
    </p:spTree>
    <p:extLst>
      <p:ext uri="{BB962C8B-B14F-4D97-AF65-F5344CB8AC3E}">
        <p14:creationId xmlns:p14="http://schemas.microsoft.com/office/powerpoint/2010/main" val="1198501615"/>
      </p:ext>
    </p:extLst>
  </p:cSld>
  <p:clrMapOvr>
    <a:masterClrMapping/>
  </p:clrMapOvr>
  <p:transition>
    <p:sndAc>
      <p:stSnd>
        <p:snd r:embed="rId2" name="chimes.wav"/>
      </p:stSnd>
    </p:sndAc>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5060014" y="5216578"/>
          <a:ext cx="2240197" cy="629586"/>
        </p:xfrm>
        <a:graphic>
          <a:graphicData uri="http://schemas.openxmlformats.org/drawingml/2006/table">
            <a:tbl>
              <a:tblPr firstRow="1" bandRow="1">
                <a:tableStyleId>{5C22544A-7EE6-4342-B048-85BDC9FD1C3A}</a:tableStyleId>
              </a:tblPr>
              <a:tblGrid>
                <a:gridCol w="2240197">
                  <a:extLst>
                    <a:ext uri="{9D8B030D-6E8A-4147-A177-3AD203B41FA5}">
                      <a16:colId xmlns:a16="http://schemas.microsoft.com/office/drawing/2014/main" val="20000"/>
                    </a:ext>
                  </a:extLst>
                </a:gridCol>
              </a:tblGrid>
              <a:tr h="629586">
                <a:tc>
                  <a:txBody>
                    <a:bodyPr/>
                    <a:lstStyle/>
                    <a:p>
                      <a:pPr algn="ctr"/>
                      <a:r>
                        <a:rPr lang="en-US" sz="2800" dirty="0">
                          <a:solidFill>
                            <a:srgbClr val="FFFF00"/>
                          </a:solidFill>
                        </a:rPr>
                        <a:t>Answer</a:t>
                      </a:r>
                      <a:endParaRPr lang="ru-RU" sz="2800" dirty="0">
                        <a:solidFill>
                          <a:srgbClr val="FFFF00"/>
                        </a:solidFill>
                      </a:endParaRPr>
                    </a:p>
                  </a:txBody>
                  <a:tcPr anchor="ctr">
                    <a:gradFill flip="none" rotWithShape="1">
                      <a:gsLst>
                        <a:gs pos="93000">
                          <a:srgbClr val="002060"/>
                        </a:gs>
                        <a:gs pos="0">
                          <a:schemeClr val="accent5">
                            <a:lumMod val="95000"/>
                            <a:lumOff val="5000"/>
                          </a:schemeClr>
                        </a:gs>
                        <a:gs pos="30000">
                          <a:schemeClr val="accent5">
                            <a:lumMod val="60000"/>
                          </a:schemeClr>
                        </a:gs>
                      </a:gsLst>
                      <a:path path="circle">
                        <a:fillToRect l="50000" t="130000" r="50000" b="-30000"/>
                      </a:path>
                      <a:tileRect/>
                    </a:gradFill>
                  </a:tcPr>
                </a:tc>
                <a:extLst>
                  <a:ext uri="{0D108BD9-81ED-4DB2-BD59-A6C34878D82A}">
                    <a16:rowId xmlns:a16="http://schemas.microsoft.com/office/drawing/2014/main" val="10000"/>
                  </a:ext>
                </a:extLst>
              </a:tr>
            </a:tbl>
          </a:graphicData>
        </a:graphic>
      </p:graphicFrame>
      <p:pic>
        <p:nvPicPr>
          <p:cNvPr id="2" name="Рисунок 1">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8970" y="5146442"/>
            <a:ext cx="2734057" cy="743054"/>
          </a:xfrm>
          <a:prstGeom prst="rect">
            <a:avLst/>
          </a:prstGeom>
          <a:ln w="19050">
            <a:solidFill>
              <a:schemeClr val="bg1"/>
            </a:solidFill>
          </a:ln>
        </p:spPr>
      </p:pic>
      <p:sp>
        <p:nvSpPr>
          <p:cNvPr id="6" name="Заголовок 5"/>
          <p:cNvSpPr>
            <a:spLocks noGrp="1"/>
          </p:cNvSpPr>
          <p:nvPr>
            <p:ph type="title"/>
          </p:nvPr>
        </p:nvSpPr>
        <p:spPr>
          <a:xfrm>
            <a:off x="0" y="66675"/>
            <a:ext cx="12192000" cy="1343026"/>
          </a:xfrm>
        </p:spPr>
        <p:txBody>
          <a:bodyPr>
            <a:normAutofit/>
          </a:bodyPr>
          <a:lstStyle/>
          <a:p>
            <a:pPr algn="ctr"/>
            <a:r>
              <a:rPr lang="en-US" sz="7200" dirty="0">
                <a:solidFill>
                  <a:schemeClr val="bg1"/>
                </a:solidFill>
                <a:latin typeface="+mn-lt"/>
              </a:rPr>
              <a:t>Name it</a:t>
            </a:r>
            <a:endParaRPr lang="ru-RU" sz="7200" dirty="0">
              <a:solidFill>
                <a:schemeClr val="bg1"/>
              </a:solidFill>
              <a:latin typeface="+mn-lt"/>
            </a:endParaRPr>
          </a:p>
        </p:txBody>
      </p:sp>
      <p:pic>
        <p:nvPicPr>
          <p:cNvPr id="7" name="Рисунок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79715" y="2652615"/>
            <a:ext cx="3000794" cy="1400370"/>
          </a:xfrm>
          <a:prstGeom prst="rect">
            <a:avLst/>
          </a:prstGeom>
        </p:spPr>
      </p:pic>
    </p:spTree>
    <p:extLst>
      <p:ext uri="{BB962C8B-B14F-4D97-AF65-F5344CB8AC3E}">
        <p14:creationId xmlns:p14="http://schemas.microsoft.com/office/powerpoint/2010/main" val="1648060995"/>
      </p:ext>
    </p:extLst>
  </p:cSld>
  <p:clrMapOvr>
    <a:masterClrMapping/>
  </p:clrMapOvr>
  <p:transition advTm="40000">
    <p:sndAc>
      <p:stSnd>
        <p:snd r:embed="rId2" name="laser.wav"/>
      </p:stSnd>
    </p:sndAc>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5060014" y="5216578"/>
          <a:ext cx="2240197" cy="599607"/>
        </p:xfrm>
        <a:graphic>
          <a:graphicData uri="http://schemas.openxmlformats.org/drawingml/2006/table">
            <a:tbl>
              <a:tblPr firstRow="1" bandRow="1">
                <a:tableStyleId>{5C22544A-7EE6-4342-B048-85BDC9FD1C3A}</a:tableStyleId>
              </a:tblPr>
              <a:tblGrid>
                <a:gridCol w="2240197">
                  <a:extLst>
                    <a:ext uri="{9D8B030D-6E8A-4147-A177-3AD203B41FA5}">
                      <a16:colId xmlns:a16="http://schemas.microsoft.com/office/drawing/2014/main" val="20000"/>
                    </a:ext>
                  </a:extLst>
                </a:gridCol>
              </a:tblGrid>
              <a:tr h="599607">
                <a:tc>
                  <a:txBody>
                    <a:bodyPr/>
                    <a:lstStyle/>
                    <a:p>
                      <a:pPr algn="ctr"/>
                      <a:r>
                        <a:rPr lang="en-US" sz="2800" dirty="0">
                          <a:solidFill>
                            <a:srgbClr val="FFFF00"/>
                          </a:solidFill>
                        </a:rPr>
                        <a:t>Home</a:t>
                      </a:r>
                      <a:endParaRPr lang="ru-RU" sz="2800" dirty="0">
                        <a:solidFill>
                          <a:srgbClr val="FFFF00"/>
                        </a:solidFill>
                      </a:endParaRPr>
                    </a:p>
                  </a:txBody>
                  <a:tcPr anchor="ctr">
                    <a:gradFill>
                      <a:gsLst>
                        <a:gs pos="93000">
                          <a:srgbClr val="002060"/>
                        </a:gs>
                        <a:gs pos="0">
                          <a:schemeClr val="accent5">
                            <a:lumMod val="95000"/>
                            <a:lumOff val="5000"/>
                          </a:schemeClr>
                        </a:gs>
                        <a:gs pos="30000">
                          <a:schemeClr val="accent5">
                            <a:lumMod val="60000"/>
                          </a:schemeClr>
                        </a:gs>
                      </a:gsLst>
                      <a:path path="circle">
                        <a:fillToRect l="50000" t="130000" r="50000" b="-30000"/>
                      </a:path>
                    </a:gradFill>
                  </a:tcPr>
                </a:tc>
                <a:extLst>
                  <a:ext uri="{0D108BD9-81ED-4DB2-BD59-A6C34878D82A}">
                    <a16:rowId xmlns:a16="http://schemas.microsoft.com/office/drawing/2014/main" val="10000"/>
                  </a:ext>
                </a:extLst>
              </a:tr>
            </a:tbl>
          </a:graphicData>
        </a:graphic>
      </p:graphicFrame>
      <p:pic>
        <p:nvPicPr>
          <p:cNvPr id="2" name="Рисунок 1">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09918" y="5195841"/>
            <a:ext cx="2772162" cy="657317"/>
          </a:xfrm>
          <a:prstGeom prst="rect">
            <a:avLst/>
          </a:prstGeom>
          <a:ln w="19050">
            <a:solidFill>
              <a:schemeClr val="bg1"/>
            </a:solidFill>
          </a:ln>
        </p:spPr>
      </p:pic>
      <p:sp>
        <p:nvSpPr>
          <p:cNvPr id="5" name="Заголовок 4"/>
          <p:cNvSpPr>
            <a:spLocks noGrp="1"/>
          </p:cNvSpPr>
          <p:nvPr>
            <p:ph type="title"/>
          </p:nvPr>
        </p:nvSpPr>
        <p:spPr>
          <a:xfrm>
            <a:off x="0" y="0"/>
            <a:ext cx="12192000" cy="6858000"/>
          </a:xfrm>
        </p:spPr>
        <p:txBody>
          <a:bodyPr>
            <a:normAutofit/>
          </a:bodyPr>
          <a:lstStyle/>
          <a:p>
            <a:pPr algn="ctr"/>
            <a:r>
              <a:rPr lang="en-US" sz="7200" dirty="0" err="1">
                <a:solidFill>
                  <a:schemeClr val="bg1"/>
                </a:solidFill>
              </a:rPr>
              <a:t>Tissot</a:t>
            </a:r>
            <a:endParaRPr lang="ru-RU" sz="7200" dirty="0">
              <a:solidFill>
                <a:schemeClr val="bg1"/>
              </a:solidFill>
            </a:endParaRPr>
          </a:p>
        </p:txBody>
      </p:sp>
    </p:spTree>
    <p:extLst>
      <p:ext uri="{BB962C8B-B14F-4D97-AF65-F5344CB8AC3E}">
        <p14:creationId xmlns:p14="http://schemas.microsoft.com/office/powerpoint/2010/main" val="4081243228"/>
      </p:ext>
    </p:extLst>
  </p:cSld>
  <p:clrMapOvr>
    <a:masterClrMapping/>
  </p:clrMapOvr>
  <p:transition>
    <p:sndAc>
      <p:stSnd>
        <p:snd r:embed="rId2" name="chimes.wav"/>
      </p:stSnd>
    </p:sndAc>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 y="0"/>
            <a:ext cx="12192001" cy="6858000"/>
          </a:xfrm>
          <a:noFill/>
        </p:spPr>
        <p:txBody>
          <a:bodyPr anchor="ctr">
            <a:normAutofit/>
          </a:bodyPr>
          <a:lstStyle/>
          <a:p>
            <a:pPr marL="0" indent="0" algn="ctr">
              <a:buNone/>
            </a:pPr>
            <a:r>
              <a:rPr lang="en-US" sz="7200" dirty="0">
                <a:solidFill>
                  <a:schemeClr val="bg1"/>
                </a:solidFill>
              </a:rPr>
              <a:t>Give definitions to these words:</a:t>
            </a:r>
          </a:p>
          <a:p>
            <a:pPr marL="0" indent="0" algn="ctr">
              <a:buNone/>
            </a:pPr>
            <a:r>
              <a:rPr lang="en-US" sz="7200" dirty="0">
                <a:solidFill>
                  <a:schemeClr val="bg1"/>
                </a:solidFill>
              </a:rPr>
              <a:t>CCDs, DPI and transparency adapter</a:t>
            </a:r>
          </a:p>
        </p:txBody>
      </p:sp>
      <p:graphicFrame>
        <p:nvGraphicFramePr>
          <p:cNvPr id="4" name="Таблица 3"/>
          <p:cNvGraphicFramePr>
            <a:graphicFrameLocks noGrp="1"/>
          </p:cNvGraphicFramePr>
          <p:nvPr/>
        </p:nvGraphicFramePr>
        <p:xfrm>
          <a:off x="5060014" y="5216578"/>
          <a:ext cx="2240197" cy="629586"/>
        </p:xfrm>
        <a:graphic>
          <a:graphicData uri="http://schemas.openxmlformats.org/drawingml/2006/table">
            <a:tbl>
              <a:tblPr firstRow="1" bandRow="1">
                <a:tableStyleId>{5C22544A-7EE6-4342-B048-85BDC9FD1C3A}</a:tableStyleId>
              </a:tblPr>
              <a:tblGrid>
                <a:gridCol w="2240197">
                  <a:extLst>
                    <a:ext uri="{9D8B030D-6E8A-4147-A177-3AD203B41FA5}">
                      <a16:colId xmlns:a16="http://schemas.microsoft.com/office/drawing/2014/main" val="20000"/>
                    </a:ext>
                  </a:extLst>
                </a:gridCol>
              </a:tblGrid>
              <a:tr h="629586">
                <a:tc>
                  <a:txBody>
                    <a:bodyPr/>
                    <a:lstStyle/>
                    <a:p>
                      <a:pPr algn="ctr"/>
                      <a:r>
                        <a:rPr lang="en-US" sz="2800" dirty="0">
                          <a:solidFill>
                            <a:srgbClr val="FFFF00"/>
                          </a:solidFill>
                        </a:rPr>
                        <a:t>Answer</a:t>
                      </a:r>
                      <a:endParaRPr lang="ru-RU" sz="2800" dirty="0">
                        <a:solidFill>
                          <a:srgbClr val="FFFF00"/>
                        </a:solidFill>
                      </a:endParaRPr>
                    </a:p>
                  </a:txBody>
                  <a:tcPr anchor="ctr">
                    <a:gradFill flip="none" rotWithShape="1">
                      <a:gsLst>
                        <a:gs pos="93000">
                          <a:srgbClr val="002060"/>
                        </a:gs>
                        <a:gs pos="0">
                          <a:schemeClr val="accent5">
                            <a:lumMod val="95000"/>
                            <a:lumOff val="5000"/>
                          </a:schemeClr>
                        </a:gs>
                        <a:gs pos="30000">
                          <a:schemeClr val="accent5">
                            <a:lumMod val="60000"/>
                          </a:schemeClr>
                        </a:gs>
                      </a:gsLst>
                      <a:path path="circle">
                        <a:fillToRect l="50000" t="130000" r="50000" b="-30000"/>
                      </a:path>
                      <a:tileRect/>
                    </a:gradFill>
                  </a:tcPr>
                </a:tc>
                <a:extLst>
                  <a:ext uri="{0D108BD9-81ED-4DB2-BD59-A6C34878D82A}">
                    <a16:rowId xmlns:a16="http://schemas.microsoft.com/office/drawing/2014/main" val="10000"/>
                  </a:ext>
                </a:extLst>
              </a:tr>
            </a:tbl>
          </a:graphicData>
        </a:graphic>
      </p:graphicFrame>
      <p:pic>
        <p:nvPicPr>
          <p:cNvPr id="2" name="Рисунок 1">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8970" y="5146442"/>
            <a:ext cx="2734057" cy="743054"/>
          </a:xfrm>
          <a:prstGeom prst="rect">
            <a:avLst/>
          </a:prstGeom>
          <a:ln w="19050">
            <a:solidFill>
              <a:schemeClr val="bg1"/>
            </a:solidFill>
          </a:ln>
        </p:spPr>
      </p:pic>
    </p:spTree>
    <p:extLst>
      <p:ext uri="{BB962C8B-B14F-4D97-AF65-F5344CB8AC3E}">
        <p14:creationId xmlns:p14="http://schemas.microsoft.com/office/powerpoint/2010/main" val="1634648351"/>
      </p:ext>
    </p:extLst>
  </p:cSld>
  <p:clrMapOvr>
    <a:masterClrMapping/>
  </p:clrMapOvr>
  <p:transition advTm="40000">
    <p:sndAc>
      <p:stSnd>
        <p:snd r:embed="rId2" name="laser.wav"/>
      </p:stSnd>
    </p:sndAc>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5060014" y="5216578"/>
          <a:ext cx="2240197" cy="629586"/>
        </p:xfrm>
        <a:graphic>
          <a:graphicData uri="http://schemas.openxmlformats.org/drawingml/2006/table">
            <a:tbl>
              <a:tblPr firstRow="1" bandRow="1">
                <a:tableStyleId>{5C22544A-7EE6-4342-B048-85BDC9FD1C3A}</a:tableStyleId>
              </a:tblPr>
              <a:tblGrid>
                <a:gridCol w="2240197">
                  <a:extLst>
                    <a:ext uri="{9D8B030D-6E8A-4147-A177-3AD203B41FA5}">
                      <a16:colId xmlns:a16="http://schemas.microsoft.com/office/drawing/2014/main" val="20000"/>
                    </a:ext>
                  </a:extLst>
                </a:gridCol>
              </a:tblGrid>
              <a:tr h="629586">
                <a:tc>
                  <a:txBody>
                    <a:bodyPr/>
                    <a:lstStyle/>
                    <a:p>
                      <a:pPr algn="ctr"/>
                      <a:r>
                        <a:rPr lang="en-US" sz="2800" dirty="0">
                          <a:solidFill>
                            <a:srgbClr val="FFFF00"/>
                          </a:solidFill>
                        </a:rPr>
                        <a:t>Answer</a:t>
                      </a:r>
                      <a:endParaRPr lang="ru-RU" sz="2800" dirty="0">
                        <a:solidFill>
                          <a:srgbClr val="FFFF00"/>
                        </a:solidFill>
                      </a:endParaRPr>
                    </a:p>
                  </a:txBody>
                  <a:tcPr anchor="ctr">
                    <a:gradFill flip="none" rotWithShape="1">
                      <a:gsLst>
                        <a:gs pos="93000">
                          <a:srgbClr val="002060"/>
                        </a:gs>
                        <a:gs pos="0">
                          <a:schemeClr val="accent5">
                            <a:lumMod val="95000"/>
                            <a:lumOff val="5000"/>
                          </a:schemeClr>
                        </a:gs>
                        <a:gs pos="30000">
                          <a:schemeClr val="accent5">
                            <a:lumMod val="60000"/>
                          </a:schemeClr>
                        </a:gs>
                      </a:gsLst>
                      <a:path path="circle">
                        <a:fillToRect l="50000" t="130000" r="50000" b="-30000"/>
                      </a:path>
                      <a:tileRect/>
                    </a:gradFill>
                  </a:tcPr>
                </a:tc>
                <a:extLst>
                  <a:ext uri="{0D108BD9-81ED-4DB2-BD59-A6C34878D82A}">
                    <a16:rowId xmlns:a16="http://schemas.microsoft.com/office/drawing/2014/main" val="10000"/>
                  </a:ext>
                </a:extLst>
              </a:tr>
            </a:tbl>
          </a:graphicData>
        </a:graphic>
      </p:graphicFrame>
      <p:pic>
        <p:nvPicPr>
          <p:cNvPr id="2" name="Рисунок 1">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8970" y="5146442"/>
            <a:ext cx="2734057" cy="743054"/>
          </a:xfrm>
          <a:prstGeom prst="rect">
            <a:avLst/>
          </a:prstGeom>
          <a:ln w="19050">
            <a:solidFill>
              <a:schemeClr val="bg1"/>
            </a:solidFill>
          </a:ln>
        </p:spPr>
      </p:pic>
      <p:pic>
        <p:nvPicPr>
          <p:cNvPr id="3" name="Рисунок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19598" y="1601671"/>
            <a:ext cx="3352800" cy="3352800"/>
          </a:xfrm>
          <a:prstGeom prst="rect">
            <a:avLst/>
          </a:prstGeom>
        </p:spPr>
      </p:pic>
      <p:sp>
        <p:nvSpPr>
          <p:cNvPr id="7" name="Заголовок 5"/>
          <p:cNvSpPr>
            <a:spLocks noGrp="1"/>
          </p:cNvSpPr>
          <p:nvPr>
            <p:ph type="title"/>
          </p:nvPr>
        </p:nvSpPr>
        <p:spPr>
          <a:xfrm>
            <a:off x="0" y="66675"/>
            <a:ext cx="12192000" cy="1343026"/>
          </a:xfrm>
        </p:spPr>
        <p:txBody>
          <a:bodyPr>
            <a:normAutofit/>
          </a:bodyPr>
          <a:lstStyle/>
          <a:p>
            <a:pPr algn="ctr"/>
            <a:r>
              <a:rPr lang="en-US" sz="7200" dirty="0">
                <a:solidFill>
                  <a:schemeClr val="bg1"/>
                </a:solidFill>
                <a:latin typeface="+mn-lt"/>
              </a:rPr>
              <a:t>Name it</a:t>
            </a:r>
            <a:endParaRPr lang="ru-RU" sz="7200" dirty="0">
              <a:solidFill>
                <a:schemeClr val="bg1"/>
              </a:solidFill>
              <a:latin typeface="+mn-lt"/>
            </a:endParaRPr>
          </a:p>
        </p:txBody>
      </p:sp>
    </p:spTree>
    <p:extLst>
      <p:ext uri="{BB962C8B-B14F-4D97-AF65-F5344CB8AC3E}">
        <p14:creationId xmlns:p14="http://schemas.microsoft.com/office/powerpoint/2010/main" val="2112544988"/>
      </p:ext>
    </p:extLst>
  </p:cSld>
  <p:clrMapOvr>
    <a:masterClrMapping/>
  </p:clrMapOvr>
  <p:transition advTm="40000">
    <p:sndAc>
      <p:stSnd>
        <p:snd r:embed="rId2" name="laser.wav"/>
      </p:stSnd>
    </p:sndAc>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5060014" y="5216578"/>
          <a:ext cx="2240197" cy="599607"/>
        </p:xfrm>
        <a:graphic>
          <a:graphicData uri="http://schemas.openxmlformats.org/drawingml/2006/table">
            <a:tbl>
              <a:tblPr firstRow="1" bandRow="1">
                <a:tableStyleId>{5C22544A-7EE6-4342-B048-85BDC9FD1C3A}</a:tableStyleId>
              </a:tblPr>
              <a:tblGrid>
                <a:gridCol w="2240197">
                  <a:extLst>
                    <a:ext uri="{9D8B030D-6E8A-4147-A177-3AD203B41FA5}">
                      <a16:colId xmlns:a16="http://schemas.microsoft.com/office/drawing/2014/main" val="20000"/>
                    </a:ext>
                  </a:extLst>
                </a:gridCol>
              </a:tblGrid>
              <a:tr h="599607">
                <a:tc>
                  <a:txBody>
                    <a:bodyPr/>
                    <a:lstStyle/>
                    <a:p>
                      <a:pPr algn="ctr"/>
                      <a:r>
                        <a:rPr lang="en-US" sz="2800" dirty="0">
                          <a:solidFill>
                            <a:srgbClr val="FFFF00"/>
                          </a:solidFill>
                        </a:rPr>
                        <a:t>Home</a:t>
                      </a:r>
                      <a:endParaRPr lang="ru-RU" sz="2800" dirty="0">
                        <a:solidFill>
                          <a:srgbClr val="FFFF00"/>
                        </a:solidFill>
                      </a:endParaRPr>
                    </a:p>
                  </a:txBody>
                  <a:tcPr anchor="ctr">
                    <a:gradFill>
                      <a:gsLst>
                        <a:gs pos="93000">
                          <a:srgbClr val="002060"/>
                        </a:gs>
                        <a:gs pos="0">
                          <a:schemeClr val="accent5">
                            <a:lumMod val="95000"/>
                            <a:lumOff val="5000"/>
                          </a:schemeClr>
                        </a:gs>
                        <a:gs pos="30000">
                          <a:schemeClr val="accent5">
                            <a:lumMod val="60000"/>
                          </a:schemeClr>
                        </a:gs>
                      </a:gsLst>
                      <a:path path="circle">
                        <a:fillToRect l="50000" t="130000" r="50000" b="-30000"/>
                      </a:path>
                    </a:gradFill>
                  </a:tcPr>
                </a:tc>
                <a:extLst>
                  <a:ext uri="{0D108BD9-81ED-4DB2-BD59-A6C34878D82A}">
                    <a16:rowId xmlns:a16="http://schemas.microsoft.com/office/drawing/2014/main" val="10000"/>
                  </a:ext>
                </a:extLst>
              </a:tr>
            </a:tbl>
          </a:graphicData>
        </a:graphic>
      </p:graphicFrame>
      <p:pic>
        <p:nvPicPr>
          <p:cNvPr id="2" name="Рисунок 1">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09918" y="5195841"/>
            <a:ext cx="2772162" cy="657317"/>
          </a:xfrm>
          <a:prstGeom prst="rect">
            <a:avLst/>
          </a:prstGeom>
          <a:ln w="19050">
            <a:solidFill>
              <a:schemeClr val="bg1"/>
            </a:solidFill>
          </a:ln>
        </p:spPr>
      </p:pic>
      <p:sp>
        <p:nvSpPr>
          <p:cNvPr id="5" name="Заголовок 4"/>
          <p:cNvSpPr>
            <a:spLocks noGrp="1"/>
          </p:cNvSpPr>
          <p:nvPr>
            <p:ph type="title"/>
          </p:nvPr>
        </p:nvSpPr>
        <p:spPr>
          <a:xfrm>
            <a:off x="0" y="0"/>
            <a:ext cx="12192000" cy="6858000"/>
          </a:xfrm>
        </p:spPr>
        <p:txBody>
          <a:bodyPr>
            <a:normAutofit/>
          </a:bodyPr>
          <a:lstStyle/>
          <a:p>
            <a:pPr algn="ctr"/>
            <a:r>
              <a:rPr lang="en-US" sz="7200" dirty="0">
                <a:solidFill>
                  <a:schemeClr val="bg1"/>
                </a:solidFill>
              </a:rPr>
              <a:t>Air Jordan</a:t>
            </a:r>
            <a:endParaRPr lang="ru-RU" sz="7200" dirty="0">
              <a:solidFill>
                <a:schemeClr val="bg1"/>
              </a:solidFill>
            </a:endParaRPr>
          </a:p>
        </p:txBody>
      </p:sp>
    </p:spTree>
    <p:extLst>
      <p:ext uri="{BB962C8B-B14F-4D97-AF65-F5344CB8AC3E}">
        <p14:creationId xmlns:p14="http://schemas.microsoft.com/office/powerpoint/2010/main" val="1440253548"/>
      </p:ext>
    </p:extLst>
  </p:cSld>
  <p:clrMapOvr>
    <a:masterClrMapping/>
  </p:clrMapOvr>
  <p:transition>
    <p:sndAc>
      <p:stSnd>
        <p:snd r:embed="rId2" name="chimes.wav"/>
      </p:stSnd>
    </p:sndAc>
  </p:transition>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srcRect/>
          <a:stretch>
            <a:fillRect t="-7000" b="-7000"/>
          </a:stretch>
        </a:blipFill>
        <a:effectLst/>
      </p:bgPr>
    </p:bg>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5060014" y="5216578"/>
          <a:ext cx="2240197" cy="629586"/>
        </p:xfrm>
        <a:graphic>
          <a:graphicData uri="http://schemas.openxmlformats.org/drawingml/2006/table">
            <a:tbl>
              <a:tblPr firstRow="1" bandRow="1">
                <a:tableStyleId>{5C22544A-7EE6-4342-B048-85BDC9FD1C3A}</a:tableStyleId>
              </a:tblPr>
              <a:tblGrid>
                <a:gridCol w="2240197">
                  <a:extLst>
                    <a:ext uri="{9D8B030D-6E8A-4147-A177-3AD203B41FA5}">
                      <a16:colId xmlns:a16="http://schemas.microsoft.com/office/drawing/2014/main" val="20000"/>
                    </a:ext>
                  </a:extLst>
                </a:gridCol>
              </a:tblGrid>
              <a:tr h="629586">
                <a:tc>
                  <a:txBody>
                    <a:bodyPr/>
                    <a:lstStyle/>
                    <a:p>
                      <a:pPr algn="ctr"/>
                      <a:r>
                        <a:rPr lang="en-US" sz="2800" dirty="0">
                          <a:solidFill>
                            <a:srgbClr val="FFFF00"/>
                          </a:solidFill>
                        </a:rPr>
                        <a:t>Answer</a:t>
                      </a:r>
                      <a:endParaRPr lang="ru-RU" sz="2800" dirty="0">
                        <a:solidFill>
                          <a:srgbClr val="FFFF00"/>
                        </a:solidFill>
                      </a:endParaRPr>
                    </a:p>
                  </a:txBody>
                  <a:tcPr anchor="ctr">
                    <a:gradFill flip="none" rotWithShape="1">
                      <a:gsLst>
                        <a:gs pos="93000">
                          <a:srgbClr val="002060"/>
                        </a:gs>
                        <a:gs pos="0">
                          <a:schemeClr val="accent5">
                            <a:lumMod val="95000"/>
                            <a:lumOff val="5000"/>
                          </a:schemeClr>
                        </a:gs>
                        <a:gs pos="30000">
                          <a:schemeClr val="accent5">
                            <a:lumMod val="60000"/>
                          </a:schemeClr>
                        </a:gs>
                      </a:gsLst>
                      <a:path path="circle">
                        <a:fillToRect l="50000" t="130000" r="50000" b="-30000"/>
                      </a:path>
                      <a:tileRect/>
                    </a:gradFill>
                  </a:tcPr>
                </a:tc>
                <a:extLst>
                  <a:ext uri="{0D108BD9-81ED-4DB2-BD59-A6C34878D82A}">
                    <a16:rowId xmlns:a16="http://schemas.microsoft.com/office/drawing/2014/main" val="10000"/>
                  </a:ext>
                </a:extLst>
              </a:tr>
            </a:tbl>
          </a:graphicData>
        </a:graphic>
      </p:graphicFrame>
      <p:pic>
        <p:nvPicPr>
          <p:cNvPr id="2" name="Рисунок 1">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28970" y="5146442"/>
            <a:ext cx="2734057" cy="743054"/>
          </a:xfrm>
          <a:prstGeom prst="rect">
            <a:avLst/>
          </a:prstGeom>
          <a:ln w="19050">
            <a:solidFill>
              <a:schemeClr val="bg1"/>
            </a:solidFill>
          </a:ln>
        </p:spPr>
      </p:pic>
      <p:pic>
        <p:nvPicPr>
          <p:cNvPr id="9" name="Рисунок 8"/>
          <p:cNvPicPr>
            <a:picLocks noChangeAspect="1"/>
          </p:cNvPicPr>
          <p:nvPr/>
        </p:nvPicPr>
        <p:blipFill>
          <a:blip r:embed="rId6" cstate="print">
            <a:extLst>
              <a:ext uri="{BEBA8EAE-BF5A-486C-A8C5-ECC9F3942E4B}">
                <a14:imgProps xmlns:a14="http://schemas.microsoft.com/office/drawing/2010/main">
                  <a14:imgLayer r:embed="rId7">
                    <a14:imgEffect>
                      <a14:saturation sat="0"/>
                    </a14:imgEffect>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595117" y="1777190"/>
            <a:ext cx="3001762" cy="3001762"/>
          </a:xfrm>
          <a:prstGeom prst="rect">
            <a:avLst/>
          </a:prstGeom>
          <a:noFill/>
          <a:ln>
            <a:noFill/>
          </a:ln>
        </p:spPr>
      </p:pic>
      <p:sp>
        <p:nvSpPr>
          <p:cNvPr id="10" name="Заголовок 5"/>
          <p:cNvSpPr>
            <a:spLocks noGrp="1"/>
          </p:cNvSpPr>
          <p:nvPr>
            <p:ph type="title"/>
          </p:nvPr>
        </p:nvSpPr>
        <p:spPr>
          <a:xfrm>
            <a:off x="0" y="66675"/>
            <a:ext cx="12192000" cy="1343026"/>
          </a:xfrm>
        </p:spPr>
        <p:txBody>
          <a:bodyPr>
            <a:normAutofit/>
          </a:bodyPr>
          <a:lstStyle/>
          <a:p>
            <a:pPr algn="ctr"/>
            <a:r>
              <a:rPr lang="en-US" sz="7200" dirty="0">
                <a:solidFill>
                  <a:schemeClr val="bg1"/>
                </a:solidFill>
                <a:latin typeface="+mn-lt"/>
              </a:rPr>
              <a:t>Name it</a:t>
            </a:r>
            <a:endParaRPr lang="ru-RU" sz="7200" dirty="0">
              <a:solidFill>
                <a:schemeClr val="bg1"/>
              </a:solidFill>
              <a:latin typeface="+mn-lt"/>
            </a:endParaRPr>
          </a:p>
        </p:txBody>
      </p:sp>
    </p:spTree>
    <p:extLst>
      <p:ext uri="{BB962C8B-B14F-4D97-AF65-F5344CB8AC3E}">
        <p14:creationId xmlns:p14="http://schemas.microsoft.com/office/powerpoint/2010/main" val="1145442675"/>
      </p:ext>
    </p:extLst>
  </p:cSld>
  <p:clrMapOvr>
    <a:masterClrMapping/>
  </p:clrMapOvr>
  <p:transition advTm="40000">
    <p:sndAc>
      <p:stSnd>
        <p:snd r:embed="rId2" name="laser.wav"/>
      </p:stSnd>
    </p:sndAc>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5060014" y="5216578"/>
          <a:ext cx="2240197" cy="599607"/>
        </p:xfrm>
        <a:graphic>
          <a:graphicData uri="http://schemas.openxmlformats.org/drawingml/2006/table">
            <a:tbl>
              <a:tblPr firstRow="1" bandRow="1">
                <a:tableStyleId>{5C22544A-7EE6-4342-B048-85BDC9FD1C3A}</a:tableStyleId>
              </a:tblPr>
              <a:tblGrid>
                <a:gridCol w="2240197">
                  <a:extLst>
                    <a:ext uri="{9D8B030D-6E8A-4147-A177-3AD203B41FA5}">
                      <a16:colId xmlns:a16="http://schemas.microsoft.com/office/drawing/2014/main" val="20000"/>
                    </a:ext>
                  </a:extLst>
                </a:gridCol>
              </a:tblGrid>
              <a:tr h="599607">
                <a:tc>
                  <a:txBody>
                    <a:bodyPr/>
                    <a:lstStyle/>
                    <a:p>
                      <a:pPr algn="ctr"/>
                      <a:r>
                        <a:rPr lang="en-US" sz="2800" dirty="0">
                          <a:solidFill>
                            <a:srgbClr val="FFFF00"/>
                          </a:solidFill>
                        </a:rPr>
                        <a:t>Home</a:t>
                      </a:r>
                      <a:endParaRPr lang="ru-RU" sz="2800" dirty="0">
                        <a:solidFill>
                          <a:srgbClr val="FFFF00"/>
                        </a:solidFill>
                      </a:endParaRPr>
                    </a:p>
                  </a:txBody>
                  <a:tcPr anchor="ctr">
                    <a:gradFill>
                      <a:gsLst>
                        <a:gs pos="93000">
                          <a:srgbClr val="002060"/>
                        </a:gs>
                        <a:gs pos="0">
                          <a:schemeClr val="accent5">
                            <a:lumMod val="95000"/>
                            <a:lumOff val="5000"/>
                          </a:schemeClr>
                        </a:gs>
                        <a:gs pos="30000">
                          <a:schemeClr val="accent5">
                            <a:lumMod val="60000"/>
                          </a:schemeClr>
                        </a:gs>
                      </a:gsLst>
                      <a:path path="circle">
                        <a:fillToRect l="50000" t="130000" r="50000" b="-30000"/>
                      </a:path>
                    </a:gradFill>
                  </a:tcPr>
                </a:tc>
                <a:extLst>
                  <a:ext uri="{0D108BD9-81ED-4DB2-BD59-A6C34878D82A}">
                    <a16:rowId xmlns:a16="http://schemas.microsoft.com/office/drawing/2014/main" val="10000"/>
                  </a:ext>
                </a:extLst>
              </a:tr>
            </a:tbl>
          </a:graphicData>
        </a:graphic>
      </p:graphicFrame>
      <p:pic>
        <p:nvPicPr>
          <p:cNvPr id="2" name="Рисунок 1">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09918" y="5195841"/>
            <a:ext cx="2772162" cy="657317"/>
          </a:xfrm>
          <a:prstGeom prst="rect">
            <a:avLst/>
          </a:prstGeom>
          <a:ln w="19050">
            <a:solidFill>
              <a:schemeClr val="bg1"/>
            </a:solidFill>
          </a:ln>
        </p:spPr>
      </p:pic>
      <p:sp>
        <p:nvSpPr>
          <p:cNvPr id="5" name="Заголовок 4"/>
          <p:cNvSpPr>
            <a:spLocks noGrp="1"/>
          </p:cNvSpPr>
          <p:nvPr>
            <p:ph type="title"/>
          </p:nvPr>
        </p:nvSpPr>
        <p:spPr>
          <a:xfrm>
            <a:off x="0" y="0"/>
            <a:ext cx="12192000" cy="6858000"/>
          </a:xfrm>
        </p:spPr>
        <p:txBody>
          <a:bodyPr>
            <a:normAutofit/>
          </a:bodyPr>
          <a:lstStyle/>
          <a:p>
            <a:pPr algn="ctr"/>
            <a:r>
              <a:rPr lang="en-US" sz="7200" dirty="0">
                <a:solidFill>
                  <a:schemeClr val="bg1"/>
                </a:solidFill>
              </a:rPr>
              <a:t>Nintendo Switch</a:t>
            </a:r>
            <a:endParaRPr lang="ru-RU" sz="7200" dirty="0">
              <a:solidFill>
                <a:schemeClr val="bg1"/>
              </a:solidFill>
            </a:endParaRPr>
          </a:p>
        </p:txBody>
      </p:sp>
    </p:spTree>
    <p:extLst>
      <p:ext uri="{BB962C8B-B14F-4D97-AF65-F5344CB8AC3E}">
        <p14:creationId xmlns:p14="http://schemas.microsoft.com/office/powerpoint/2010/main" val="104137398"/>
      </p:ext>
    </p:extLst>
  </p:cSld>
  <p:clrMapOvr>
    <a:masterClrMapping/>
  </p:clrMapOvr>
  <p:transition>
    <p:sndAc>
      <p:stSnd>
        <p:snd r:embed="rId2" name="chimes.wav"/>
      </p:stSnd>
    </p:sndAc>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5060014" y="5216578"/>
          <a:ext cx="2240197" cy="629586"/>
        </p:xfrm>
        <a:graphic>
          <a:graphicData uri="http://schemas.openxmlformats.org/drawingml/2006/table">
            <a:tbl>
              <a:tblPr firstRow="1" bandRow="1">
                <a:tableStyleId>{5C22544A-7EE6-4342-B048-85BDC9FD1C3A}</a:tableStyleId>
              </a:tblPr>
              <a:tblGrid>
                <a:gridCol w="2240197">
                  <a:extLst>
                    <a:ext uri="{9D8B030D-6E8A-4147-A177-3AD203B41FA5}">
                      <a16:colId xmlns:a16="http://schemas.microsoft.com/office/drawing/2014/main" val="20000"/>
                    </a:ext>
                  </a:extLst>
                </a:gridCol>
              </a:tblGrid>
              <a:tr h="629586">
                <a:tc>
                  <a:txBody>
                    <a:bodyPr/>
                    <a:lstStyle/>
                    <a:p>
                      <a:pPr algn="ctr"/>
                      <a:r>
                        <a:rPr lang="en-US" sz="2800" dirty="0">
                          <a:solidFill>
                            <a:srgbClr val="FFFF00"/>
                          </a:solidFill>
                        </a:rPr>
                        <a:t>Answer</a:t>
                      </a:r>
                      <a:endParaRPr lang="ru-RU" sz="2800" dirty="0">
                        <a:solidFill>
                          <a:srgbClr val="FFFF00"/>
                        </a:solidFill>
                      </a:endParaRPr>
                    </a:p>
                  </a:txBody>
                  <a:tcPr anchor="ctr">
                    <a:gradFill flip="none" rotWithShape="1">
                      <a:gsLst>
                        <a:gs pos="93000">
                          <a:srgbClr val="002060"/>
                        </a:gs>
                        <a:gs pos="0">
                          <a:schemeClr val="accent5">
                            <a:lumMod val="95000"/>
                            <a:lumOff val="5000"/>
                          </a:schemeClr>
                        </a:gs>
                        <a:gs pos="30000">
                          <a:schemeClr val="accent5">
                            <a:lumMod val="60000"/>
                          </a:schemeClr>
                        </a:gs>
                      </a:gsLst>
                      <a:path path="circle">
                        <a:fillToRect l="50000" t="130000" r="50000" b="-30000"/>
                      </a:path>
                      <a:tileRect/>
                    </a:gradFill>
                  </a:tcPr>
                </a:tc>
                <a:extLst>
                  <a:ext uri="{0D108BD9-81ED-4DB2-BD59-A6C34878D82A}">
                    <a16:rowId xmlns:a16="http://schemas.microsoft.com/office/drawing/2014/main" val="10000"/>
                  </a:ext>
                </a:extLst>
              </a:tr>
            </a:tbl>
          </a:graphicData>
        </a:graphic>
      </p:graphicFrame>
      <p:pic>
        <p:nvPicPr>
          <p:cNvPr id="2" name="Рисунок 1">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8970" y="5146442"/>
            <a:ext cx="2734057" cy="743054"/>
          </a:xfrm>
          <a:prstGeom prst="rect">
            <a:avLst/>
          </a:prstGeom>
          <a:ln w="19050">
            <a:solidFill>
              <a:schemeClr val="bg1"/>
            </a:solidFill>
          </a:ln>
        </p:spPr>
      </p:pic>
      <p:pic>
        <p:nvPicPr>
          <p:cNvPr id="3" name="Рисунок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90972" y="2000050"/>
            <a:ext cx="2010056" cy="2857899"/>
          </a:xfrm>
          <a:prstGeom prst="rect">
            <a:avLst/>
          </a:prstGeom>
        </p:spPr>
      </p:pic>
      <p:sp>
        <p:nvSpPr>
          <p:cNvPr id="7" name="Заголовок 5"/>
          <p:cNvSpPr>
            <a:spLocks noGrp="1"/>
          </p:cNvSpPr>
          <p:nvPr>
            <p:ph type="title"/>
          </p:nvPr>
        </p:nvSpPr>
        <p:spPr>
          <a:xfrm>
            <a:off x="0" y="66675"/>
            <a:ext cx="12192000" cy="1343026"/>
          </a:xfrm>
        </p:spPr>
        <p:txBody>
          <a:bodyPr>
            <a:normAutofit/>
          </a:bodyPr>
          <a:lstStyle/>
          <a:p>
            <a:pPr algn="ctr"/>
            <a:r>
              <a:rPr lang="en-US" sz="7200" dirty="0">
                <a:solidFill>
                  <a:schemeClr val="bg1"/>
                </a:solidFill>
                <a:latin typeface="+mn-lt"/>
              </a:rPr>
              <a:t>Name it</a:t>
            </a:r>
            <a:endParaRPr lang="ru-RU" sz="7200" dirty="0">
              <a:solidFill>
                <a:schemeClr val="bg1"/>
              </a:solidFill>
              <a:latin typeface="+mn-lt"/>
            </a:endParaRPr>
          </a:p>
        </p:txBody>
      </p:sp>
    </p:spTree>
    <p:extLst>
      <p:ext uri="{BB962C8B-B14F-4D97-AF65-F5344CB8AC3E}">
        <p14:creationId xmlns:p14="http://schemas.microsoft.com/office/powerpoint/2010/main" val="3490186273"/>
      </p:ext>
    </p:extLst>
  </p:cSld>
  <p:clrMapOvr>
    <a:masterClrMapping/>
  </p:clrMapOvr>
  <p:transition advTm="40000">
    <p:sndAc>
      <p:stSnd>
        <p:snd r:embed="rId2" name="laser.wav"/>
      </p:stSnd>
    </p:sndAc>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5060014" y="5216578"/>
          <a:ext cx="2240197" cy="599607"/>
        </p:xfrm>
        <a:graphic>
          <a:graphicData uri="http://schemas.openxmlformats.org/drawingml/2006/table">
            <a:tbl>
              <a:tblPr firstRow="1" bandRow="1">
                <a:tableStyleId>{5C22544A-7EE6-4342-B048-85BDC9FD1C3A}</a:tableStyleId>
              </a:tblPr>
              <a:tblGrid>
                <a:gridCol w="2240197">
                  <a:extLst>
                    <a:ext uri="{9D8B030D-6E8A-4147-A177-3AD203B41FA5}">
                      <a16:colId xmlns:a16="http://schemas.microsoft.com/office/drawing/2014/main" val="20000"/>
                    </a:ext>
                  </a:extLst>
                </a:gridCol>
              </a:tblGrid>
              <a:tr h="599607">
                <a:tc>
                  <a:txBody>
                    <a:bodyPr/>
                    <a:lstStyle/>
                    <a:p>
                      <a:pPr algn="ctr"/>
                      <a:r>
                        <a:rPr lang="en-US" sz="2800" dirty="0">
                          <a:solidFill>
                            <a:srgbClr val="FFFF00"/>
                          </a:solidFill>
                        </a:rPr>
                        <a:t>Home</a:t>
                      </a:r>
                      <a:endParaRPr lang="ru-RU" sz="2800" dirty="0">
                        <a:solidFill>
                          <a:srgbClr val="FFFF00"/>
                        </a:solidFill>
                      </a:endParaRPr>
                    </a:p>
                  </a:txBody>
                  <a:tcPr anchor="ctr">
                    <a:gradFill>
                      <a:gsLst>
                        <a:gs pos="93000">
                          <a:srgbClr val="002060"/>
                        </a:gs>
                        <a:gs pos="0">
                          <a:schemeClr val="accent5">
                            <a:lumMod val="95000"/>
                            <a:lumOff val="5000"/>
                          </a:schemeClr>
                        </a:gs>
                        <a:gs pos="30000">
                          <a:schemeClr val="accent5">
                            <a:lumMod val="60000"/>
                          </a:schemeClr>
                        </a:gs>
                      </a:gsLst>
                      <a:path path="circle">
                        <a:fillToRect l="50000" t="130000" r="50000" b="-30000"/>
                      </a:path>
                    </a:gradFill>
                  </a:tcPr>
                </a:tc>
                <a:extLst>
                  <a:ext uri="{0D108BD9-81ED-4DB2-BD59-A6C34878D82A}">
                    <a16:rowId xmlns:a16="http://schemas.microsoft.com/office/drawing/2014/main" val="10000"/>
                  </a:ext>
                </a:extLst>
              </a:tr>
            </a:tbl>
          </a:graphicData>
        </a:graphic>
      </p:graphicFrame>
      <p:pic>
        <p:nvPicPr>
          <p:cNvPr id="2" name="Рисунок 1">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09918" y="5195841"/>
            <a:ext cx="2772162" cy="657317"/>
          </a:xfrm>
          <a:prstGeom prst="rect">
            <a:avLst/>
          </a:prstGeom>
          <a:ln w="19050">
            <a:solidFill>
              <a:schemeClr val="bg1"/>
            </a:solidFill>
          </a:ln>
        </p:spPr>
      </p:pic>
      <p:sp>
        <p:nvSpPr>
          <p:cNvPr id="5" name="Заголовок 4"/>
          <p:cNvSpPr>
            <a:spLocks noGrp="1"/>
          </p:cNvSpPr>
          <p:nvPr>
            <p:ph type="title"/>
          </p:nvPr>
        </p:nvSpPr>
        <p:spPr>
          <a:xfrm>
            <a:off x="0" y="0"/>
            <a:ext cx="12192000" cy="6858000"/>
          </a:xfrm>
        </p:spPr>
        <p:txBody>
          <a:bodyPr>
            <a:normAutofit/>
          </a:bodyPr>
          <a:lstStyle/>
          <a:p>
            <a:pPr algn="ctr"/>
            <a:r>
              <a:rPr lang="en-US" sz="7200" dirty="0">
                <a:solidFill>
                  <a:schemeClr val="bg1"/>
                </a:solidFill>
              </a:rPr>
              <a:t>Michelin</a:t>
            </a:r>
            <a:endParaRPr lang="ru-RU" sz="7200" dirty="0">
              <a:solidFill>
                <a:schemeClr val="bg1"/>
              </a:solidFill>
            </a:endParaRPr>
          </a:p>
        </p:txBody>
      </p:sp>
    </p:spTree>
    <p:extLst>
      <p:ext uri="{BB962C8B-B14F-4D97-AF65-F5344CB8AC3E}">
        <p14:creationId xmlns:p14="http://schemas.microsoft.com/office/powerpoint/2010/main" val="301276420"/>
      </p:ext>
    </p:extLst>
  </p:cSld>
  <p:clrMapOvr>
    <a:masterClrMapping/>
  </p:clrMapOvr>
  <p:transition>
    <p:sndAc>
      <p:stSnd>
        <p:snd r:embed="rId2" name="chimes.wav"/>
      </p:stSnd>
    </p:sndAc>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12192001" cy="6858000"/>
          </a:xfrm>
          <a:noFill/>
        </p:spPr>
        <p:txBody>
          <a:bodyPr anchor="ctr">
            <a:normAutofit/>
          </a:bodyPr>
          <a:lstStyle/>
          <a:p>
            <a:pPr marL="0" indent="0" algn="ctr">
              <a:buNone/>
            </a:pPr>
            <a:r>
              <a:rPr lang="en-US" sz="7200" dirty="0">
                <a:solidFill>
                  <a:schemeClr val="bg1"/>
                </a:solidFill>
              </a:rPr>
              <a:t>Which CELEBRITY has the most followers on </a:t>
            </a:r>
            <a:r>
              <a:rPr lang="en-US" sz="7200" dirty="0" err="1">
                <a:solidFill>
                  <a:schemeClr val="bg1"/>
                </a:solidFill>
              </a:rPr>
              <a:t>Instagram</a:t>
            </a:r>
            <a:r>
              <a:rPr lang="en-US" sz="7200" dirty="0">
                <a:solidFill>
                  <a:schemeClr val="bg1"/>
                </a:solidFill>
              </a:rPr>
              <a:t>?</a:t>
            </a:r>
          </a:p>
        </p:txBody>
      </p:sp>
      <p:pic>
        <p:nvPicPr>
          <p:cNvPr id="6" name="Рисунок 5">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8970" y="5146442"/>
            <a:ext cx="2734057" cy="743054"/>
          </a:xfrm>
          <a:prstGeom prst="rect">
            <a:avLst/>
          </a:prstGeom>
          <a:ln w="19050">
            <a:solidFill>
              <a:schemeClr val="bg1"/>
            </a:solidFill>
          </a:ln>
        </p:spPr>
      </p:pic>
    </p:spTree>
    <p:extLst>
      <p:ext uri="{BB962C8B-B14F-4D97-AF65-F5344CB8AC3E}">
        <p14:creationId xmlns:p14="http://schemas.microsoft.com/office/powerpoint/2010/main" val="1388814108"/>
      </p:ext>
    </p:extLst>
  </p:cSld>
  <p:clrMapOvr>
    <a:masterClrMapping/>
  </p:clrMapOvr>
  <p:transition advTm="40000">
    <p:sndAc>
      <p:stSnd>
        <p:snd r:embed="rId2" name="laser.wav"/>
      </p:stSnd>
    </p:sndAc>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 y="0"/>
            <a:ext cx="12192001" cy="6858000"/>
          </a:xfrm>
          <a:solidFill>
            <a:srgbClr val="0070C0">
              <a:alpha val="11000"/>
            </a:srgbClr>
          </a:solidFill>
        </p:spPr>
        <p:txBody>
          <a:bodyPr anchor="ctr">
            <a:normAutofit/>
          </a:bodyPr>
          <a:lstStyle/>
          <a:p>
            <a:pPr marL="0" indent="0" algn="ctr">
              <a:buNone/>
            </a:pPr>
            <a:r>
              <a:rPr lang="en-US" sz="8800" dirty="0">
                <a:solidFill>
                  <a:schemeClr val="bg1"/>
                </a:solidFill>
              </a:rPr>
              <a:t>Cristiano Ronaldo</a:t>
            </a:r>
          </a:p>
        </p:txBody>
      </p:sp>
      <p:pic>
        <p:nvPicPr>
          <p:cNvPr id="6" name="Рисунок 5">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09918" y="5195841"/>
            <a:ext cx="2772162" cy="657317"/>
          </a:xfrm>
          <a:prstGeom prst="rect">
            <a:avLst/>
          </a:prstGeom>
          <a:ln w="19050">
            <a:solidFill>
              <a:schemeClr val="bg1"/>
            </a:solidFill>
          </a:ln>
        </p:spPr>
      </p:pic>
    </p:spTree>
    <p:extLst>
      <p:ext uri="{BB962C8B-B14F-4D97-AF65-F5344CB8AC3E}">
        <p14:creationId xmlns:p14="http://schemas.microsoft.com/office/powerpoint/2010/main" val="3307887800"/>
      </p:ext>
    </p:extLst>
  </p:cSld>
  <p:clrMapOvr>
    <a:masterClrMapping/>
  </p:clrMapOvr>
  <p:transition>
    <p:sndAc>
      <p:stSnd>
        <p:snd r:embed="rId2" name="chimes.wav"/>
      </p:stSnd>
    </p:sndAc>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25003" y="25757"/>
            <a:ext cx="11187449" cy="5447763"/>
          </a:xfrm>
          <a:noFill/>
        </p:spPr>
        <p:txBody>
          <a:bodyPr anchor="ctr">
            <a:normAutofit/>
          </a:bodyPr>
          <a:lstStyle/>
          <a:p>
            <a:pPr marL="0" indent="0" algn="ctr">
              <a:buNone/>
            </a:pPr>
            <a:r>
              <a:rPr lang="en-US" sz="4400" dirty="0">
                <a:solidFill>
                  <a:schemeClr val="bg1"/>
                </a:solidFill>
              </a:rPr>
              <a:t>Who is the World's Highest-paid celebrity in 2019?</a:t>
            </a:r>
          </a:p>
          <a:p>
            <a:pPr marL="1143000" indent="-1143000">
              <a:buFont typeface="+mj-lt"/>
              <a:buAutoNum type="alphaLcParenR"/>
            </a:pPr>
            <a:r>
              <a:rPr lang="en-US" sz="4400" dirty="0">
                <a:solidFill>
                  <a:schemeClr val="bg1"/>
                </a:solidFill>
              </a:rPr>
              <a:t>Kim Kardashian</a:t>
            </a:r>
          </a:p>
          <a:p>
            <a:pPr marL="1143000" indent="-1143000">
              <a:buFont typeface="+mj-lt"/>
              <a:buAutoNum type="alphaLcParenR"/>
            </a:pPr>
            <a:r>
              <a:rPr lang="en-US" sz="4400" dirty="0">
                <a:solidFill>
                  <a:schemeClr val="bg1"/>
                </a:solidFill>
              </a:rPr>
              <a:t>Taylor Swift</a:t>
            </a:r>
          </a:p>
          <a:p>
            <a:pPr marL="1143000" indent="-1143000">
              <a:buFont typeface="+mj-lt"/>
              <a:buAutoNum type="alphaLcParenR"/>
            </a:pPr>
            <a:r>
              <a:rPr lang="en-US" sz="4400" dirty="0">
                <a:solidFill>
                  <a:schemeClr val="bg1"/>
                </a:solidFill>
              </a:rPr>
              <a:t>Justin Bieber</a:t>
            </a:r>
          </a:p>
          <a:p>
            <a:pPr marL="1143000" indent="-1143000">
              <a:buFont typeface="+mj-lt"/>
              <a:buAutoNum type="alphaLcParenR"/>
            </a:pPr>
            <a:r>
              <a:rPr lang="en-US" sz="4400" dirty="0">
                <a:solidFill>
                  <a:schemeClr val="bg1"/>
                </a:solidFill>
              </a:rPr>
              <a:t>Robert Downey Jr.</a:t>
            </a:r>
          </a:p>
        </p:txBody>
      </p:sp>
      <p:pic>
        <p:nvPicPr>
          <p:cNvPr id="6" name="Рисунок 5">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8970" y="5146442"/>
            <a:ext cx="2734057" cy="743054"/>
          </a:xfrm>
          <a:prstGeom prst="rect">
            <a:avLst/>
          </a:prstGeom>
          <a:ln w="19050">
            <a:solidFill>
              <a:schemeClr val="bg1"/>
            </a:solidFill>
          </a:ln>
        </p:spPr>
      </p:pic>
    </p:spTree>
    <p:extLst>
      <p:ext uri="{BB962C8B-B14F-4D97-AF65-F5344CB8AC3E}">
        <p14:creationId xmlns:p14="http://schemas.microsoft.com/office/powerpoint/2010/main" val="1309392312"/>
      </p:ext>
    </p:extLst>
  </p:cSld>
  <p:clrMapOvr>
    <a:masterClrMapping/>
  </p:clrMapOvr>
  <p:transition advTm="40000">
    <p:sndAc>
      <p:stSnd>
        <p:snd r:embed="rId2" name="laser.wav"/>
      </p:stSnd>
    </p:sndAc>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 y="0"/>
            <a:ext cx="12192001" cy="6858000"/>
          </a:xfrm>
          <a:solidFill>
            <a:srgbClr val="0070C0">
              <a:alpha val="11000"/>
            </a:srgbClr>
          </a:solidFill>
        </p:spPr>
        <p:txBody>
          <a:bodyPr anchor="ctr">
            <a:normAutofit/>
          </a:bodyPr>
          <a:lstStyle/>
          <a:p>
            <a:pPr marL="0" indent="0" algn="ctr">
              <a:buNone/>
            </a:pPr>
            <a:r>
              <a:rPr lang="en-US" sz="8800" dirty="0">
                <a:solidFill>
                  <a:schemeClr val="bg1"/>
                </a:solidFill>
              </a:rPr>
              <a:t>Taylor Swift</a:t>
            </a:r>
          </a:p>
        </p:txBody>
      </p:sp>
      <p:pic>
        <p:nvPicPr>
          <p:cNvPr id="6" name="Рисунок 5">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09918" y="5195841"/>
            <a:ext cx="2772162" cy="657317"/>
          </a:xfrm>
          <a:prstGeom prst="rect">
            <a:avLst/>
          </a:prstGeom>
          <a:ln w="19050">
            <a:solidFill>
              <a:schemeClr val="bg1"/>
            </a:solidFill>
          </a:ln>
        </p:spPr>
      </p:pic>
    </p:spTree>
    <p:extLst>
      <p:ext uri="{BB962C8B-B14F-4D97-AF65-F5344CB8AC3E}">
        <p14:creationId xmlns:p14="http://schemas.microsoft.com/office/powerpoint/2010/main" val="3165232763"/>
      </p:ext>
    </p:extLst>
  </p:cSld>
  <p:clrMapOvr>
    <a:masterClrMapping/>
  </p:clrMapOvr>
  <p:transition>
    <p:sndAc>
      <p:stSnd>
        <p:snd r:embed="rId2" name="chimes.wav"/>
      </p:stSnd>
    </p:sndAc>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 y="0"/>
            <a:ext cx="12192001" cy="6858000"/>
          </a:xfrm>
          <a:solidFill>
            <a:srgbClr val="0070C0">
              <a:alpha val="11000"/>
            </a:srgbClr>
          </a:solidFill>
        </p:spPr>
        <p:txBody>
          <a:bodyPr anchor="ctr">
            <a:normAutofit/>
          </a:bodyPr>
          <a:lstStyle/>
          <a:p>
            <a:pPr marL="0" indent="0" algn="ctr">
              <a:buNone/>
            </a:pPr>
            <a:r>
              <a:rPr lang="en-US" sz="3600" dirty="0">
                <a:solidFill>
                  <a:schemeClr val="bg1"/>
                </a:solidFill>
              </a:rPr>
              <a:t>Charge Coupled Device is a light-sensitive chip that is used when capturing digital images.</a:t>
            </a:r>
          </a:p>
          <a:p>
            <a:pPr marL="0" indent="0" algn="ctr">
              <a:buNone/>
            </a:pPr>
            <a:r>
              <a:rPr lang="en-US" sz="3600" dirty="0">
                <a:solidFill>
                  <a:schemeClr val="bg1"/>
                </a:solidFill>
              </a:rPr>
              <a:t>Dots Per Inch is the number of dots used per inch to create an image.</a:t>
            </a:r>
          </a:p>
          <a:p>
            <a:pPr marL="0" indent="0" algn="ctr">
              <a:buNone/>
            </a:pPr>
            <a:r>
              <a:rPr lang="en-US" sz="3600" dirty="0">
                <a:solidFill>
                  <a:schemeClr val="bg1"/>
                </a:solidFill>
              </a:rPr>
              <a:t>A transparency adapter is a device that is used with a scanner to capture see-through documents like slides.</a:t>
            </a:r>
          </a:p>
        </p:txBody>
      </p:sp>
      <p:graphicFrame>
        <p:nvGraphicFramePr>
          <p:cNvPr id="4" name="Таблица 3"/>
          <p:cNvGraphicFramePr>
            <a:graphicFrameLocks noGrp="1"/>
          </p:cNvGraphicFramePr>
          <p:nvPr/>
        </p:nvGraphicFramePr>
        <p:xfrm>
          <a:off x="5060014" y="5216578"/>
          <a:ext cx="2240197" cy="599607"/>
        </p:xfrm>
        <a:graphic>
          <a:graphicData uri="http://schemas.openxmlformats.org/drawingml/2006/table">
            <a:tbl>
              <a:tblPr firstRow="1" bandRow="1">
                <a:tableStyleId>{5C22544A-7EE6-4342-B048-85BDC9FD1C3A}</a:tableStyleId>
              </a:tblPr>
              <a:tblGrid>
                <a:gridCol w="2240197">
                  <a:extLst>
                    <a:ext uri="{9D8B030D-6E8A-4147-A177-3AD203B41FA5}">
                      <a16:colId xmlns:a16="http://schemas.microsoft.com/office/drawing/2014/main" val="20000"/>
                    </a:ext>
                  </a:extLst>
                </a:gridCol>
              </a:tblGrid>
              <a:tr h="599607">
                <a:tc>
                  <a:txBody>
                    <a:bodyPr/>
                    <a:lstStyle/>
                    <a:p>
                      <a:pPr algn="ctr"/>
                      <a:r>
                        <a:rPr lang="en-US" sz="2800" dirty="0">
                          <a:solidFill>
                            <a:srgbClr val="FFFF00"/>
                          </a:solidFill>
                        </a:rPr>
                        <a:t>Home</a:t>
                      </a:r>
                      <a:endParaRPr lang="ru-RU" sz="2800" dirty="0">
                        <a:solidFill>
                          <a:srgbClr val="FFFF00"/>
                        </a:solidFill>
                      </a:endParaRPr>
                    </a:p>
                  </a:txBody>
                  <a:tcPr anchor="ctr">
                    <a:gradFill>
                      <a:gsLst>
                        <a:gs pos="93000">
                          <a:srgbClr val="002060"/>
                        </a:gs>
                        <a:gs pos="0">
                          <a:schemeClr val="accent5">
                            <a:lumMod val="95000"/>
                            <a:lumOff val="5000"/>
                          </a:schemeClr>
                        </a:gs>
                        <a:gs pos="30000">
                          <a:schemeClr val="accent5">
                            <a:lumMod val="60000"/>
                          </a:schemeClr>
                        </a:gs>
                      </a:gsLst>
                      <a:path path="circle">
                        <a:fillToRect l="50000" t="130000" r="50000" b="-30000"/>
                      </a:path>
                    </a:gradFill>
                  </a:tcPr>
                </a:tc>
                <a:extLst>
                  <a:ext uri="{0D108BD9-81ED-4DB2-BD59-A6C34878D82A}">
                    <a16:rowId xmlns:a16="http://schemas.microsoft.com/office/drawing/2014/main" val="10000"/>
                  </a:ext>
                </a:extLst>
              </a:tr>
            </a:tbl>
          </a:graphicData>
        </a:graphic>
      </p:graphicFrame>
      <p:pic>
        <p:nvPicPr>
          <p:cNvPr id="2" name="Рисунок 1">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09918" y="5195841"/>
            <a:ext cx="2772162" cy="657317"/>
          </a:xfrm>
          <a:prstGeom prst="rect">
            <a:avLst/>
          </a:prstGeom>
          <a:ln w="19050">
            <a:solidFill>
              <a:schemeClr val="bg1"/>
            </a:solidFill>
          </a:ln>
        </p:spPr>
      </p:pic>
    </p:spTree>
    <p:extLst>
      <p:ext uri="{BB962C8B-B14F-4D97-AF65-F5344CB8AC3E}">
        <p14:creationId xmlns:p14="http://schemas.microsoft.com/office/powerpoint/2010/main" val="2221789889"/>
      </p:ext>
    </p:extLst>
  </p:cSld>
  <p:clrMapOvr>
    <a:masterClrMapping/>
  </p:clrMapOvr>
  <p:transition>
    <p:sndAc>
      <p:stSnd>
        <p:snd r:embed="rId2" name="chimes.wav"/>
      </p:stSnd>
    </p:sndAc>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 y="0"/>
            <a:ext cx="12192001" cy="6858000"/>
          </a:xfrm>
          <a:noFill/>
        </p:spPr>
        <p:txBody>
          <a:bodyPr anchor="ctr">
            <a:normAutofit/>
          </a:bodyPr>
          <a:lstStyle/>
          <a:p>
            <a:pPr marL="0" indent="0" algn="ctr">
              <a:buNone/>
            </a:pPr>
            <a:r>
              <a:rPr lang="en-US" sz="7200" dirty="0">
                <a:solidFill>
                  <a:schemeClr val="bg1"/>
                </a:solidFill>
              </a:rPr>
              <a:t>Who originally sang the song "Last Christmas"?</a:t>
            </a:r>
          </a:p>
        </p:txBody>
      </p:sp>
      <p:pic>
        <p:nvPicPr>
          <p:cNvPr id="6" name="Рисунок 5">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8970" y="5146442"/>
            <a:ext cx="2734057" cy="743054"/>
          </a:xfrm>
          <a:prstGeom prst="rect">
            <a:avLst/>
          </a:prstGeom>
          <a:ln w="19050">
            <a:solidFill>
              <a:schemeClr val="bg1"/>
            </a:solidFill>
          </a:ln>
        </p:spPr>
      </p:pic>
    </p:spTree>
    <p:extLst>
      <p:ext uri="{BB962C8B-B14F-4D97-AF65-F5344CB8AC3E}">
        <p14:creationId xmlns:p14="http://schemas.microsoft.com/office/powerpoint/2010/main" val="3404252386"/>
      </p:ext>
    </p:extLst>
  </p:cSld>
  <p:clrMapOvr>
    <a:masterClrMapping/>
  </p:clrMapOvr>
  <p:transition advTm="40000">
    <p:sndAc>
      <p:stSnd>
        <p:snd r:embed="rId2" name="laser.wav"/>
      </p:stSnd>
    </p:sndAc>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 y="0"/>
            <a:ext cx="12192001" cy="6858000"/>
          </a:xfrm>
          <a:solidFill>
            <a:srgbClr val="0070C0">
              <a:alpha val="11000"/>
            </a:srgbClr>
          </a:solidFill>
        </p:spPr>
        <p:txBody>
          <a:bodyPr anchor="ctr">
            <a:normAutofit/>
          </a:bodyPr>
          <a:lstStyle/>
          <a:p>
            <a:pPr marL="0" indent="0" algn="ctr">
              <a:buNone/>
            </a:pPr>
            <a:r>
              <a:rPr lang="en-US" sz="8800" dirty="0">
                <a:solidFill>
                  <a:schemeClr val="bg1"/>
                </a:solidFill>
              </a:rPr>
              <a:t>Wham!</a:t>
            </a:r>
          </a:p>
        </p:txBody>
      </p:sp>
      <p:pic>
        <p:nvPicPr>
          <p:cNvPr id="6" name="Рисунок 5">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09918" y="5195841"/>
            <a:ext cx="2772162" cy="657317"/>
          </a:xfrm>
          <a:prstGeom prst="rect">
            <a:avLst/>
          </a:prstGeom>
          <a:ln w="19050">
            <a:solidFill>
              <a:schemeClr val="bg1"/>
            </a:solidFill>
          </a:ln>
        </p:spPr>
      </p:pic>
    </p:spTree>
    <p:extLst>
      <p:ext uri="{BB962C8B-B14F-4D97-AF65-F5344CB8AC3E}">
        <p14:creationId xmlns:p14="http://schemas.microsoft.com/office/powerpoint/2010/main" val="3811462540"/>
      </p:ext>
    </p:extLst>
  </p:cSld>
  <p:clrMapOvr>
    <a:masterClrMapping/>
  </p:clrMapOvr>
  <p:transition>
    <p:sndAc>
      <p:stSnd>
        <p:snd r:embed="rId2" name="chimes.wav"/>
      </p:stSnd>
    </p:sndAc>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28500" y="572164"/>
            <a:ext cx="4802746" cy="2029367"/>
          </a:xfrm>
        </p:spPr>
        <p:txBody>
          <a:bodyPr>
            <a:noAutofit/>
          </a:bodyPr>
          <a:lstStyle/>
          <a:p>
            <a:pPr algn="ctr"/>
            <a:r>
              <a:rPr lang="en-US" sz="6600" dirty="0">
                <a:solidFill>
                  <a:schemeClr val="bg1"/>
                </a:solidFill>
                <a:latin typeface="+mn-lt"/>
              </a:rPr>
              <a:t>What’s her</a:t>
            </a:r>
            <a:br>
              <a:rPr lang="en-US" sz="6600" dirty="0">
                <a:solidFill>
                  <a:schemeClr val="bg1"/>
                </a:solidFill>
                <a:latin typeface="+mn-lt"/>
              </a:rPr>
            </a:br>
            <a:r>
              <a:rPr lang="en-US" sz="6600" dirty="0">
                <a:solidFill>
                  <a:schemeClr val="bg1"/>
                </a:solidFill>
                <a:latin typeface="+mn-lt"/>
              </a:rPr>
              <a:t>name?</a:t>
            </a:r>
            <a:endParaRPr lang="ru-RU" sz="6600" dirty="0">
              <a:solidFill>
                <a:schemeClr val="bg1"/>
              </a:solidFill>
              <a:latin typeface="+mn-lt"/>
            </a:endParaRPr>
          </a:p>
        </p:txBody>
      </p:sp>
      <p:pic>
        <p:nvPicPr>
          <p:cNvPr id="6" name="Рисунок 5">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8970" y="5146442"/>
            <a:ext cx="2734057" cy="743054"/>
          </a:xfrm>
          <a:prstGeom prst="rect">
            <a:avLst/>
          </a:prstGeom>
          <a:ln w="19050">
            <a:solidFill>
              <a:schemeClr val="bg1"/>
            </a:solidFill>
          </a:ln>
        </p:spPr>
      </p:pic>
      <p:sp>
        <p:nvSpPr>
          <p:cNvPr id="11" name="Объект 10"/>
          <p:cNvSpPr>
            <a:spLocks noGrp="1"/>
          </p:cNvSpPr>
          <p:nvPr>
            <p:ph idx="1"/>
          </p:nvPr>
        </p:nvSpPr>
        <p:spPr>
          <a:xfrm>
            <a:off x="930776" y="2714571"/>
            <a:ext cx="3798194" cy="2101916"/>
          </a:xfrm>
        </p:spPr>
        <p:txBody>
          <a:bodyPr/>
          <a:lstStyle/>
          <a:p>
            <a:pPr marL="514350" indent="-514350">
              <a:buFont typeface="+mj-lt"/>
              <a:buAutoNum type="alphaLcParenR"/>
            </a:pPr>
            <a:r>
              <a:rPr lang="en-US" dirty="0">
                <a:solidFill>
                  <a:schemeClr val="bg1"/>
                </a:solidFill>
              </a:rPr>
              <a:t>Hermione Granger</a:t>
            </a:r>
          </a:p>
          <a:p>
            <a:pPr marL="514350" indent="-514350">
              <a:buFont typeface="+mj-lt"/>
              <a:buAutoNum type="alphaLcParenR"/>
            </a:pPr>
            <a:r>
              <a:rPr lang="en-US" dirty="0">
                <a:solidFill>
                  <a:schemeClr val="bg1"/>
                </a:solidFill>
              </a:rPr>
              <a:t>Kristen Stewart</a:t>
            </a:r>
          </a:p>
          <a:p>
            <a:pPr marL="514350" indent="-514350">
              <a:buFont typeface="+mj-lt"/>
              <a:buAutoNum type="alphaLcParenR"/>
            </a:pPr>
            <a:r>
              <a:rPr lang="en-US" dirty="0">
                <a:solidFill>
                  <a:schemeClr val="bg1"/>
                </a:solidFill>
              </a:rPr>
              <a:t>Emma Watson</a:t>
            </a:r>
          </a:p>
          <a:p>
            <a:pPr marL="514350" indent="-514350">
              <a:buFont typeface="+mj-lt"/>
              <a:buAutoNum type="alphaLcParenR"/>
            </a:pPr>
            <a:r>
              <a:rPr lang="en-US" dirty="0">
                <a:solidFill>
                  <a:schemeClr val="bg1"/>
                </a:solidFill>
              </a:rPr>
              <a:t>Selena Gomez</a:t>
            </a:r>
            <a:endParaRPr lang="ru-RU" dirty="0">
              <a:solidFill>
                <a:schemeClr val="bg1"/>
              </a:solidFill>
            </a:endParaRPr>
          </a:p>
        </p:txBody>
      </p:sp>
      <p:pic>
        <p:nvPicPr>
          <p:cNvPr id="12" name="Рисунок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05846" y="572165"/>
            <a:ext cx="5624834" cy="4352887"/>
          </a:xfrm>
          <a:prstGeom prst="rect">
            <a:avLst/>
          </a:prstGeom>
        </p:spPr>
      </p:pic>
    </p:spTree>
    <p:extLst>
      <p:ext uri="{BB962C8B-B14F-4D97-AF65-F5344CB8AC3E}">
        <p14:creationId xmlns:p14="http://schemas.microsoft.com/office/powerpoint/2010/main" val="3908771403"/>
      </p:ext>
    </p:extLst>
  </p:cSld>
  <p:clrMapOvr>
    <a:masterClrMapping/>
  </p:clrMapOvr>
  <p:transition advTm="40000">
    <p:sndAc>
      <p:stSnd>
        <p:snd r:embed="rId2" name="laser.wav"/>
      </p:stSnd>
    </p:sndAc>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 y="0"/>
            <a:ext cx="12192001" cy="6858000"/>
          </a:xfrm>
          <a:solidFill>
            <a:srgbClr val="0070C0">
              <a:alpha val="11000"/>
            </a:srgbClr>
          </a:solidFill>
        </p:spPr>
        <p:txBody>
          <a:bodyPr anchor="ctr">
            <a:normAutofit/>
          </a:bodyPr>
          <a:lstStyle/>
          <a:p>
            <a:pPr marL="0" indent="0" algn="ctr">
              <a:buNone/>
            </a:pPr>
            <a:r>
              <a:rPr lang="en-US" sz="8800" dirty="0">
                <a:solidFill>
                  <a:schemeClr val="bg1"/>
                </a:solidFill>
              </a:rPr>
              <a:t>Emma Watson</a:t>
            </a:r>
          </a:p>
        </p:txBody>
      </p:sp>
      <p:pic>
        <p:nvPicPr>
          <p:cNvPr id="6" name="Рисунок 5">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09918" y="5195841"/>
            <a:ext cx="2772162" cy="657317"/>
          </a:xfrm>
          <a:prstGeom prst="rect">
            <a:avLst/>
          </a:prstGeom>
          <a:ln w="19050">
            <a:solidFill>
              <a:schemeClr val="bg1"/>
            </a:solidFill>
          </a:ln>
        </p:spPr>
      </p:pic>
    </p:spTree>
    <p:extLst>
      <p:ext uri="{BB962C8B-B14F-4D97-AF65-F5344CB8AC3E}">
        <p14:creationId xmlns:p14="http://schemas.microsoft.com/office/powerpoint/2010/main" val="922530045"/>
      </p:ext>
    </p:extLst>
  </p:cSld>
  <p:clrMapOvr>
    <a:masterClrMapping/>
  </p:clrMapOvr>
  <p:transition>
    <p:sndAc>
      <p:stSnd>
        <p:snd r:embed="rId2" name="chimes.wav"/>
      </p:stSnd>
    </p:sndAc>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 y="0"/>
            <a:ext cx="12192001" cy="6858000"/>
          </a:xfrm>
          <a:noFill/>
        </p:spPr>
        <p:txBody>
          <a:bodyPr anchor="ctr">
            <a:normAutofit/>
          </a:bodyPr>
          <a:lstStyle/>
          <a:p>
            <a:pPr marL="0" indent="0" algn="ctr">
              <a:buNone/>
            </a:pPr>
            <a:r>
              <a:rPr lang="en-US" sz="7200" dirty="0">
                <a:solidFill>
                  <a:schemeClr val="bg1"/>
                </a:solidFill>
              </a:rPr>
              <a:t>Which actor, who is still alive, has played the most roles?</a:t>
            </a:r>
          </a:p>
        </p:txBody>
      </p:sp>
      <p:pic>
        <p:nvPicPr>
          <p:cNvPr id="6" name="Рисунок 5">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8970" y="5146442"/>
            <a:ext cx="2734057" cy="743054"/>
          </a:xfrm>
          <a:prstGeom prst="rect">
            <a:avLst/>
          </a:prstGeom>
          <a:ln w="19050">
            <a:solidFill>
              <a:schemeClr val="bg1"/>
            </a:solidFill>
          </a:ln>
        </p:spPr>
      </p:pic>
    </p:spTree>
    <p:extLst>
      <p:ext uri="{BB962C8B-B14F-4D97-AF65-F5344CB8AC3E}">
        <p14:creationId xmlns:p14="http://schemas.microsoft.com/office/powerpoint/2010/main" val="865379094"/>
      </p:ext>
    </p:extLst>
  </p:cSld>
  <p:clrMapOvr>
    <a:masterClrMapping/>
  </p:clrMapOvr>
  <p:transition advTm="40000">
    <p:sndAc>
      <p:stSnd>
        <p:snd r:embed="rId2" name="laser.wav"/>
      </p:stSnd>
    </p:sndAc>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20013" y="1981109"/>
            <a:ext cx="4489905" cy="2063796"/>
          </a:xfrm>
        </p:spPr>
        <p:txBody>
          <a:bodyPr>
            <a:noAutofit/>
          </a:bodyPr>
          <a:lstStyle/>
          <a:p>
            <a:pPr marL="0" indent="0">
              <a:buNone/>
            </a:pPr>
            <a:r>
              <a:rPr lang="en-US" sz="7200" dirty="0">
                <a:solidFill>
                  <a:schemeClr val="bg1"/>
                </a:solidFill>
              </a:rPr>
              <a:t>Donald</a:t>
            </a:r>
            <a:r>
              <a:rPr lang="en-US" sz="7200" dirty="0"/>
              <a:t> </a:t>
            </a:r>
            <a:r>
              <a:rPr lang="en-US" sz="7200" dirty="0">
                <a:solidFill>
                  <a:schemeClr val="bg1"/>
                </a:solidFill>
              </a:rPr>
              <a:t>Sutherland</a:t>
            </a:r>
          </a:p>
        </p:txBody>
      </p:sp>
      <p:pic>
        <p:nvPicPr>
          <p:cNvPr id="6" name="Рисунок 5">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09918" y="5195841"/>
            <a:ext cx="2772162" cy="657317"/>
          </a:xfrm>
          <a:prstGeom prst="rect">
            <a:avLst/>
          </a:prstGeom>
          <a:ln w="19050">
            <a:solidFill>
              <a:schemeClr val="bg1"/>
            </a:solidFill>
          </a:ln>
        </p:spPr>
      </p:pic>
      <p:pic>
        <p:nvPicPr>
          <p:cNvPr id="5" name="Рисунок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45489" y="1090578"/>
            <a:ext cx="6838681" cy="3844858"/>
          </a:xfrm>
          <a:prstGeom prst="rect">
            <a:avLst/>
          </a:prstGeom>
        </p:spPr>
      </p:pic>
    </p:spTree>
    <p:extLst>
      <p:ext uri="{BB962C8B-B14F-4D97-AF65-F5344CB8AC3E}">
        <p14:creationId xmlns:p14="http://schemas.microsoft.com/office/powerpoint/2010/main" val="492716388"/>
      </p:ext>
    </p:extLst>
  </p:cSld>
  <p:clrMapOvr>
    <a:masterClrMapping/>
  </p:clrMapOvr>
  <p:transition>
    <p:sndAc>
      <p:stSnd>
        <p:snd r:embed="rId2" name="chimes.wav"/>
      </p:stSnd>
    </p:sndAc>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 y="0"/>
            <a:ext cx="12192001" cy="6858000"/>
          </a:xfrm>
          <a:noFill/>
        </p:spPr>
        <p:txBody>
          <a:bodyPr anchor="ctr">
            <a:normAutofit/>
          </a:bodyPr>
          <a:lstStyle/>
          <a:p>
            <a:pPr marL="0" indent="0" algn="ctr">
              <a:buNone/>
            </a:pPr>
            <a:r>
              <a:rPr lang="en-US" sz="7200" dirty="0">
                <a:solidFill>
                  <a:schemeClr val="bg1"/>
                </a:solidFill>
              </a:rPr>
              <a:t>Give definitions to these abbreviations:</a:t>
            </a:r>
          </a:p>
          <a:p>
            <a:pPr marL="0" indent="0" algn="ctr">
              <a:buNone/>
            </a:pPr>
            <a:r>
              <a:rPr lang="en-US" sz="6000" dirty="0">
                <a:solidFill>
                  <a:schemeClr val="bg1"/>
                </a:solidFill>
              </a:rPr>
              <a:t>UPC, EPC and electronic statement</a:t>
            </a:r>
          </a:p>
        </p:txBody>
      </p:sp>
      <p:graphicFrame>
        <p:nvGraphicFramePr>
          <p:cNvPr id="4" name="Таблица 3"/>
          <p:cNvGraphicFramePr>
            <a:graphicFrameLocks noGrp="1"/>
          </p:cNvGraphicFramePr>
          <p:nvPr/>
        </p:nvGraphicFramePr>
        <p:xfrm>
          <a:off x="5060014" y="5216578"/>
          <a:ext cx="2240197" cy="629586"/>
        </p:xfrm>
        <a:graphic>
          <a:graphicData uri="http://schemas.openxmlformats.org/drawingml/2006/table">
            <a:tbl>
              <a:tblPr firstRow="1" bandRow="1">
                <a:tableStyleId>{5C22544A-7EE6-4342-B048-85BDC9FD1C3A}</a:tableStyleId>
              </a:tblPr>
              <a:tblGrid>
                <a:gridCol w="2240197">
                  <a:extLst>
                    <a:ext uri="{9D8B030D-6E8A-4147-A177-3AD203B41FA5}">
                      <a16:colId xmlns:a16="http://schemas.microsoft.com/office/drawing/2014/main" val="20000"/>
                    </a:ext>
                  </a:extLst>
                </a:gridCol>
              </a:tblGrid>
              <a:tr h="629586">
                <a:tc>
                  <a:txBody>
                    <a:bodyPr/>
                    <a:lstStyle/>
                    <a:p>
                      <a:pPr algn="ctr"/>
                      <a:r>
                        <a:rPr lang="en-US" sz="2800" dirty="0">
                          <a:solidFill>
                            <a:srgbClr val="FFFF00"/>
                          </a:solidFill>
                        </a:rPr>
                        <a:t>Answer</a:t>
                      </a:r>
                      <a:endParaRPr lang="ru-RU" sz="2800" dirty="0">
                        <a:solidFill>
                          <a:srgbClr val="FFFF00"/>
                        </a:solidFill>
                      </a:endParaRPr>
                    </a:p>
                  </a:txBody>
                  <a:tcPr anchor="ctr">
                    <a:gradFill flip="none" rotWithShape="1">
                      <a:gsLst>
                        <a:gs pos="93000">
                          <a:srgbClr val="002060"/>
                        </a:gs>
                        <a:gs pos="0">
                          <a:schemeClr val="accent5">
                            <a:lumMod val="95000"/>
                            <a:lumOff val="5000"/>
                          </a:schemeClr>
                        </a:gs>
                        <a:gs pos="30000">
                          <a:schemeClr val="accent5">
                            <a:lumMod val="60000"/>
                          </a:schemeClr>
                        </a:gs>
                      </a:gsLst>
                      <a:path path="circle">
                        <a:fillToRect l="50000" t="130000" r="50000" b="-30000"/>
                      </a:path>
                      <a:tileRect/>
                    </a:gradFill>
                  </a:tcPr>
                </a:tc>
                <a:extLst>
                  <a:ext uri="{0D108BD9-81ED-4DB2-BD59-A6C34878D82A}">
                    <a16:rowId xmlns:a16="http://schemas.microsoft.com/office/drawing/2014/main" val="10000"/>
                  </a:ext>
                </a:extLst>
              </a:tr>
            </a:tbl>
          </a:graphicData>
        </a:graphic>
      </p:graphicFrame>
      <p:pic>
        <p:nvPicPr>
          <p:cNvPr id="2" name="Рисунок 1">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8970" y="5146442"/>
            <a:ext cx="2734057" cy="743054"/>
          </a:xfrm>
          <a:prstGeom prst="rect">
            <a:avLst/>
          </a:prstGeom>
          <a:ln w="19050">
            <a:solidFill>
              <a:schemeClr val="bg1"/>
            </a:solidFill>
          </a:ln>
        </p:spPr>
      </p:pic>
    </p:spTree>
    <p:extLst>
      <p:ext uri="{BB962C8B-B14F-4D97-AF65-F5344CB8AC3E}">
        <p14:creationId xmlns:p14="http://schemas.microsoft.com/office/powerpoint/2010/main" val="3924865643"/>
      </p:ext>
    </p:extLst>
  </p:cSld>
  <p:clrMapOvr>
    <a:masterClrMapping/>
  </p:clrMapOvr>
  <p:transition advTm="40000">
    <p:sndAc>
      <p:stSnd>
        <p:snd r:embed="rId2" name="laser.wav"/>
      </p:stSnd>
    </p:sndAc>
  </p:transition>
</p:sld>
</file>

<file path=ppt/theme/theme1.xml><?xml version="1.0" encoding="utf-8"?>
<a:theme xmlns:a="http://schemas.openxmlformats.org/drawingml/2006/main" name="Тема Office">
  <a:themeElements>
    <a:clrScheme name="Другая 4">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FFFF00"/>
      </a:hlink>
      <a:folHlink>
        <a:srgbClr val="622890"/>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1009</TotalTime>
  <Words>1106</Words>
  <Application>Microsoft Office PowerPoint</Application>
  <PresentationFormat>Широкоэкранный</PresentationFormat>
  <Paragraphs>177</Paragraphs>
  <Slides>85</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85</vt:i4>
      </vt:variant>
    </vt:vector>
  </HeadingPairs>
  <TitlesOfParts>
    <vt:vector size="89" baseType="lpstr">
      <vt:lpstr>Arial</vt:lpstr>
      <vt:lpstr>Calibri</vt:lpstr>
      <vt:lpstr>Calibri Light</vt:lpstr>
      <vt:lpstr>Тема Office</vt:lpstr>
      <vt:lpstr>Презентация PowerPoint</vt:lpstr>
      <vt:lpstr>Презентация PowerPoint</vt:lpstr>
      <vt:lpstr>Give definitions to the words: SIMM and DIMM</vt:lpstr>
      <vt:lpstr>Single Inline Memory Module Dual Inline Memory Module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How have cell phones changed business?</vt:lpstr>
      <vt:lpstr>They have allowed people to take their work out of the office but stay connected to their colleagues and workplace. Smartphones allow users to check and send email, browse the Internet, and have immediate contact with clients around the world. Business plans and appointments can be rearranged on the move, giving more schedule flexibility.  </vt:lpstr>
      <vt:lpstr>1. How many ways can businesses communicate with each other? 2. What are the benefits of different kinds of electronic communication?</vt:lpstr>
      <vt:lpstr>1. A common method today is by using a smartphone which can access the Internet and function as a phone and portable media player. 2. Cell phones for example allow interaction between people residing in different geographical locations and to receive messages on the spot. </vt:lpstr>
      <vt:lpstr>1. Why do people use GPS? 2. How can GPS aid businesses?</vt:lpstr>
      <vt:lpstr>1. Cab drivers, truckers, and delivery men rely on it to reach their destinations and can save on time and fuel expenses.  2. Firms that run a large vehicle fleet can adopt a GPS vehicle tracking system to improve efficiency and reduce fuel waste.</vt:lpstr>
      <vt:lpstr>1. What topics can people research online? 2. How can information technology combine business and education?</vt:lpstr>
      <vt:lpstr>1. Millions of people spend a significant amount of time on the Internet as it is a leading source for up-to-date news, educational material and international weather and sports reports. 2. Information technology can combine business and education in various ways, for example by tailoring individual classes or curriculum to individual needs.</vt:lpstr>
      <vt:lpstr>1. What can people use robots for? 2. How do robots change business?</vt:lpstr>
      <vt:lpstr>1.  Industrial robots do jobs that are difficult and dangerous. They lift heavy objects, paint, and do assembly work. At home, robots can take over the housework. 2. Businesses can increase their profits as robots are capable of producing a much better product in a shorter amount of time. </vt:lpstr>
      <vt:lpstr>Презентация PowerPoint</vt:lpstr>
      <vt:lpstr>A. Wi-Fi B. ISP C. wireless router D. T-1 </vt:lpstr>
      <vt:lpstr>Презентация PowerPoint</vt:lpstr>
      <vt:lpstr>A. robot B. heuristics C. pattern recognition D. consciousness</vt:lpstr>
      <vt:lpstr>Презентация PowerPoint</vt:lpstr>
      <vt:lpstr>A. system requirements B. active matrix display C. ergonomic D. publications E. PDF readers</vt:lpstr>
      <vt:lpstr>Презентация PowerPoint</vt:lpstr>
      <vt:lpstr>A. end-effector B. manipulator C. Pendant D. autonomous E. drive power F. actuator </vt:lpstr>
      <vt:lpstr>A. Latitude B. Elevation C. Accuracy D. Integrity E. Coordinates F. cartography G. longitude </vt:lpstr>
      <vt:lpstr>1. B 2. D 3. C 4. A 5. F 6. E </vt:lpstr>
      <vt:lpstr>What’s the capital of France?</vt:lpstr>
      <vt:lpstr>Paris</vt:lpstr>
      <vt:lpstr>What’s the capital of Portugal?</vt:lpstr>
      <vt:lpstr>Lisbon</vt:lpstr>
      <vt:lpstr>What’s the capital of Chile?</vt:lpstr>
      <vt:lpstr>Santiago</vt:lpstr>
      <vt:lpstr>Презентация PowerPoint</vt:lpstr>
      <vt:lpstr>What’s the capital of Malta? (1000)</vt:lpstr>
      <vt:lpstr>Valetta</vt:lpstr>
      <vt:lpstr>What’s the capital of Mongolia?</vt:lpstr>
      <vt:lpstr>Ulaanbaatar</vt:lpstr>
      <vt:lpstr>What is the highest grossing film of all time?</vt:lpstr>
      <vt:lpstr>Avengers: Endgame</vt:lpstr>
      <vt:lpstr>What was the first movie that started of the MCU and when was it made?</vt:lpstr>
      <vt:lpstr>Iron man (2008)</vt:lpstr>
      <vt:lpstr>Hidden Bonus Question</vt:lpstr>
      <vt:lpstr>What is the full name of 3rd Episode of Star Wars?  (600)</vt:lpstr>
      <vt:lpstr>Star Wars: Episode III – Revenge of the Sith</vt:lpstr>
      <vt:lpstr>At which year was the first Dumb and Dumber movie released?</vt:lpstr>
      <vt:lpstr>1994</vt:lpstr>
      <vt:lpstr>What was the name of drug used in the movie “Limitless”?</vt:lpstr>
      <vt:lpstr>NZT-48</vt:lpstr>
      <vt:lpstr>Name it.</vt:lpstr>
      <vt:lpstr>Hyundai</vt:lpstr>
      <vt:lpstr>Name it</vt:lpstr>
      <vt:lpstr>Tissot</vt:lpstr>
      <vt:lpstr>Name it</vt:lpstr>
      <vt:lpstr>Air Jordan</vt:lpstr>
      <vt:lpstr>Name it</vt:lpstr>
      <vt:lpstr>Nintendo Switch</vt:lpstr>
      <vt:lpstr>Name it</vt:lpstr>
      <vt:lpstr>Michelin</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What’s her name?</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Jeopardy</dc:title>
  <dc:creator>User35</dc:creator>
  <cp:lastModifiedBy>Пользователь</cp:lastModifiedBy>
  <cp:revision>127</cp:revision>
  <dcterms:created xsi:type="dcterms:W3CDTF">2019-12-17T09:54:22Z</dcterms:created>
  <dcterms:modified xsi:type="dcterms:W3CDTF">2022-11-06T14:37:20Z</dcterms:modified>
</cp:coreProperties>
</file>