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6"/>
  </p:notesMasterIdLst>
  <p:sldIdLst>
    <p:sldId id="256" r:id="rId3"/>
    <p:sldId id="258" r:id="rId4"/>
    <p:sldId id="306" r:id="rId5"/>
    <p:sldId id="310" r:id="rId6"/>
    <p:sldId id="267" r:id="rId7"/>
    <p:sldId id="281" r:id="rId8"/>
    <p:sldId id="291" r:id="rId9"/>
    <p:sldId id="292" r:id="rId10"/>
    <p:sldId id="293" r:id="rId11"/>
    <p:sldId id="294" r:id="rId12"/>
    <p:sldId id="295" r:id="rId13"/>
    <p:sldId id="296" r:id="rId14"/>
    <p:sldId id="309" r:id="rId15"/>
    <p:sldId id="313" r:id="rId16"/>
    <p:sldId id="257" r:id="rId17"/>
    <p:sldId id="311" r:id="rId18"/>
    <p:sldId id="304" r:id="rId19"/>
    <p:sldId id="307" r:id="rId20"/>
    <p:sldId id="300" r:id="rId21"/>
    <p:sldId id="308" r:id="rId22"/>
    <p:sldId id="312" r:id="rId23"/>
    <p:sldId id="301" r:id="rId24"/>
    <p:sldId id="302" r:id="rId2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7"/>
    </p:embeddedFont>
    <p:embeddedFont>
      <p:font typeface="Fira Sans Extra Condensed" panose="020B0503050000020004" pitchFamily="34" charset="0"/>
      <p:regular r:id="rId28"/>
      <p:bold r:id="rId29"/>
    </p:embeddedFont>
    <p:embeddedFont>
      <p:font typeface="Nunito" pitchFamily="2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4ABAFE-91DD-496A-8F26-B0ED93669461}">
  <a:tblStyle styleId="{754ABAFE-91DD-496A-8F26-B0ED936694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5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f46a57244e_0_3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f46a57244e_0_3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68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f46a57244e_0_7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f46a57244e_0_7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f46a57244e_0_7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f46a57244e_0_7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950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f46a57244e_0_7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f46a57244e_0_7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831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f46a57244e_0_7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f46a57244e_0_7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f46a57244e_0_7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f46a57244e_0_7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9138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f46a57244e_0_7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f46a57244e_0_7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f46a57244e_0_7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f46a57244e_0_7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f46a57244e_0_7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f46a57244e_0_7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7ae687167_0_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7ae687167_0_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f46a57244e_0_7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f46a57244e_0_7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0" name="Google Shape;2720;gf46a57244e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1" name="Google Shape;2721;gf46a57244e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96250" y="1391250"/>
            <a:ext cx="7317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6475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7200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3"/>
          </p:nvPr>
        </p:nvSpPr>
        <p:spPr>
          <a:xfrm>
            <a:off x="34038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60876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8671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720000" y="41211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 hasCustomPrompt="1"/>
          </p:nvPr>
        </p:nvSpPr>
        <p:spPr>
          <a:xfrm>
            <a:off x="3403800" y="28671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3403800" y="41211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7600" y="2867100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6087600" y="41211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20000" y="544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6"/>
          </p:nvPr>
        </p:nvSpPr>
        <p:spPr>
          <a:xfrm>
            <a:off x="7151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34038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8"/>
          </p:nvPr>
        </p:nvSpPr>
        <p:spPr>
          <a:xfrm>
            <a:off x="60925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9"/>
          </p:nvPr>
        </p:nvSpPr>
        <p:spPr>
          <a:xfrm>
            <a:off x="715100" y="34056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3403800" y="34056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1"/>
          </p:nvPr>
        </p:nvSpPr>
        <p:spPr>
          <a:xfrm>
            <a:off x="6092500" y="34056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2290025" y="29284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720000" y="1302500"/>
            <a:ext cx="29076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720000" y="233047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2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4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5"/>
          </p:nvPr>
        </p:nvSpPr>
        <p:spPr>
          <a:xfrm>
            <a:off x="3403800" y="233047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6"/>
          </p:nvPr>
        </p:nvSpPr>
        <p:spPr>
          <a:xfrm>
            <a:off x="6087600" y="233047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720000" y="233047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2"/>
          </p:nvPr>
        </p:nvSpPr>
        <p:spPr>
          <a:xfrm>
            <a:off x="7200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3"/>
          </p:nvPr>
        </p:nvSpPr>
        <p:spPr>
          <a:xfrm>
            <a:off x="34038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4"/>
          </p:nvPr>
        </p:nvSpPr>
        <p:spPr>
          <a:xfrm>
            <a:off x="6087600" y="30098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5"/>
          </p:nvPr>
        </p:nvSpPr>
        <p:spPr>
          <a:xfrm>
            <a:off x="3403800" y="233047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6"/>
          </p:nvPr>
        </p:nvSpPr>
        <p:spPr>
          <a:xfrm>
            <a:off x="6087600" y="233047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1195875" y="1555975"/>
            <a:ext cx="2867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2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4"/>
          </p:nvPr>
        </p:nvSpPr>
        <p:spPr>
          <a:xfrm>
            <a:off x="1195863" y="3659300"/>
            <a:ext cx="286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5"/>
          </p:nvPr>
        </p:nvSpPr>
        <p:spPr>
          <a:xfrm>
            <a:off x="5081043" y="3659300"/>
            <a:ext cx="286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6"/>
          </p:nvPr>
        </p:nvSpPr>
        <p:spPr>
          <a:xfrm>
            <a:off x="1195875" y="2945900"/>
            <a:ext cx="2867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5081050" y="1555975"/>
            <a:ext cx="2867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8"/>
          </p:nvPr>
        </p:nvSpPr>
        <p:spPr>
          <a:xfrm>
            <a:off x="5081050" y="2945900"/>
            <a:ext cx="28671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720000" y="21964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2"/>
          </p:nvPr>
        </p:nvSpPr>
        <p:spPr>
          <a:xfrm>
            <a:off x="3403800" y="21964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6087600" y="2196486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4"/>
          </p:nvPr>
        </p:nvSpPr>
        <p:spPr>
          <a:xfrm>
            <a:off x="720000" y="385110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3403800" y="385110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6"/>
          </p:nvPr>
        </p:nvSpPr>
        <p:spPr>
          <a:xfrm>
            <a:off x="6087600" y="3851103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715100" y="14855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8"/>
          </p:nvPr>
        </p:nvSpPr>
        <p:spPr>
          <a:xfrm>
            <a:off x="3403800" y="14855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9"/>
          </p:nvPr>
        </p:nvSpPr>
        <p:spPr>
          <a:xfrm>
            <a:off x="6092500" y="14855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3"/>
          </p:nvPr>
        </p:nvSpPr>
        <p:spPr>
          <a:xfrm>
            <a:off x="715100" y="313560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4"/>
          </p:nvPr>
        </p:nvSpPr>
        <p:spPr>
          <a:xfrm>
            <a:off x="3403800" y="313560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5"/>
          </p:nvPr>
        </p:nvSpPr>
        <p:spPr>
          <a:xfrm>
            <a:off x="6092500" y="313560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 hasCustomPrompt="1"/>
          </p:nvPr>
        </p:nvSpPr>
        <p:spPr>
          <a:xfrm>
            <a:off x="715100" y="2090900"/>
            <a:ext cx="2085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715100" y="2796927"/>
            <a:ext cx="2085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 idx="2" hasCustomPrompt="1"/>
          </p:nvPr>
        </p:nvSpPr>
        <p:spPr>
          <a:xfrm>
            <a:off x="3529188" y="2090905"/>
            <a:ext cx="2085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3"/>
          </p:nvPr>
        </p:nvSpPr>
        <p:spPr>
          <a:xfrm>
            <a:off x="3529188" y="2796932"/>
            <a:ext cx="2085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 idx="4" hasCustomPrompt="1"/>
          </p:nvPr>
        </p:nvSpPr>
        <p:spPr>
          <a:xfrm>
            <a:off x="6343300" y="2090897"/>
            <a:ext cx="2085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5"/>
          </p:nvPr>
        </p:nvSpPr>
        <p:spPr>
          <a:xfrm>
            <a:off x="6343300" y="2796925"/>
            <a:ext cx="2085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ctrTitle"/>
          </p:nvPr>
        </p:nvSpPr>
        <p:spPr>
          <a:xfrm>
            <a:off x="2429925" y="535000"/>
            <a:ext cx="42840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2425050" y="2280800"/>
            <a:ext cx="4293900" cy="12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/>
          <p:nvPr/>
        </p:nvSpPr>
        <p:spPr>
          <a:xfrm>
            <a:off x="2779275" y="3514700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100" b="1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rgbClr val="000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26"/>
          <p:cNvGrpSpPr/>
          <p:nvPr/>
        </p:nvGrpSpPr>
        <p:grpSpPr>
          <a:xfrm>
            <a:off x="1376525" y="-1521150"/>
            <a:ext cx="7767703" cy="3383025"/>
            <a:chOff x="24125" y="294775"/>
            <a:chExt cx="7767703" cy="3383025"/>
          </a:xfrm>
        </p:grpSpPr>
        <p:sp>
          <p:nvSpPr>
            <p:cNvPr id="136" name="Google Shape;136;p26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6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6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6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6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6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6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6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6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6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6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6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6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6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6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6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6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6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6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6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6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6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6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6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6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6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6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6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6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6"/>
          <p:cNvGrpSpPr/>
          <p:nvPr/>
        </p:nvGrpSpPr>
        <p:grpSpPr>
          <a:xfrm>
            <a:off x="368162" y="1909134"/>
            <a:ext cx="352280" cy="353863"/>
            <a:chOff x="1448125" y="1450525"/>
            <a:chExt cx="133500" cy="134100"/>
          </a:xfrm>
        </p:grpSpPr>
        <p:sp>
          <p:nvSpPr>
            <p:cNvPr id="231" name="Google Shape;231;p26"/>
            <p:cNvSpPr/>
            <p:nvPr/>
          </p:nvSpPr>
          <p:spPr>
            <a:xfrm>
              <a:off x="1448125" y="1450525"/>
              <a:ext cx="133500" cy="134100"/>
            </a:xfrm>
            <a:custGeom>
              <a:avLst/>
              <a:gdLst/>
              <a:ahLst/>
              <a:cxnLst/>
              <a:rect l="l" t="t" r="r" b="b"/>
              <a:pathLst>
                <a:path w="5340" h="5364" extrusionOk="0">
                  <a:moveTo>
                    <a:pt x="2457" y="1"/>
                  </a:moveTo>
                  <a:lnTo>
                    <a:pt x="2256" y="452"/>
                  </a:lnTo>
                  <a:cubicBezTo>
                    <a:pt x="2056" y="502"/>
                    <a:pt x="1855" y="577"/>
                    <a:pt x="1680" y="652"/>
                  </a:cubicBezTo>
                  <a:lnTo>
                    <a:pt x="1229" y="427"/>
                  </a:lnTo>
                  <a:cubicBezTo>
                    <a:pt x="1003" y="552"/>
                    <a:pt x="803" y="727"/>
                    <a:pt x="627" y="928"/>
                  </a:cubicBezTo>
                  <a:lnTo>
                    <a:pt x="828" y="1404"/>
                  </a:lnTo>
                  <a:cubicBezTo>
                    <a:pt x="703" y="1579"/>
                    <a:pt x="602" y="1755"/>
                    <a:pt x="527" y="1955"/>
                  </a:cubicBezTo>
                  <a:lnTo>
                    <a:pt x="51" y="2081"/>
                  </a:lnTo>
                  <a:cubicBezTo>
                    <a:pt x="26" y="2281"/>
                    <a:pt x="1" y="2482"/>
                    <a:pt x="1" y="2682"/>
                  </a:cubicBezTo>
                  <a:cubicBezTo>
                    <a:pt x="1" y="2757"/>
                    <a:pt x="1" y="2808"/>
                    <a:pt x="1" y="2883"/>
                  </a:cubicBezTo>
                  <a:lnTo>
                    <a:pt x="452" y="3083"/>
                  </a:lnTo>
                  <a:cubicBezTo>
                    <a:pt x="502" y="3284"/>
                    <a:pt x="552" y="3484"/>
                    <a:pt x="652" y="3685"/>
                  </a:cubicBezTo>
                  <a:lnTo>
                    <a:pt x="402" y="4111"/>
                  </a:lnTo>
                  <a:cubicBezTo>
                    <a:pt x="552" y="4336"/>
                    <a:pt x="728" y="4537"/>
                    <a:pt x="928" y="4712"/>
                  </a:cubicBezTo>
                  <a:lnTo>
                    <a:pt x="1379" y="4537"/>
                  </a:lnTo>
                  <a:cubicBezTo>
                    <a:pt x="1555" y="4637"/>
                    <a:pt x="1755" y="4737"/>
                    <a:pt x="1956" y="4813"/>
                  </a:cubicBezTo>
                  <a:lnTo>
                    <a:pt x="2081" y="5289"/>
                  </a:lnTo>
                  <a:cubicBezTo>
                    <a:pt x="2282" y="5339"/>
                    <a:pt x="2457" y="5364"/>
                    <a:pt x="2657" y="5364"/>
                  </a:cubicBezTo>
                  <a:cubicBezTo>
                    <a:pt x="2733" y="5364"/>
                    <a:pt x="2808" y="5364"/>
                    <a:pt x="2883" y="5339"/>
                  </a:cubicBezTo>
                  <a:lnTo>
                    <a:pt x="3084" y="4888"/>
                  </a:lnTo>
                  <a:cubicBezTo>
                    <a:pt x="3284" y="4863"/>
                    <a:pt x="3485" y="4787"/>
                    <a:pt x="3660" y="4687"/>
                  </a:cubicBezTo>
                  <a:lnTo>
                    <a:pt x="4111" y="4938"/>
                  </a:lnTo>
                  <a:cubicBezTo>
                    <a:pt x="4337" y="4787"/>
                    <a:pt x="4537" y="4612"/>
                    <a:pt x="4713" y="4412"/>
                  </a:cubicBezTo>
                  <a:lnTo>
                    <a:pt x="4512" y="3960"/>
                  </a:lnTo>
                  <a:cubicBezTo>
                    <a:pt x="4637" y="3785"/>
                    <a:pt x="4738" y="3610"/>
                    <a:pt x="4813" y="3409"/>
                  </a:cubicBezTo>
                  <a:lnTo>
                    <a:pt x="5289" y="3259"/>
                  </a:lnTo>
                  <a:cubicBezTo>
                    <a:pt x="5314" y="3083"/>
                    <a:pt x="5339" y="2883"/>
                    <a:pt x="5339" y="2682"/>
                  </a:cubicBezTo>
                  <a:cubicBezTo>
                    <a:pt x="5339" y="2607"/>
                    <a:pt x="5339" y="2532"/>
                    <a:pt x="5339" y="2482"/>
                  </a:cubicBezTo>
                  <a:lnTo>
                    <a:pt x="4888" y="2281"/>
                  </a:lnTo>
                  <a:cubicBezTo>
                    <a:pt x="4838" y="2056"/>
                    <a:pt x="4788" y="1855"/>
                    <a:pt x="4688" y="1680"/>
                  </a:cubicBezTo>
                  <a:lnTo>
                    <a:pt x="4938" y="1254"/>
                  </a:lnTo>
                  <a:cubicBezTo>
                    <a:pt x="4788" y="1028"/>
                    <a:pt x="4612" y="828"/>
                    <a:pt x="4412" y="652"/>
                  </a:cubicBezTo>
                  <a:lnTo>
                    <a:pt x="3961" y="828"/>
                  </a:lnTo>
                  <a:cubicBezTo>
                    <a:pt x="3785" y="702"/>
                    <a:pt x="3585" y="602"/>
                    <a:pt x="3384" y="552"/>
                  </a:cubicBezTo>
                  <a:lnTo>
                    <a:pt x="3259" y="76"/>
                  </a:lnTo>
                  <a:cubicBezTo>
                    <a:pt x="3058" y="26"/>
                    <a:pt x="2883" y="1"/>
                    <a:pt x="2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6"/>
            <p:cNvSpPr/>
            <p:nvPr/>
          </p:nvSpPr>
          <p:spPr>
            <a:xfrm>
              <a:off x="1476325" y="1479350"/>
              <a:ext cx="77100" cy="76475"/>
            </a:xfrm>
            <a:custGeom>
              <a:avLst/>
              <a:gdLst/>
              <a:ahLst/>
              <a:cxnLst/>
              <a:rect l="l" t="t" r="r" b="b"/>
              <a:pathLst>
                <a:path w="3084" h="3059" extrusionOk="0">
                  <a:moveTo>
                    <a:pt x="1529" y="0"/>
                  </a:moveTo>
                  <a:cubicBezTo>
                    <a:pt x="702" y="0"/>
                    <a:pt x="1" y="677"/>
                    <a:pt x="1" y="1529"/>
                  </a:cubicBezTo>
                  <a:cubicBezTo>
                    <a:pt x="1" y="2381"/>
                    <a:pt x="702" y="3058"/>
                    <a:pt x="1529" y="3058"/>
                  </a:cubicBezTo>
                  <a:cubicBezTo>
                    <a:pt x="2382" y="3058"/>
                    <a:pt x="3083" y="2381"/>
                    <a:pt x="3083" y="1529"/>
                  </a:cubicBezTo>
                  <a:cubicBezTo>
                    <a:pt x="3083" y="677"/>
                    <a:pt x="2382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6"/>
          <p:cNvGrpSpPr/>
          <p:nvPr/>
        </p:nvGrpSpPr>
        <p:grpSpPr>
          <a:xfrm>
            <a:off x="723674" y="1578426"/>
            <a:ext cx="552301" cy="552301"/>
            <a:chOff x="1582850" y="1325200"/>
            <a:chExt cx="209300" cy="209300"/>
          </a:xfrm>
        </p:grpSpPr>
        <p:sp>
          <p:nvSpPr>
            <p:cNvPr id="234" name="Google Shape;234;p26"/>
            <p:cNvSpPr/>
            <p:nvPr/>
          </p:nvSpPr>
          <p:spPr>
            <a:xfrm>
              <a:off x="1582850" y="1325200"/>
              <a:ext cx="209300" cy="209300"/>
            </a:xfrm>
            <a:custGeom>
              <a:avLst/>
              <a:gdLst/>
              <a:ahLst/>
              <a:cxnLst/>
              <a:rect l="l" t="t" r="r" b="b"/>
              <a:pathLst>
                <a:path w="8372" h="8372" extrusionOk="0">
                  <a:moveTo>
                    <a:pt x="4111" y="1"/>
                  </a:moveTo>
                  <a:cubicBezTo>
                    <a:pt x="3810" y="1"/>
                    <a:pt x="3509" y="26"/>
                    <a:pt x="3208" y="101"/>
                  </a:cubicBezTo>
                  <a:cubicBezTo>
                    <a:pt x="3083" y="126"/>
                    <a:pt x="2983" y="176"/>
                    <a:pt x="2883" y="201"/>
                  </a:cubicBezTo>
                  <a:lnTo>
                    <a:pt x="2757" y="953"/>
                  </a:lnTo>
                  <a:cubicBezTo>
                    <a:pt x="2456" y="1104"/>
                    <a:pt x="2181" y="1279"/>
                    <a:pt x="1930" y="1480"/>
                  </a:cubicBezTo>
                  <a:lnTo>
                    <a:pt x="1178" y="1279"/>
                  </a:lnTo>
                  <a:cubicBezTo>
                    <a:pt x="878" y="1580"/>
                    <a:pt x="652" y="1931"/>
                    <a:pt x="451" y="2282"/>
                  </a:cubicBezTo>
                  <a:lnTo>
                    <a:pt x="903" y="2933"/>
                  </a:lnTo>
                  <a:cubicBezTo>
                    <a:pt x="777" y="3234"/>
                    <a:pt x="702" y="3560"/>
                    <a:pt x="677" y="3886"/>
                  </a:cubicBezTo>
                  <a:lnTo>
                    <a:pt x="0" y="4262"/>
                  </a:lnTo>
                  <a:cubicBezTo>
                    <a:pt x="0" y="4562"/>
                    <a:pt x="50" y="4863"/>
                    <a:pt x="126" y="5189"/>
                  </a:cubicBezTo>
                  <a:cubicBezTo>
                    <a:pt x="151" y="5289"/>
                    <a:pt x="176" y="5389"/>
                    <a:pt x="201" y="5490"/>
                  </a:cubicBezTo>
                  <a:lnTo>
                    <a:pt x="978" y="5615"/>
                  </a:lnTo>
                  <a:cubicBezTo>
                    <a:pt x="1103" y="5941"/>
                    <a:pt x="1279" y="6217"/>
                    <a:pt x="1504" y="6442"/>
                  </a:cubicBezTo>
                  <a:lnTo>
                    <a:pt x="1279" y="7194"/>
                  </a:lnTo>
                  <a:cubicBezTo>
                    <a:pt x="1579" y="7495"/>
                    <a:pt x="1930" y="7745"/>
                    <a:pt x="2306" y="7921"/>
                  </a:cubicBezTo>
                  <a:lnTo>
                    <a:pt x="2933" y="7470"/>
                  </a:lnTo>
                  <a:cubicBezTo>
                    <a:pt x="3233" y="7595"/>
                    <a:pt x="3559" y="7670"/>
                    <a:pt x="3885" y="7695"/>
                  </a:cubicBezTo>
                  <a:lnTo>
                    <a:pt x="4261" y="8372"/>
                  </a:lnTo>
                  <a:cubicBezTo>
                    <a:pt x="4562" y="8372"/>
                    <a:pt x="4888" y="8322"/>
                    <a:pt x="5188" y="8247"/>
                  </a:cubicBezTo>
                  <a:cubicBezTo>
                    <a:pt x="5289" y="8222"/>
                    <a:pt x="5389" y="8196"/>
                    <a:pt x="5489" y="8171"/>
                  </a:cubicBezTo>
                  <a:lnTo>
                    <a:pt x="5639" y="7394"/>
                  </a:lnTo>
                  <a:cubicBezTo>
                    <a:pt x="5940" y="7269"/>
                    <a:pt x="6216" y="7094"/>
                    <a:pt x="6467" y="6893"/>
                  </a:cubicBezTo>
                  <a:lnTo>
                    <a:pt x="7218" y="7094"/>
                  </a:lnTo>
                  <a:cubicBezTo>
                    <a:pt x="7494" y="6793"/>
                    <a:pt x="7745" y="6442"/>
                    <a:pt x="7920" y="6066"/>
                  </a:cubicBezTo>
                  <a:lnTo>
                    <a:pt x="7494" y="5440"/>
                  </a:lnTo>
                  <a:cubicBezTo>
                    <a:pt x="7594" y="5139"/>
                    <a:pt x="7670" y="4813"/>
                    <a:pt x="7695" y="4487"/>
                  </a:cubicBezTo>
                  <a:lnTo>
                    <a:pt x="8371" y="4111"/>
                  </a:lnTo>
                  <a:cubicBezTo>
                    <a:pt x="8371" y="3810"/>
                    <a:pt x="8346" y="3485"/>
                    <a:pt x="8271" y="3184"/>
                  </a:cubicBezTo>
                  <a:cubicBezTo>
                    <a:pt x="8246" y="3084"/>
                    <a:pt x="8196" y="2983"/>
                    <a:pt x="8171" y="2883"/>
                  </a:cubicBezTo>
                  <a:lnTo>
                    <a:pt x="7419" y="2758"/>
                  </a:lnTo>
                  <a:cubicBezTo>
                    <a:pt x="7269" y="2432"/>
                    <a:pt x="7093" y="2156"/>
                    <a:pt x="6893" y="1906"/>
                  </a:cubicBezTo>
                  <a:lnTo>
                    <a:pt x="7093" y="1179"/>
                  </a:lnTo>
                  <a:cubicBezTo>
                    <a:pt x="6792" y="878"/>
                    <a:pt x="6467" y="628"/>
                    <a:pt x="6091" y="452"/>
                  </a:cubicBezTo>
                  <a:lnTo>
                    <a:pt x="5439" y="903"/>
                  </a:lnTo>
                  <a:cubicBezTo>
                    <a:pt x="5138" y="778"/>
                    <a:pt x="4812" y="703"/>
                    <a:pt x="4487" y="678"/>
                  </a:cubicBezTo>
                  <a:lnTo>
                    <a:pt x="4111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1621075" y="1369750"/>
              <a:ext cx="132850" cy="120200"/>
            </a:xfrm>
            <a:custGeom>
              <a:avLst/>
              <a:gdLst/>
              <a:ahLst/>
              <a:cxnLst/>
              <a:rect l="l" t="t" r="r" b="b"/>
              <a:pathLst>
                <a:path w="5314" h="4808" extrusionOk="0">
                  <a:moveTo>
                    <a:pt x="2667" y="1"/>
                  </a:moveTo>
                  <a:cubicBezTo>
                    <a:pt x="2474" y="1"/>
                    <a:pt x="2277" y="24"/>
                    <a:pt x="2080" y="74"/>
                  </a:cubicBezTo>
                  <a:cubicBezTo>
                    <a:pt x="802" y="374"/>
                    <a:pt x="0" y="1678"/>
                    <a:pt x="326" y="2981"/>
                  </a:cubicBezTo>
                  <a:cubicBezTo>
                    <a:pt x="603" y="4066"/>
                    <a:pt x="1584" y="4808"/>
                    <a:pt x="2656" y="4808"/>
                  </a:cubicBezTo>
                  <a:cubicBezTo>
                    <a:pt x="2847" y="4808"/>
                    <a:pt x="3040" y="4784"/>
                    <a:pt x="3233" y="4735"/>
                  </a:cubicBezTo>
                  <a:cubicBezTo>
                    <a:pt x="4511" y="4435"/>
                    <a:pt x="5313" y="3131"/>
                    <a:pt x="4988" y="1828"/>
                  </a:cubicBezTo>
                  <a:cubicBezTo>
                    <a:pt x="4732" y="743"/>
                    <a:pt x="3754" y="1"/>
                    <a:pt x="26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6"/>
            <p:cNvSpPr/>
            <p:nvPr/>
          </p:nvSpPr>
          <p:spPr>
            <a:xfrm>
              <a:off x="1643000" y="1389100"/>
              <a:ext cx="89625" cy="81300"/>
            </a:xfrm>
            <a:custGeom>
              <a:avLst/>
              <a:gdLst/>
              <a:ahLst/>
              <a:cxnLst/>
              <a:rect l="l" t="t" r="r" b="b"/>
              <a:pathLst>
                <a:path w="3585" h="3252" extrusionOk="0">
                  <a:moveTo>
                    <a:pt x="1801" y="1"/>
                  </a:moveTo>
                  <a:cubicBezTo>
                    <a:pt x="1670" y="1"/>
                    <a:pt x="1537" y="17"/>
                    <a:pt x="1404" y="51"/>
                  </a:cubicBezTo>
                  <a:cubicBezTo>
                    <a:pt x="527" y="252"/>
                    <a:pt x="0" y="1154"/>
                    <a:pt x="201" y="2006"/>
                  </a:cubicBezTo>
                  <a:cubicBezTo>
                    <a:pt x="394" y="2758"/>
                    <a:pt x="1066" y="3252"/>
                    <a:pt x="1806" y="3252"/>
                  </a:cubicBezTo>
                  <a:cubicBezTo>
                    <a:pt x="1930" y="3252"/>
                    <a:pt x="2055" y="3238"/>
                    <a:pt x="2181" y="3209"/>
                  </a:cubicBezTo>
                  <a:cubicBezTo>
                    <a:pt x="3033" y="2984"/>
                    <a:pt x="3584" y="2107"/>
                    <a:pt x="3359" y="1254"/>
                  </a:cubicBezTo>
                  <a:cubicBezTo>
                    <a:pt x="3189" y="510"/>
                    <a:pt x="2532" y="1"/>
                    <a:pt x="18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1664925" y="1409050"/>
              <a:ext cx="45775" cy="41425"/>
            </a:xfrm>
            <a:custGeom>
              <a:avLst/>
              <a:gdLst/>
              <a:ahLst/>
              <a:cxnLst/>
              <a:rect l="l" t="t" r="r" b="b"/>
              <a:pathLst>
                <a:path w="1831" h="1657" extrusionOk="0">
                  <a:moveTo>
                    <a:pt x="922" y="0"/>
                  </a:moveTo>
                  <a:cubicBezTo>
                    <a:pt x="850" y="0"/>
                    <a:pt x="776" y="10"/>
                    <a:pt x="702" y="30"/>
                  </a:cubicBezTo>
                  <a:cubicBezTo>
                    <a:pt x="276" y="131"/>
                    <a:pt x="1" y="582"/>
                    <a:pt x="101" y="1033"/>
                  </a:cubicBezTo>
                  <a:cubicBezTo>
                    <a:pt x="186" y="1418"/>
                    <a:pt x="527" y="1656"/>
                    <a:pt x="905" y="1656"/>
                  </a:cubicBezTo>
                  <a:cubicBezTo>
                    <a:pt x="970" y="1656"/>
                    <a:pt x="1037" y="1649"/>
                    <a:pt x="1103" y="1634"/>
                  </a:cubicBezTo>
                  <a:cubicBezTo>
                    <a:pt x="1554" y="1534"/>
                    <a:pt x="1830" y="1083"/>
                    <a:pt x="1705" y="632"/>
                  </a:cubicBezTo>
                  <a:cubicBezTo>
                    <a:pt x="1621" y="255"/>
                    <a:pt x="1292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26"/>
          <p:cNvGrpSpPr/>
          <p:nvPr/>
        </p:nvGrpSpPr>
        <p:grpSpPr>
          <a:xfrm>
            <a:off x="-64791" y="3334954"/>
            <a:ext cx="2438787" cy="1857515"/>
            <a:chOff x="-64791" y="3334954"/>
            <a:chExt cx="2438787" cy="1857515"/>
          </a:xfrm>
        </p:grpSpPr>
        <p:sp>
          <p:nvSpPr>
            <p:cNvPr id="239" name="Google Shape;239;p26"/>
            <p:cNvSpPr/>
            <p:nvPr/>
          </p:nvSpPr>
          <p:spPr>
            <a:xfrm>
              <a:off x="153233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735872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173449" y="4953367"/>
              <a:ext cx="527044" cy="101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-26784" y="4811455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1115" y="4735444"/>
              <a:ext cx="78642" cy="101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811974" y="4755761"/>
              <a:ext cx="53372" cy="101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6"/>
            <p:cNvSpPr/>
            <p:nvPr/>
          </p:nvSpPr>
          <p:spPr>
            <a:xfrm>
              <a:off x="459715" y="5029378"/>
              <a:ext cx="101" cy="114116"/>
            </a:xfrm>
            <a:custGeom>
              <a:avLst/>
              <a:gdLst/>
              <a:ahLst/>
              <a:cxnLst/>
              <a:rect l="l" t="t" r="r" b="b"/>
              <a:pathLst>
                <a:path w="1" h="1129" fill="none" extrusionOk="0">
                  <a:moveTo>
                    <a:pt x="1" y="0"/>
                  </a:moveTo>
                  <a:lnTo>
                    <a:pt x="1" y="11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6"/>
            <p:cNvSpPr/>
            <p:nvPr/>
          </p:nvSpPr>
          <p:spPr>
            <a:xfrm>
              <a:off x="335585" y="5029378"/>
              <a:ext cx="101" cy="53268"/>
            </a:xfrm>
            <a:custGeom>
              <a:avLst/>
              <a:gdLst/>
              <a:ahLst/>
              <a:cxnLst/>
              <a:rect l="l" t="t" r="r" b="b"/>
              <a:pathLst>
                <a:path w="1" h="527" fill="none" extrusionOk="0">
                  <a:moveTo>
                    <a:pt x="1" y="0"/>
                  </a:moveTo>
                  <a:lnTo>
                    <a:pt x="1" y="5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6"/>
            <p:cNvSpPr/>
            <p:nvPr/>
          </p:nvSpPr>
          <p:spPr>
            <a:xfrm>
              <a:off x="244409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6"/>
            <p:cNvSpPr/>
            <p:nvPr/>
          </p:nvSpPr>
          <p:spPr>
            <a:xfrm>
              <a:off x="611743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6"/>
            <p:cNvSpPr/>
            <p:nvPr/>
          </p:nvSpPr>
          <p:spPr>
            <a:xfrm>
              <a:off x="535729" y="5029378"/>
              <a:ext cx="101" cy="63376"/>
            </a:xfrm>
            <a:custGeom>
              <a:avLst/>
              <a:gdLst/>
              <a:ahLst/>
              <a:cxnLst/>
              <a:rect l="l" t="t" r="r" b="b"/>
              <a:pathLst>
                <a:path w="1" h="627" fill="none" extrusionOk="0">
                  <a:moveTo>
                    <a:pt x="1" y="0"/>
                  </a:moveTo>
                  <a:lnTo>
                    <a:pt x="1" y="6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6"/>
            <p:cNvSpPr/>
            <p:nvPr/>
          </p:nvSpPr>
          <p:spPr>
            <a:xfrm rot="5400000" flipH="1">
              <a:off x="1339300" y="4319646"/>
              <a:ext cx="345501" cy="1400147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6"/>
            <p:cNvSpPr/>
            <p:nvPr/>
          </p:nvSpPr>
          <p:spPr>
            <a:xfrm>
              <a:off x="201348" y="4418870"/>
              <a:ext cx="486510" cy="486486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6"/>
            <p:cNvSpPr/>
            <p:nvPr/>
          </p:nvSpPr>
          <p:spPr>
            <a:xfrm>
              <a:off x="282416" y="4499934"/>
              <a:ext cx="324374" cy="324358"/>
            </a:xfrm>
            <a:custGeom>
              <a:avLst/>
              <a:gdLst/>
              <a:ahLst/>
              <a:cxnLst/>
              <a:rect l="l" t="t" r="r" b="b"/>
              <a:pathLst>
                <a:path w="3209" h="3209" extrusionOk="0">
                  <a:moveTo>
                    <a:pt x="0" y="0"/>
                  </a:moveTo>
                  <a:lnTo>
                    <a:pt x="0" y="3208"/>
                  </a:lnTo>
                  <a:lnTo>
                    <a:pt x="3208" y="3208"/>
                  </a:lnTo>
                  <a:lnTo>
                    <a:pt x="3208" y="0"/>
                  </a:ln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6"/>
            <p:cNvSpPr/>
            <p:nvPr/>
          </p:nvSpPr>
          <p:spPr>
            <a:xfrm>
              <a:off x="153233" y="4388445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6"/>
            <p:cNvSpPr/>
            <p:nvPr/>
          </p:nvSpPr>
          <p:spPr>
            <a:xfrm>
              <a:off x="153233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191139" y="4370656"/>
              <a:ext cx="527145" cy="101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735872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6"/>
            <p:cNvSpPr/>
            <p:nvPr/>
          </p:nvSpPr>
          <p:spPr>
            <a:xfrm>
              <a:off x="735872" y="4406134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6"/>
            <p:cNvSpPr/>
            <p:nvPr/>
          </p:nvSpPr>
          <p:spPr>
            <a:xfrm>
              <a:off x="79746" y="4297273"/>
              <a:ext cx="732242" cy="729678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6"/>
            <p:cNvSpPr/>
            <p:nvPr/>
          </p:nvSpPr>
          <p:spPr>
            <a:xfrm>
              <a:off x="331917" y="3334954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0" name="Google Shape;260;p26"/>
            <p:cNvCxnSpPr/>
            <p:nvPr/>
          </p:nvCxnSpPr>
          <p:spPr>
            <a:xfrm rot="10800000">
              <a:off x="432450" y="3536025"/>
              <a:ext cx="0" cy="7647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1" name="Google Shape;261;p26"/>
            <p:cNvSpPr/>
            <p:nvPr/>
          </p:nvSpPr>
          <p:spPr>
            <a:xfrm>
              <a:off x="553421" y="3371325"/>
              <a:ext cx="163326" cy="921005"/>
            </a:xfrm>
            <a:custGeom>
              <a:avLst/>
              <a:gdLst/>
              <a:ahLst/>
              <a:cxnLst/>
              <a:rect l="l" t="t" r="r" b="b"/>
              <a:pathLst>
                <a:path w="978" h="5515" fill="none" extrusionOk="0">
                  <a:moveTo>
                    <a:pt x="0" y="5514"/>
                  </a:moveTo>
                  <a:lnTo>
                    <a:pt x="0" y="3509"/>
                  </a:lnTo>
                  <a:lnTo>
                    <a:pt x="977" y="2532"/>
                  </a:lnTo>
                  <a:lnTo>
                    <a:pt x="97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6"/>
            <p:cNvSpPr/>
            <p:nvPr/>
          </p:nvSpPr>
          <p:spPr>
            <a:xfrm>
              <a:off x="133388" y="3392200"/>
              <a:ext cx="222110" cy="900130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6"/>
            <p:cNvSpPr/>
            <p:nvPr/>
          </p:nvSpPr>
          <p:spPr>
            <a:xfrm>
              <a:off x="279842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1" y="2231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6"/>
            <p:cNvSpPr/>
            <p:nvPr/>
          </p:nvSpPr>
          <p:spPr>
            <a:xfrm>
              <a:off x="647217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0" y="2231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6"/>
            <p:cNvSpPr/>
            <p:nvPr/>
          </p:nvSpPr>
          <p:spPr>
            <a:xfrm>
              <a:off x="-64791" y="4659535"/>
              <a:ext cx="144548" cy="101"/>
            </a:xfrm>
            <a:custGeom>
              <a:avLst/>
              <a:gdLst/>
              <a:ahLst/>
              <a:cxnLst/>
              <a:rect l="l" t="t" r="r" b="b"/>
              <a:pathLst>
                <a:path w="1430" h="1" fill="none" extrusionOk="0">
                  <a:moveTo>
                    <a:pt x="1430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6"/>
            <p:cNvSpPr/>
            <p:nvPr/>
          </p:nvSpPr>
          <p:spPr>
            <a:xfrm>
              <a:off x="11223" y="4537939"/>
              <a:ext cx="68534" cy="101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6"/>
            <p:cNvSpPr/>
            <p:nvPr/>
          </p:nvSpPr>
          <p:spPr>
            <a:xfrm>
              <a:off x="-26784" y="4444139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6"/>
            <p:cNvSpPr/>
            <p:nvPr/>
          </p:nvSpPr>
          <p:spPr>
            <a:xfrm>
              <a:off x="811974" y="4479617"/>
              <a:ext cx="83696" cy="101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6"/>
            <p:cNvSpPr/>
            <p:nvPr/>
          </p:nvSpPr>
          <p:spPr>
            <a:xfrm>
              <a:off x="811974" y="4555627"/>
              <a:ext cx="63480" cy="101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6"/>
            <p:cNvSpPr/>
            <p:nvPr/>
          </p:nvSpPr>
          <p:spPr>
            <a:xfrm rot="5400000">
              <a:off x="2172928" y="4531170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1" name="Google Shape;271;p26"/>
            <p:cNvCxnSpPr/>
            <p:nvPr/>
          </p:nvCxnSpPr>
          <p:spPr>
            <a:xfrm>
              <a:off x="809451" y="4631704"/>
              <a:ext cx="1366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2" name="Google Shape;272;p26"/>
          <p:cNvGrpSpPr/>
          <p:nvPr/>
        </p:nvGrpSpPr>
        <p:grpSpPr>
          <a:xfrm>
            <a:off x="5266248" y="4230494"/>
            <a:ext cx="3157758" cy="296582"/>
            <a:chOff x="5266248" y="4230494"/>
            <a:chExt cx="3157758" cy="296582"/>
          </a:xfrm>
        </p:grpSpPr>
        <p:sp>
          <p:nvSpPr>
            <p:cNvPr id="273" name="Google Shape;273;p26"/>
            <p:cNvSpPr/>
            <p:nvPr/>
          </p:nvSpPr>
          <p:spPr>
            <a:xfrm>
              <a:off x="52662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6"/>
            <p:cNvSpPr/>
            <p:nvPr/>
          </p:nvSpPr>
          <p:spPr>
            <a:xfrm>
              <a:off x="5459599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6"/>
            <p:cNvSpPr/>
            <p:nvPr/>
          </p:nvSpPr>
          <p:spPr>
            <a:xfrm>
              <a:off x="564973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6"/>
            <p:cNvSpPr/>
            <p:nvPr/>
          </p:nvSpPr>
          <p:spPr>
            <a:xfrm>
              <a:off x="58397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6"/>
            <p:cNvSpPr/>
            <p:nvPr/>
          </p:nvSpPr>
          <p:spPr>
            <a:xfrm>
              <a:off x="602988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6"/>
            <p:cNvSpPr/>
            <p:nvPr/>
          </p:nvSpPr>
          <p:spPr>
            <a:xfrm>
              <a:off x="6220016" y="4230494"/>
              <a:ext cx="106446" cy="296582"/>
            </a:xfrm>
            <a:custGeom>
              <a:avLst/>
              <a:gdLst/>
              <a:ahLst/>
              <a:cxnLst/>
              <a:rect l="l" t="t" r="r" b="b"/>
              <a:pathLst>
                <a:path w="828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27" y="230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6"/>
            <p:cNvSpPr/>
            <p:nvPr/>
          </p:nvSpPr>
          <p:spPr>
            <a:xfrm>
              <a:off x="64132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6"/>
            <p:cNvSpPr/>
            <p:nvPr/>
          </p:nvSpPr>
          <p:spPr>
            <a:xfrm>
              <a:off x="660337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679351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69836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717687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7367006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75571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774715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794050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81306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8320774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6"/>
          <p:cNvSpPr txBox="1">
            <a:spLocks noGrp="1"/>
          </p:cNvSpPr>
          <p:nvPr>
            <p:ph type="ctrTitle"/>
          </p:nvPr>
        </p:nvSpPr>
        <p:spPr>
          <a:xfrm>
            <a:off x="1084825" y="1588650"/>
            <a:ext cx="6974400" cy="20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1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1" name="Google Shape;291;p26"/>
          <p:cNvSpPr txBox="1">
            <a:spLocks noGrp="1"/>
          </p:cNvSpPr>
          <p:nvPr>
            <p:ph type="subTitle" idx="1"/>
          </p:nvPr>
        </p:nvSpPr>
        <p:spPr>
          <a:xfrm>
            <a:off x="1084825" y="3574049"/>
            <a:ext cx="6974400" cy="51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>
            <a:off x="207789" y="1295745"/>
            <a:ext cx="552301" cy="552301"/>
            <a:chOff x="1387350" y="1218075"/>
            <a:chExt cx="209300" cy="209300"/>
          </a:xfrm>
        </p:grpSpPr>
        <p:sp>
          <p:nvSpPr>
            <p:cNvPr id="293" name="Google Shape;293;p26"/>
            <p:cNvSpPr/>
            <p:nvPr/>
          </p:nvSpPr>
          <p:spPr>
            <a:xfrm>
              <a:off x="1387350" y="1218075"/>
              <a:ext cx="209300" cy="209300"/>
            </a:xfrm>
            <a:custGeom>
              <a:avLst/>
              <a:gdLst/>
              <a:ahLst/>
              <a:cxnLst/>
              <a:rect l="l" t="t" r="r" b="b"/>
              <a:pathLst>
                <a:path w="8372" h="8372" extrusionOk="0">
                  <a:moveTo>
                    <a:pt x="3860" y="0"/>
                  </a:moveTo>
                  <a:lnTo>
                    <a:pt x="3560" y="727"/>
                  </a:lnTo>
                  <a:cubicBezTo>
                    <a:pt x="3234" y="777"/>
                    <a:pt x="2908" y="877"/>
                    <a:pt x="2632" y="1028"/>
                  </a:cubicBezTo>
                  <a:lnTo>
                    <a:pt x="1956" y="652"/>
                  </a:lnTo>
                  <a:cubicBezTo>
                    <a:pt x="1605" y="877"/>
                    <a:pt x="1279" y="1153"/>
                    <a:pt x="1003" y="1454"/>
                  </a:cubicBezTo>
                  <a:lnTo>
                    <a:pt x="1279" y="2181"/>
                  </a:lnTo>
                  <a:cubicBezTo>
                    <a:pt x="1103" y="2456"/>
                    <a:pt x="953" y="2757"/>
                    <a:pt x="853" y="3058"/>
                  </a:cubicBezTo>
                  <a:lnTo>
                    <a:pt x="101" y="3258"/>
                  </a:lnTo>
                  <a:cubicBezTo>
                    <a:pt x="26" y="3559"/>
                    <a:pt x="1" y="3860"/>
                    <a:pt x="1" y="4186"/>
                  </a:cubicBezTo>
                  <a:cubicBezTo>
                    <a:pt x="1" y="4286"/>
                    <a:pt x="1" y="4411"/>
                    <a:pt x="26" y="4512"/>
                  </a:cubicBezTo>
                  <a:lnTo>
                    <a:pt x="728" y="4812"/>
                  </a:lnTo>
                  <a:cubicBezTo>
                    <a:pt x="778" y="5163"/>
                    <a:pt x="878" y="5464"/>
                    <a:pt x="1028" y="5765"/>
                  </a:cubicBezTo>
                  <a:lnTo>
                    <a:pt x="652" y="6441"/>
                  </a:lnTo>
                  <a:cubicBezTo>
                    <a:pt x="878" y="6792"/>
                    <a:pt x="1154" y="7093"/>
                    <a:pt x="1454" y="7369"/>
                  </a:cubicBezTo>
                  <a:lnTo>
                    <a:pt x="2181" y="7093"/>
                  </a:lnTo>
                  <a:cubicBezTo>
                    <a:pt x="2457" y="7268"/>
                    <a:pt x="2758" y="7419"/>
                    <a:pt x="3058" y="7519"/>
                  </a:cubicBezTo>
                  <a:lnTo>
                    <a:pt x="3284" y="8271"/>
                  </a:lnTo>
                  <a:cubicBezTo>
                    <a:pt x="3560" y="8346"/>
                    <a:pt x="3885" y="8371"/>
                    <a:pt x="4186" y="8371"/>
                  </a:cubicBezTo>
                  <a:lnTo>
                    <a:pt x="4512" y="8371"/>
                  </a:lnTo>
                  <a:lnTo>
                    <a:pt x="4838" y="7644"/>
                  </a:lnTo>
                  <a:cubicBezTo>
                    <a:pt x="5164" y="7594"/>
                    <a:pt x="5464" y="7494"/>
                    <a:pt x="5765" y="7344"/>
                  </a:cubicBezTo>
                  <a:lnTo>
                    <a:pt x="6442" y="7720"/>
                  </a:lnTo>
                  <a:cubicBezTo>
                    <a:pt x="6793" y="7519"/>
                    <a:pt x="7093" y="7243"/>
                    <a:pt x="7369" y="6918"/>
                  </a:cubicBezTo>
                  <a:lnTo>
                    <a:pt x="7093" y="6191"/>
                  </a:lnTo>
                  <a:cubicBezTo>
                    <a:pt x="7269" y="5915"/>
                    <a:pt x="7419" y="5639"/>
                    <a:pt x="7545" y="5314"/>
                  </a:cubicBezTo>
                  <a:lnTo>
                    <a:pt x="8271" y="5113"/>
                  </a:lnTo>
                  <a:cubicBezTo>
                    <a:pt x="8347" y="4812"/>
                    <a:pt x="8372" y="4512"/>
                    <a:pt x="8372" y="4186"/>
                  </a:cubicBezTo>
                  <a:cubicBezTo>
                    <a:pt x="8372" y="4085"/>
                    <a:pt x="8372" y="3985"/>
                    <a:pt x="8372" y="3860"/>
                  </a:cubicBezTo>
                  <a:lnTo>
                    <a:pt x="7670" y="3559"/>
                  </a:lnTo>
                  <a:cubicBezTo>
                    <a:pt x="7595" y="3233"/>
                    <a:pt x="7494" y="2907"/>
                    <a:pt x="7344" y="2632"/>
                  </a:cubicBezTo>
                  <a:lnTo>
                    <a:pt x="7745" y="1955"/>
                  </a:lnTo>
                  <a:cubicBezTo>
                    <a:pt x="7520" y="1604"/>
                    <a:pt x="7244" y="1278"/>
                    <a:pt x="6918" y="1003"/>
                  </a:cubicBezTo>
                  <a:lnTo>
                    <a:pt x="6191" y="1278"/>
                  </a:lnTo>
                  <a:cubicBezTo>
                    <a:pt x="5941" y="1103"/>
                    <a:pt x="5640" y="953"/>
                    <a:pt x="5314" y="852"/>
                  </a:cubicBezTo>
                  <a:lnTo>
                    <a:pt x="5114" y="100"/>
                  </a:lnTo>
                  <a:cubicBezTo>
                    <a:pt x="4813" y="25"/>
                    <a:pt x="4512" y="0"/>
                    <a:pt x="4186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1387350" y="1218075"/>
              <a:ext cx="209300" cy="209300"/>
            </a:xfrm>
            <a:custGeom>
              <a:avLst/>
              <a:gdLst/>
              <a:ahLst/>
              <a:cxnLst/>
              <a:rect l="l" t="t" r="r" b="b"/>
              <a:pathLst>
                <a:path w="8372" h="8372" fill="none" extrusionOk="0">
                  <a:moveTo>
                    <a:pt x="8372" y="4186"/>
                  </a:moveTo>
                  <a:cubicBezTo>
                    <a:pt x="8372" y="4512"/>
                    <a:pt x="8347" y="4812"/>
                    <a:pt x="8271" y="5113"/>
                  </a:cubicBezTo>
                  <a:lnTo>
                    <a:pt x="7545" y="5314"/>
                  </a:lnTo>
                  <a:cubicBezTo>
                    <a:pt x="7419" y="5639"/>
                    <a:pt x="7269" y="5915"/>
                    <a:pt x="7093" y="6191"/>
                  </a:cubicBezTo>
                  <a:lnTo>
                    <a:pt x="7369" y="6918"/>
                  </a:lnTo>
                  <a:cubicBezTo>
                    <a:pt x="7093" y="7243"/>
                    <a:pt x="6793" y="7519"/>
                    <a:pt x="6442" y="7720"/>
                  </a:cubicBezTo>
                  <a:lnTo>
                    <a:pt x="5765" y="7344"/>
                  </a:lnTo>
                  <a:cubicBezTo>
                    <a:pt x="5464" y="7494"/>
                    <a:pt x="5164" y="7594"/>
                    <a:pt x="4838" y="7644"/>
                  </a:cubicBezTo>
                  <a:lnTo>
                    <a:pt x="4512" y="8371"/>
                  </a:lnTo>
                  <a:cubicBezTo>
                    <a:pt x="4412" y="8371"/>
                    <a:pt x="4312" y="8371"/>
                    <a:pt x="4186" y="8371"/>
                  </a:cubicBezTo>
                  <a:cubicBezTo>
                    <a:pt x="3885" y="8371"/>
                    <a:pt x="3560" y="8346"/>
                    <a:pt x="3284" y="8271"/>
                  </a:cubicBezTo>
                  <a:lnTo>
                    <a:pt x="3058" y="7519"/>
                  </a:lnTo>
                  <a:cubicBezTo>
                    <a:pt x="2758" y="7419"/>
                    <a:pt x="2457" y="7268"/>
                    <a:pt x="2181" y="7093"/>
                  </a:cubicBezTo>
                  <a:lnTo>
                    <a:pt x="1454" y="7369"/>
                  </a:lnTo>
                  <a:cubicBezTo>
                    <a:pt x="1154" y="7093"/>
                    <a:pt x="878" y="6792"/>
                    <a:pt x="652" y="6441"/>
                  </a:cubicBezTo>
                  <a:lnTo>
                    <a:pt x="1028" y="5765"/>
                  </a:lnTo>
                  <a:cubicBezTo>
                    <a:pt x="878" y="5464"/>
                    <a:pt x="778" y="5163"/>
                    <a:pt x="728" y="4812"/>
                  </a:cubicBezTo>
                  <a:lnTo>
                    <a:pt x="26" y="4512"/>
                  </a:lnTo>
                  <a:cubicBezTo>
                    <a:pt x="1" y="4411"/>
                    <a:pt x="1" y="4286"/>
                    <a:pt x="1" y="4186"/>
                  </a:cubicBezTo>
                  <a:cubicBezTo>
                    <a:pt x="1" y="3860"/>
                    <a:pt x="26" y="3559"/>
                    <a:pt x="101" y="3258"/>
                  </a:cubicBezTo>
                  <a:lnTo>
                    <a:pt x="853" y="3058"/>
                  </a:lnTo>
                  <a:cubicBezTo>
                    <a:pt x="953" y="2757"/>
                    <a:pt x="1103" y="2456"/>
                    <a:pt x="1279" y="2181"/>
                  </a:cubicBezTo>
                  <a:lnTo>
                    <a:pt x="1003" y="1454"/>
                  </a:lnTo>
                  <a:cubicBezTo>
                    <a:pt x="1279" y="1153"/>
                    <a:pt x="1605" y="877"/>
                    <a:pt x="1956" y="652"/>
                  </a:cubicBezTo>
                  <a:lnTo>
                    <a:pt x="2632" y="1028"/>
                  </a:lnTo>
                  <a:cubicBezTo>
                    <a:pt x="2908" y="877"/>
                    <a:pt x="3234" y="777"/>
                    <a:pt x="3560" y="727"/>
                  </a:cubicBezTo>
                  <a:lnTo>
                    <a:pt x="3860" y="0"/>
                  </a:lnTo>
                  <a:cubicBezTo>
                    <a:pt x="3986" y="0"/>
                    <a:pt x="4086" y="0"/>
                    <a:pt x="4186" y="0"/>
                  </a:cubicBezTo>
                  <a:cubicBezTo>
                    <a:pt x="4512" y="0"/>
                    <a:pt x="4813" y="25"/>
                    <a:pt x="5114" y="100"/>
                  </a:cubicBezTo>
                  <a:lnTo>
                    <a:pt x="5314" y="852"/>
                  </a:lnTo>
                  <a:cubicBezTo>
                    <a:pt x="5640" y="953"/>
                    <a:pt x="5941" y="1103"/>
                    <a:pt x="6191" y="1278"/>
                  </a:cubicBezTo>
                  <a:lnTo>
                    <a:pt x="6918" y="1003"/>
                  </a:lnTo>
                  <a:cubicBezTo>
                    <a:pt x="7244" y="1278"/>
                    <a:pt x="7520" y="1604"/>
                    <a:pt x="7745" y="1955"/>
                  </a:cubicBezTo>
                  <a:lnTo>
                    <a:pt x="7344" y="2632"/>
                  </a:lnTo>
                  <a:cubicBezTo>
                    <a:pt x="7494" y="2907"/>
                    <a:pt x="7595" y="3233"/>
                    <a:pt x="7670" y="3559"/>
                  </a:cubicBezTo>
                  <a:lnTo>
                    <a:pt x="8372" y="3860"/>
                  </a:lnTo>
                  <a:cubicBezTo>
                    <a:pt x="8372" y="3985"/>
                    <a:pt x="8372" y="4085"/>
                    <a:pt x="8372" y="418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6"/>
            <p:cNvSpPr/>
            <p:nvPr/>
          </p:nvSpPr>
          <p:spPr>
            <a:xfrm>
              <a:off x="1431850" y="1262550"/>
              <a:ext cx="120325" cy="120325"/>
            </a:xfrm>
            <a:custGeom>
              <a:avLst/>
              <a:gdLst/>
              <a:ahLst/>
              <a:cxnLst/>
              <a:rect l="l" t="t" r="r" b="b"/>
              <a:pathLst>
                <a:path w="4813" h="4813" extrusionOk="0">
                  <a:moveTo>
                    <a:pt x="2406" y="1"/>
                  </a:moveTo>
                  <a:cubicBezTo>
                    <a:pt x="1078" y="1"/>
                    <a:pt x="0" y="1078"/>
                    <a:pt x="0" y="2407"/>
                  </a:cubicBezTo>
                  <a:cubicBezTo>
                    <a:pt x="0" y="3735"/>
                    <a:pt x="1078" y="4813"/>
                    <a:pt x="2406" y="4813"/>
                  </a:cubicBezTo>
                  <a:cubicBezTo>
                    <a:pt x="3735" y="4813"/>
                    <a:pt x="4812" y="3735"/>
                    <a:pt x="4812" y="2407"/>
                  </a:cubicBezTo>
                  <a:cubicBezTo>
                    <a:pt x="4812" y="1078"/>
                    <a:pt x="3735" y="1"/>
                    <a:pt x="2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6"/>
            <p:cNvSpPr/>
            <p:nvPr/>
          </p:nvSpPr>
          <p:spPr>
            <a:xfrm>
              <a:off x="1451275" y="1281975"/>
              <a:ext cx="81475" cy="81475"/>
            </a:xfrm>
            <a:custGeom>
              <a:avLst/>
              <a:gdLst/>
              <a:ahLst/>
              <a:cxnLst/>
              <a:rect l="l" t="t" r="r" b="b"/>
              <a:pathLst>
                <a:path w="3259" h="3259" fill="none" extrusionOk="0">
                  <a:moveTo>
                    <a:pt x="3258" y="1630"/>
                  </a:moveTo>
                  <a:cubicBezTo>
                    <a:pt x="3258" y="2532"/>
                    <a:pt x="2531" y="3259"/>
                    <a:pt x="1629" y="3259"/>
                  </a:cubicBezTo>
                  <a:cubicBezTo>
                    <a:pt x="727" y="3259"/>
                    <a:pt x="0" y="2532"/>
                    <a:pt x="0" y="1630"/>
                  </a:cubicBezTo>
                  <a:cubicBezTo>
                    <a:pt x="0" y="727"/>
                    <a:pt x="727" y="1"/>
                    <a:pt x="1629" y="1"/>
                  </a:cubicBezTo>
                  <a:cubicBezTo>
                    <a:pt x="2531" y="1"/>
                    <a:pt x="3258" y="727"/>
                    <a:pt x="3258" y="163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 txBox="1">
            <a:spLocks noGrp="1"/>
          </p:cNvSpPr>
          <p:nvPr>
            <p:ph type="title"/>
          </p:nvPr>
        </p:nvSpPr>
        <p:spPr>
          <a:xfrm>
            <a:off x="720000" y="1581275"/>
            <a:ext cx="3509700" cy="63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subTitle" idx="1"/>
          </p:nvPr>
        </p:nvSpPr>
        <p:spPr>
          <a:xfrm>
            <a:off x="720000" y="2616563"/>
            <a:ext cx="3509700" cy="138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0" name="Google Shape;300;p27"/>
          <p:cNvSpPr/>
          <p:nvPr/>
        </p:nvSpPr>
        <p:spPr>
          <a:xfrm>
            <a:off x="4410200" y="570713"/>
            <a:ext cx="4659902" cy="4002069"/>
          </a:xfrm>
          <a:custGeom>
            <a:avLst/>
            <a:gdLst/>
            <a:ahLst/>
            <a:cxnLst/>
            <a:rect l="l" t="t" r="r" b="b"/>
            <a:pathLst>
              <a:path w="7244" h="7219" fill="none" extrusionOk="0">
                <a:moveTo>
                  <a:pt x="0" y="0"/>
                </a:moveTo>
                <a:lnTo>
                  <a:pt x="7243" y="0"/>
                </a:lnTo>
                <a:lnTo>
                  <a:pt x="7243" y="7218"/>
                </a:lnTo>
                <a:lnTo>
                  <a:pt x="0" y="7218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" name="Google Shape;301;p27"/>
          <p:cNvGrpSpPr/>
          <p:nvPr/>
        </p:nvGrpSpPr>
        <p:grpSpPr>
          <a:xfrm>
            <a:off x="296418" y="4572778"/>
            <a:ext cx="2668622" cy="250644"/>
            <a:chOff x="5926468" y="4708190"/>
            <a:chExt cx="2668622" cy="250644"/>
          </a:xfrm>
        </p:grpSpPr>
        <p:sp>
          <p:nvSpPr>
            <p:cNvPr id="302" name="Google Shape;302;p27"/>
            <p:cNvSpPr/>
            <p:nvPr/>
          </p:nvSpPr>
          <p:spPr>
            <a:xfrm>
              <a:off x="592646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608986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6250552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641112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6571813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6732497" y="4708190"/>
              <a:ext cx="89958" cy="250644"/>
            </a:xfrm>
            <a:custGeom>
              <a:avLst/>
              <a:gdLst/>
              <a:ahLst/>
              <a:cxnLst/>
              <a:rect l="l" t="t" r="r" b="b"/>
              <a:pathLst>
                <a:path w="828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27" y="230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6895789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7056473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721715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7377842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7541134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770181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7862503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802307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8186479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8347163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8507848" y="4708190"/>
              <a:ext cx="87242" cy="250644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27"/>
          <p:cNvGrpSpPr/>
          <p:nvPr/>
        </p:nvGrpSpPr>
        <p:grpSpPr>
          <a:xfrm>
            <a:off x="-3091593" y="-2017662"/>
            <a:ext cx="7908519" cy="3095522"/>
            <a:chOff x="-3091593" y="-1484262"/>
            <a:chExt cx="7908519" cy="3095522"/>
          </a:xfrm>
        </p:grpSpPr>
        <p:grpSp>
          <p:nvGrpSpPr>
            <p:cNvPr id="320" name="Google Shape;320;p27"/>
            <p:cNvGrpSpPr/>
            <p:nvPr/>
          </p:nvGrpSpPr>
          <p:grpSpPr>
            <a:xfrm>
              <a:off x="-3091593" y="-1484262"/>
              <a:ext cx="7884347" cy="3095522"/>
              <a:chOff x="-3091593" y="-1484262"/>
              <a:chExt cx="7884347" cy="3095522"/>
            </a:xfrm>
          </p:grpSpPr>
          <p:sp>
            <p:nvSpPr>
              <p:cNvPr id="321" name="Google Shape;321;p27"/>
              <p:cNvSpPr/>
              <p:nvPr/>
            </p:nvSpPr>
            <p:spPr>
              <a:xfrm rot="10800000">
                <a:off x="-3091593" y="-453301"/>
                <a:ext cx="5466211" cy="1127132"/>
              </a:xfrm>
              <a:custGeom>
                <a:avLst/>
                <a:gdLst/>
                <a:ahLst/>
                <a:cxnLst/>
                <a:rect l="l" t="t" r="r" b="b"/>
                <a:pathLst>
                  <a:path w="206136" h="44419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297"/>
                      <a:pt x="91" y="388"/>
                      <a:pt x="183" y="388"/>
                    </a:cubicBezTo>
                    <a:lnTo>
                      <a:pt x="31887" y="388"/>
                    </a:lnTo>
                    <a:lnTo>
                      <a:pt x="54507" y="23031"/>
                    </a:lnTo>
                    <a:lnTo>
                      <a:pt x="101870" y="23031"/>
                    </a:lnTo>
                    <a:lnTo>
                      <a:pt x="123257" y="44418"/>
                    </a:lnTo>
                    <a:lnTo>
                      <a:pt x="205930" y="44418"/>
                    </a:lnTo>
                    <a:cubicBezTo>
                      <a:pt x="206044" y="44418"/>
                      <a:pt x="206136" y="44327"/>
                      <a:pt x="206136" y="44213"/>
                    </a:cubicBezTo>
                    <a:cubicBezTo>
                      <a:pt x="206136" y="44122"/>
                      <a:pt x="206044" y="44030"/>
                      <a:pt x="205930" y="44030"/>
                    </a:cubicBezTo>
                    <a:lnTo>
                      <a:pt x="123417" y="44030"/>
                    </a:lnTo>
                    <a:lnTo>
                      <a:pt x="102029" y="22643"/>
                    </a:lnTo>
                    <a:lnTo>
                      <a:pt x="54667" y="22643"/>
                    </a:lnTo>
                    <a:lnTo>
                      <a:pt x="320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7"/>
              <p:cNvSpPr/>
              <p:nvPr/>
            </p:nvSpPr>
            <p:spPr>
              <a:xfrm rot="10800000">
                <a:off x="-2488881" y="58715"/>
                <a:ext cx="6303378" cy="1490426"/>
              </a:xfrm>
              <a:custGeom>
                <a:avLst/>
                <a:gdLst/>
                <a:ahLst/>
                <a:cxnLst/>
                <a:rect l="l" t="t" r="r" b="b"/>
                <a:pathLst>
                  <a:path w="248409" h="58736" extrusionOk="0">
                    <a:moveTo>
                      <a:pt x="248203" y="1"/>
                    </a:moveTo>
                    <a:cubicBezTo>
                      <a:pt x="248151" y="1"/>
                      <a:pt x="248100" y="18"/>
                      <a:pt x="248066" y="52"/>
                    </a:cubicBezTo>
                    <a:lnTo>
                      <a:pt x="196663" y="51455"/>
                    </a:lnTo>
                    <a:lnTo>
                      <a:pt x="175778" y="51455"/>
                    </a:lnTo>
                    <a:lnTo>
                      <a:pt x="155760" y="31460"/>
                    </a:lnTo>
                    <a:lnTo>
                      <a:pt x="121112" y="31460"/>
                    </a:lnTo>
                    <a:lnTo>
                      <a:pt x="94200" y="58371"/>
                    </a:lnTo>
                    <a:lnTo>
                      <a:pt x="183" y="58371"/>
                    </a:lnTo>
                    <a:cubicBezTo>
                      <a:pt x="92" y="58371"/>
                      <a:pt x="0" y="58439"/>
                      <a:pt x="0" y="58553"/>
                    </a:cubicBezTo>
                    <a:cubicBezTo>
                      <a:pt x="0" y="58645"/>
                      <a:pt x="92" y="58736"/>
                      <a:pt x="183" y="58736"/>
                    </a:cubicBezTo>
                    <a:lnTo>
                      <a:pt x="94360" y="58736"/>
                    </a:lnTo>
                    <a:lnTo>
                      <a:pt x="121248" y="31848"/>
                    </a:lnTo>
                    <a:lnTo>
                      <a:pt x="155623" y="31848"/>
                    </a:lnTo>
                    <a:lnTo>
                      <a:pt x="175618" y="51843"/>
                    </a:lnTo>
                    <a:lnTo>
                      <a:pt x="196823" y="51843"/>
                    </a:lnTo>
                    <a:lnTo>
                      <a:pt x="248340" y="326"/>
                    </a:lnTo>
                    <a:cubicBezTo>
                      <a:pt x="248408" y="235"/>
                      <a:pt x="248408" y="121"/>
                      <a:pt x="248340" y="52"/>
                    </a:cubicBezTo>
                    <a:cubicBezTo>
                      <a:pt x="248306" y="18"/>
                      <a:pt x="248254" y="1"/>
                      <a:pt x="248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7"/>
              <p:cNvSpPr/>
              <p:nvPr/>
            </p:nvSpPr>
            <p:spPr>
              <a:xfrm rot="10800000">
                <a:off x="-2860727" y="-1484262"/>
                <a:ext cx="6393739" cy="1984325"/>
              </a:xfrm>
              <a:custGeom>
                <a:avLst/>
                <a:gdLst/>
                <a:ahLst/>
                <a:cxnLst/>
                <a:rect l="l" t="t" r="r" b="b"/>
                <a:pathLst>
                  <a:path w="251970" h="78200" extrusionOk="0">
                    <a:moveTo>
                      <a:pt x="389" y="0"/>
                    </a:moveTo>
                    <a:cubicBezTo>
                      <a:pt x="160" y="0"/>
                      <a:pt x="1" y="183"/>
                      <a:pt x="1" y="388"/>
                    </a:cubicBezTo>
                    <a:cubicBezTo>
                      <a:pt x="1" y="593"/>
                      <a:pt x="160" y="776"/>
                      <a:pt x="389" y="776"/>
                    </a:cubicBezTo>
                    <a:lnTo>
                      <a:pt x="66217" y="776"/>
                    </a:lnTo>
                    <a:lnTo>
                      <a:pt x="89179" y="23738"/>
                    </a:lnTo>
                    <a:lnTo>
                      <a:pt x="125197" y="23738"/>
                    </a:lnTo>
                    <a:lnTo>
                      <a:pt x="179659" y="78199"/>
                    </a:lnTo>
                    <a:lnTo>
                      <a:pt x="251581" y="78199"/>
                    </a:lnTo>
                    <a:cubicBezTo>
                      <a:pt x="251787" y="78199"/>
                      <a:pt x="251969" y="78040"/>
                      <a:pt x="251969" y="77834"/>
                    </a:cubicBezTo>
                    <a:cubicBezTo>
                      <a:pt x="251969" y="77606"/>
                      <a:pt x="251787" y="77446"/>
                      <a:pt x="251581" y="77446"/>
                    </a:cubicBezTo>
                    <a:lnTo>
                      <a:pt x="179978" y="77446"/>
                    </a:lnTo>
                    <a:lnTo>
                      <a:pt x="125517" y="22962"/>
                    </a:lnTo>
                    <a:lnTo>
                      <a:pt x="89499" y="22962"/>
                    </a:lnTo>
                    <a:lnTo>
                      <a:pt x="665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7"/>
              <p:cNvSpPr/>
              <p:nvPr/>
            </p:nvSpPr>
            <p:spPr>
              <a:xfrm rot="10800000">
                <a:off x="-1953114" y="264887"/>
                <a:ext cx="4762126" cy="1309020"/>
              </a:xfrm>
              <a:custGeom>
                <a:avLst/>
                <a:gdLst/>
                <a:ahLst/>
                <a:cxnLst/>
                <a:rect l="l" t="t" r="r" b="b"/>
                <a:pathLst>
                  <a:path w="187670" h="51587" extrusionOk="0">
                    <a:moveTo>
                      <a:pt x="187453" y="1"/>
                    </a:moveTo>
                    <a:cubicBezTo>
                      <a:pt x="187407" y="1"/>
                      <a:pt x="187362" y="24"/>
                      <a:pt x="187327" y="69"/>
                    </a:cubicBezTo>
                    <a:lnTo>
                      <a:pt x="143594" y="43780"/>
                    </a:lnTo>
                    <a:lnTo>
                      <a:pt x="103992" y="43780"/>
                    </a:lnTo>
                    <a:lnTo>
                      <a:pt x="87444" y="27232"/>
                    </a:lnTo>
                    <a:lnTo>
                      <a:pt x="46838" y="27232"/>
                    </a:lnTo>
                    <a:lnTo>
                      <a:pt x="22871" y="51198"/>
                    </a:lnTo>
                    <a:lnTo>
                      <a:pt x="183" y="51198"/>
                    </a:lnTo>
                    <a:cubicBezTo>
                      <a:pt x="91" y="51198"/>
                      <a:pt x="0" y="51289"/>
                      <a:pt x="0" y="51403"/>
                    </a:cubicBezTo>
                    <a:cubicBezTo>
                      <a:pt x="0" y="51495"/>
                      <a:pt x="91" y="51586"/>
                      <a:pt x="183" y="51586"/>
                    </a:cubicBezTo>
                    <a:lnTo>
                      <a:pt x="23031" y="51586"/>
                    </a:lnTo>
                    <a:lnTo>
                      <a:pt x="46997" y="27620"/>
                    </a:lnTo>
                    <a:lnTo>
                      <a:pt x="87284" y="27620"/>
                    </a:lnTo>
                    <a:lnTo>
                      <a:pt x="103833" y="44168"/>
                    </a:lnTo>
                    <a:lnTo>
                      <a:pt x="143754" y="44168"/>
                    </a:lnTo>
                    <a:lnTo>
                      <a:pt x="187579" y="321"/>
                    </a:lnTo>
                    <a:cubicBezTo>
                      <a:pt x="187670" y="252"/>
                      <a:pt x="187670" y="138"/>
                      <a:pt x="187579" y="69"/>
                    </a:cubicBezTo>
                    <a:cubicBezTo>
                      <a:pt x="187544" y="24"/>
                      <a:pt x="187499" y="1"/>
                      <a:pt x="1874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7"/>
              <p:cNvSpPr/>
              <p:nvPr/>
            </p:nvSpPr>
            <p:spPr>
              <a:xfrm rot="10800000">
                <a:off x="-55114" y="833084"/>
                <a:ext cx="3182685" cy="778175"/>
              </a:xfrm>
              <a:custGeom>
                <a:avLst/>
                <a:gdLst/>
                <a:ahLst/>
                <a:cxnLst/>
                <a:rect l="l" t="t" r="r" b="b"/>
                <a:pathLst>
                  <a:path w="125426" h="30667" extrusionOk="0">
                    <a:moveTo>
                      <a:pt x="125014" y="1"/>
                    </a:moveTo>
                    <a:cubicBezTo>
                      <a:pt x="124917" y="1"/>
                      <a:pt x="124820" y="35"/>
                      <a:pt x="124741" y="103"/>
                    </a:cubicBezTo>
                    <a:lnTo>
                      <a:pt x="111936" y="12931"/>
                    </a:lnTo>
                    <a:lnTo>
                      <a:pt x="47020" y="12931"/>
                    </a:lnTo>
                    <a:lnTo>
                      <a:pt x="30016" y="29913"/>
                    </a:lnTo>
                    <a:lnTo>
                      <a:pt x="388" y="29913"/>
                    </a:lnTo>
                    <a:cubicBezTo>
                      <a:pt x="160" y="29913"/>
                      <a:pt x="0" y="30073"/>
                      <a:pt x="0" y="30301"/>
                    </a:cubicBezTo>
                    <a:cubicBezTo>
                      <a:pt x="0" y="30507"/>
                      <a:pt x="160" y="30666"/>
                      <a:pt x="388" y="30666"/>
                    </a:cubicBezTo>
                    <a:lnTo>
                      <a:pt x="30335" y="30666"/>
                    </a:lnTo>
                    <a:lnTo>
                      <a:pt x="47340" y="13685"/>
                    </a:lnTo>
                    <a:lnTo>
                      <a:pt x="112255" y="13685"/>
                    </a:lnTo>
                    <a:lnTo>
                      <a:pt x="125288" y="651"/>
                    </a:lnTo>
                    <a:cubicBezTo>
                      <a:pt x="125425" y="514"/>
                      <a:pt x="125425" y="263"/>
                      <a:pt x="125288" y="103"/>
                    </a:cubicBezTo>
                    <a:cubicBezTo>
                      <a:pt x="125208" y="35"/>
                      <a:pt x="125111" y="1"/>
                      <a:pt x="1250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7"/>
              <p:cNvSpPr/>
              <p:nvPr/>
            </p:nvSpPr>
            <p:spPr>
              <a:xfrm rot="10800000">
                <a:off x="2654352" y="663960"/>
                <a:ext cx="2054994" cy="401407"/>
              </a:xfrm>
              <a:custGeom>
                <a:avLst/>
                <a:gdLst/>
                <a:ahLst/>
                <a:cxnLst/>
                <a:rect l="l" t="t" r="r" b="b"/>
                <a:pathLst>
                  <a:path w="80985" h="15819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183"/>
                    </a:cubicBezTo>
                    <a:cubicBezTo>
                      <a:pt x="0" y="297"/>
                      <a:pt x="92" y="389"/>
                      <a:pt x="206" y="389"/>
                    </a:cubicBezTo>
                    <a:lnTo>
                      <a:pt x="37297" y="389"/>
                    </a:lnTo>
                    <a:lnTo>
                      <a:pt x="52750" y="15818"/>
                    </a:lnTo>
                    <a:lnTo>
                      <a:pt x="80779" y="15818"/>
                    </a:lnTo>
                    <a:cubicBezTo>
                      <a:pt x="80893" y="15818"/>
                      <a:pt x="80985" y="15727"/>
                      <a:pt x="80985" y="15636"/>
                    </a:cubicBezTo>
                    <a:cubicBezTo>
                      <a:pt x="80985" y="15522"/>
                      <a:pt x="80893" y="15430"/>
                      <a:pt x="80779" y="15430"/>
                    </a:cubicBezTo>
                    <a:lnTo>
                      <a:pt x="52909" y="15430"/>
                    </a:lnTo>
                    <a:lnTo>
                      <a:pt x="374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7"/>
              <p:cNvSpPr/>
              <p:nvPr/>
            </p:nvSpPr>
            <p:spPr>
              <a:xfrm rot="10800000">
                <a:off x="3113081" y="264887"/>
                <a:ext cx="1679673" cy="520720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20521" extrusionOk="0">
                    <a:moveTo>
                      <a:pt x="183" y="0"/>
                    </a:moveTo>
                    <a:cubicBezTo>
                      <a:pt x="92" y="0"/>
                      <a:pt x="1" y="91"/>
                      <a:pt x="1" y="206"/>
                    </a:cubicBezTo>
                    <a:cubicBezTo>
                      <a:pt x="1" y="297"/>
                      <a:pt x="92" y="388"/>
                      <a:pt x="183" y="388"/>
                    </a:cubicBezTo>
                    <a:lnTo>
                      <a:pt x="25245" y="388"/>
                    </a:lnTo>
                    <a:lnTo>
                      <a:pt x="45377" y="20520"/>
                    </a:lnTo>
                    <a:lnTo>
                      <a:pt x="66011" y="20520"/>
                    </a:lnTo>
                    <a:cubicBezTo>
                      <a:pt x="66103" y="20520"/>
                      <a:pt x="66194" y="20429"/>
                      <a:pt x="66194" y="20337"/>
                    </a:cubicBezTo>
                    <a:cubicBezTo>
                      <a:pt x="66194" y="20223"/>
                      <a:pt x="66103" y="20132"/>
                      <a:pt x="66011" y="20132"/>
                    </a:cubicBezTo>
                    <a:lnTo>
                      <a:pt x="45537" y="20132"/>
                    </a:lnTo>
                    <a:lnTo>
                      <a:pt x="254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7"/>
              <p:cNvSpPr/>
              <p:nvPr/>
            </p:nvSpPr>
            <p:spPr>
              <a:xfrm rot="10800000">
                <a:off x="3798841" y="59274"/>
                <a:ext cx="993913" cy="458755"/>
              </a:xfrm>
              <a:custGeom>
                <a:avLst/>
                <a:gdLst/>
                <a:ahLst/>
                <a:cxnLst/>
                <a:rect l="l" t="t" r="r" b="b"/>
                <a:pathLst>
                  <a:path w="39169" h="18079" extrusionOk="0">
                    <a:moveTo>
                      <a:pt x="183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297"/>
                      <a:pt x="92" y="388"/>
                      <a:pt x="183" y="388"/>
                    </a:cubicBezTo>
                    <a:lnTo>
                      <a:pt x="21182" y="388"/>
                    </a:lnTo>
                    <a:lnTo>
                      <a:pt x="38826" y="18010"/>
                    </a:lnTo>
                    <a:cubicBezTo>
                      <a:pt x="38849" y="18055"/>
                      <a:pt x="38895" y="18078"/>
                      <a:pt x="38940" y="18078"/>
                    </a:cubicBezTo>
                    <a:cubicBezTo>
                      <a:pt x="39009" y="18078"/>
                      <a:pt x="39055" y="18055"/>
                      <a:pt x="39077" y="18010"/>
                    </a:cubicBezTo>
                    <a:cubicBezTo>
                      <a:pt x="39169" y="17941"/>
                      <a:pt x="39169" y="17827"/>
                      <a:pt x="39077" y="17736"/>
                    </a:cubicBezTo>
                    <a:lnTo>
                      <a:pt x="213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7"/>
              <p:cNvSpPr/>
              <p:nvPr/>
            </p:nvSpPr>
            <p:spPr>
              <a:xfrm rot="10800000">
                <a:off x="394353" y="672080"/>
                <a:ext cx="136695" cy="13669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5387" extrusionOk="0">
                    <a:moveTo>
                      <a:pt x="2694" y="388"/>
                    </a:moveTo>
                    <a:cubicBezTo>
                      <a:pt x="3972" y="388"/>
                      <a:pt x="5022" y="1415"/>
                      <a:pt x="5022" y="2694"/>
                    </a:cubicBezTo>
                    <a:cubicBezTo>
                      <a:pt x="5022" y="3972"/>
                      <a:pt x="3972" y="4999"/>
                      <a:pt x="2694" y="4999"/>
                    </a:cubicBezTo>
                    <a:cubicBezTo>
                      <a:pt x="1415" y="4999"/>
                      <a:pt x="388" y="3972"/>
                      <a:pt x="388" y="2694"/>
                    </a:cubicBezTo>
                    <a:cubicBezTo>
                      <a:pt x="388" y="1415"/>
                      <a:pt x="1415" y="388"/>
                      <a:pt x="2694" y="388"/>
                    </a:cubicBezTo>
                    <a:close/>
                    <a:moveTo>
                      <a:pt x="2694" y="0"/>
                    </a:moveTo>
                    <a:cubicBezTo>
                      <a:pt x="1210" y="0"/>
                      <a:pt x="0" y="1210"/>
                      <a:pt x="0" y="2694"/>
                    </a:cubicBezTo>
                    <a:cubicBezTo>
                      <a:pt x="0" y="4177"/>
                      <a:pt x="1210" y="5387"/>
                      <a:pt x="2694" y="5387"/>
                    </a:cubicBezTo>
                    <a:cubicBezTo>
                      <a:pt x="4177" y="5387"/>
                      <a:pt x="5387" y="4177"/>
                      <a:pt x="5387" y="2694"/>
                    </a:cubicBezTo>
                    <a:cubicBezTo>
                      <a:pt x="5387" y="1210"/>
                      <a:pt x="4177" y="0"/>
                      <a:pt x="26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7"/>
              <p:cNvSpPr/>
              <p:nvPr/>
            </p:nvSpPr>
            <p:spPr>
              <a:xfrm rot="10800000">
                <a:off x="418079" y="695805"/>
                <a:ext cx="88660" cy="89244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3517" extrusionOk="0">
                    <a:moveTo>
                      <a:pt x="1736" y="1"/>
                    </a:moveTo>
                    <a:cubicBezTo>
                      <a:pt x="777" y="1"/>
                      <a:pt x="1" y="800"/>
                      <a:pt x="1" y="1759"/>
                    </a:cubicBezTo>
                    <a:cubicBezTo>
                      <a:pt x="1" y="2717"/>
                      <a:pt x="777" y="3516"/>
                      <a:pt x="1736" y="3516"/>
                    </a:cubicBezTo>
                    <a:cubicBezTo>
                      <a:pt x="2717" y="3516"/>
                      <a:pt x="3493" y="2717"/>
                      <a:pt x="3493" y="1759"/>
                    </a:cubicBezTo>
                    <a:cubicBezTo>
                      <a:pt x="3493" y="800"/>
                      <a:pt x="2717" y="1"/>
                      <a:pt x="17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7"/>
              <p:cNvSpPr/>
              <p:nvPr/>
            </p:nvSpPr>
            <p:spPr>
              <a:xfrm rot="10800000">
                <a:off x="2364747" y="600243"/>
                <a:ext cx="136721" cy="136721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66"/>
                    </a:moveTo>
                    <a:cubicBezTo>
                      <a:pt x="3972" y="366"/>
                      <a:pt x="4999" y="1416"/>
                      <a:pt x="4999" y="2694"/>
                    </a:cubicBezTo>
                    <a:cubicBezTo>
                      <a:pt x="4999" y="3972"/>
                      <a:pt x="3972" y="4999"/>
                      <a:pt x="2694" y="4999"/>
                    </a:cubicBezTo>
                    <a:cubicBezTo>
                      <a:pt x="1416" y="4999"/>
                      <a:pt x="366" y="3972"/>
                      <a:pt x="366" y="2694"/>
                    </a:cubicBezTo>
                    <a:cubicBezTo>
                      <a:pt x="366" y="1416"/>
                      <a:pt x="1416" y="366"/>
                      <a:pt x="2694" y="366"/>
                    </a:cubicBezTo>
                    <a:close/>
                    <a:moveTo>
                      <a:pt x="2694" y="0"/>
                    </a:moveTo>
                    <a:cubicBezTo>
                      <a:pt x="1210" y="0"/>
                      <a:pt x="0" y="1210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210"/>
                      <a:pt x="4177" y="0"/>
                      <a:pt x="26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7"/>
              <p:cNvSpPr/>
              <p:nvPr/>
            </p:nvSpPr>
            <p:spPr>
              <a:xfrm rot="10800000">
                <a:off x="2389082" y="623994"/>
                <a:ext cx="88635" cy="89219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516" extrusionOk="0">
                    <a:moveTo>
                      <a:pt x="1758" y="0"/>
                    </a:moveTo>
                    <a:cubicBezTo>
                      <a:pt x="776" y="0"/>
                      <a:pt x="0" y="776"/>
                      <a:pt x="0" y="1758"/>
                    </a:cubicBezTo>
                    <a:cubicBezTo>
                      <a:pt x="0" y="2717"/>
                      <a:pt x="776" y="3515"/>
                      <a:pt x="1758" y="3515"/>
                    </a:cubicBezTo>
                    <a:cubicBezTo>
                      <a:pt x="2716" y="3515"/>
                      <a:pt x="3493" y="2717"/>
                      <a:pt x="3493" y="1758"/>
                    </a:cubicBezTo>
                    <a:cubicBezTo>
                      <a:pt x="3493" y="776"/>
                      <a:pt x="2716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7"/>
              <p:cNvSpPr/>
              <p:nvPr/>
            </p:nvSpPr>
            <p:spPr>
              <a:xfrm rot="10800000">
                <a:off x="3119450" y="794286"/>
                <a:ext cx="96171" cy="96171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790" extrusionOk="0">
                    <a:moveTo>
                      <a:pt x="1895" y="366"/>
                    </a:moveTo>
                    <a:cubicBezTo>
                      <a:pt x="2717" y="366"/>
                      <a:pt x="3402" y="1051"/>
                      <a:pt x="3402" y="1895"/>
                    </a:cubicBezTo>
                    <a:cubicBezTo>
                      <a:pt x="3402" y="2717"/>
                      <a:pt x="2717" y="3402"/>
                      <a:pt x="1895" y="3402"/>
                    </a:cubicBezTo>
                    <a:cubicBezTo>
                      <a:pt x="1051" y="3402"/>
                      <a:pt x="366" y="2717"/>
                      <a:pt x="366" y="1895"/>
                    </a:cubicBezTo>
                    <a:cubicBezTo>
                      <a:pt x="366" y="1051"/>
                      <a:pt x="1051" y="366"/>
                      <a:pt x="1895" y="366"/>
                    </a:cubicBezTo>
                    <a:close/>
                    <a:moveTo>
                      <a:pt x="1895" y="1"/>
                    </a:moveTo>
                    <a:cubicBezTo>
                      <a:pt x="845" y="1"/>
                      <a:pt x="1" y="845"/>
                      <a:pt x="1" y="1895"/>
                    </a:cubicBezTo>
                    <a:cubicBezTo>
                      <a:pt x="1" y="2922"/>
                      <a:pt x="845" y="3790"/>
                      <a:pt x="1895" y="3790"/>
                    </a:cubicBezTo>
                    <a:cubicBezTo>
                      <a:pt x="2922" y="3790"/>
                      <a:pt x="3790" y="2922"/>
                      <a:pt x="3790" y="1895"/>
                    </a:cubicBezTo>
                    <a:cubicBezTo>
                      <a:pt x="3790" y="845"/>
                      <a:pt x="2922" y="1"/>
                      <a:pt x="1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7"/>
              <p:cNvSpPr/>
              <p:nvPr/>
            </p:nvSpPr>
            <p:spPr>
              <a:xfrm rot="10800000">
                <a:off x="3137391" y="812226"/>
                <a:ext cx="60849" cy="60849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98" extrusionOk="0">
                    <a:moveTo>
                      <a:pt x="1210" y="1"/>
                    </a:moveTo>
                    <a:cubicBezTo>
                      <a:pt x="548" y="1"/>
                      <a:pt x="1" y="548"/>
                      <a:pt x="1" y="1210"/>
                    </a:cubicBezTo>
                    <a:cubicBezTo>
                      <a:pt x="1" y="1872"/>
                      <a:pt x="548" y="2397"/>
                      <a:pt x="1210" y="2397"/>
                    </a:cubicBezTo>
                    <a:cubicBezTo>
                      <a:pt x="1872" y="2397"/>
                      <a:pt x="2397" y="1872"/>
                      <a:pt x="2397" y="1210"/>
                    </a:cubicBezTo>
                    <a:cubicBezTo>
                      <a:pt x="2397" y="548"/>
                      <a:pt x="1872" y="1"/>
                      <a:pt x="12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7"/>
              <p:cNvSpPr/>
              <p:nvPr/>
            </p:nvSpPr>
            <p:spPr>
              <a:xfrm rot="10800000">
                <a:off x="1773992" y="614732"/>
                <a:ext cx="107742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36"/>
                      <a:pt x="0" y="2123"/>
                    </a:cubicBezTo>
                    <a:cubicBezTo>
                      <a:pt x="0" y="3287"/>
                      <a:pt x="959" y="4246"/>
                      <a:pt x="2123" y="4246"/>
                    </a:cubicBezTo>
                    <a:cubicBezTo>
                      <a:pt x="3310" y="4246"/>
                      <a:pt x="4246" y="3287"/>
                      <a:pt x="4246" y="2123"/>
                    </a:cubicBezTo>
                    <a:cubicBezTo>
                      <a:pt x="4246" y="936"/>
                      <a:pt x="3310" y="0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7"/>
              <p:cNvSpPr/>
              <p:nvPr/>
            </p:nvSpPr>
            <p:spPr>
              <a:xfrm rot="10800000">
                <a:off x="1389967" y="30321"/>
                <a:ext cx="66051" cy="66051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603" extrusionOk="0">
                    <a:moveTo>
                      <a:pt x="1301" y="0"/>
                    </a:moveTo>
                    <a:cubicBezTo>
                      <a:pt x="594" y="0"/>
                      <a:pt x="0" y="571"/>
                      <a:pt x="0" y="1301"/>
                    </a:cubicBezTo>
                    <a:cubicBezTo>
                      <a:pt x="0" y="2009"/>
                      <a:pt x="594" y="2602"/>
                      <a:pt x="1301" y="2602"/>
                    </a:cubicBezTo>
                    <a:cubicBezTo>
                      <a:pt x="2009" y="2602"/>
                      <a:pt x="2602" y="2009"/>
                      <a:pt x="2602" y="1301"/>
                    </a:cubicBezTo>
                    <a:cubicBezTo>
                      <a:pt x="2602" y="571"/>
                      <a:pt x="2009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7"/>
              <p:cNvSpPr/>
              <p:nvPr/>
            </p:nvSpPr>
            <p:spPr>
              <a:xfrm rot="10800000">
                <a:off x="1117185" y="222029"/>
                <a:ext cx="145982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776" extrusionOk="0">
                    <a:moveTo>
                      <a:pt x="2877" y="388"/>
                    </a:moveTo>
                    <a:cubicBezTo>
                      <a:pt x="4246" y="388"/>
                      <a:pt x="5388" y="1507"/>
                      <a:pt x="5388" y="2899"/>
                    </a:cubicBezTo>
                    <a:cubicBezTo>
                      <a:pt x="5388" y="4269"/>
                      <a:pt x="4246" y="5410"/>
                      <a:pt x="2877" y="5410"/>
                    </a:cubicBezTo>
                    <a:cubicBezTo>
                      <a:pt x="1485" y="5410"/>
                      <a:pt x="366" y="4269"/>
                      <a:pt x="366" y="2899"/>
                    </a:cubicBezTo>
                    <a:cubicBezTo>
                      <a:pt x="366" y="1507"/>
                      <a:pt x="1485" y="388"/>
                      <a:pt x="2877" y="388"/>
                    </a:cubicBezTo>
                    <a:close/>
                    <a:moveTo>
                      <a:pt x="2877" y="0"/>
                    </a:moveTo>
                    <a:cubicBezTo>
                      <a:pt x="1279" y="0"/>
                      <a:pt x="1" y="1301"/>
                      <a:pt x="1" y="2899"/>
                    </a:cubicBezTo>
                    <a:cubicBezTo>
                      <a:pt x="1" y="4497"/>
                      <a:pt x="1279" y="5775"/>
                      <a:pt x="2877" y="5775"/>
                    </a:cubicBezTo>
                    <a:cubicBezTo>
                      <a:pt x="4475" y="5775"/>
                      <a:pt x="5753" y="4497"/>
                      <a:pt x="5753" y="2899"/>
                    </a:cubicBezTo>
                    <a:cubicBezTo>
                      <a:pt x="5753" y="1301"/>
                      <a:pt x="4475" y="0"/>
                      <a:pt x="2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7"/>
              <p:cNvSpPr/>
              <p:nvPr/>
            </p:nvSpPr>
            <p:spPr>
              <a:xfrm rot="10800000">
                <a:off x="1142662" y="248089"/>
                <a:ext cx="95004" cy="94446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722" extrusionOk="0">
                    <a:moveTo>
                      <a:pt x="1872" y="0"/>
                    </a:moveTo>
                    <a:cubicBezTo>
                      <a:pt x="845" y="0"/>
                      <a:pt x="0" y="845"/>
                      <a:pt x="0" y="1872"/>
                    </a:cubicBezTo>
                    <a:cubicBezTo>
                      <a:pt x="0" y="2899"/>
                      <a:pt x="845" y="3721"/>
                      <a:pt x="1872" y="3721"/>
                    </a:cubicBezTo>
                    <a:cubicBezTo>
                      <a:pt x="2899" y="3721"/>
                      <a:pt x="3744" y="2899"/>
                      <a:pt x="3744" y="1872"/>
                    </a:cubicBezTo>
                    <a:cubicBezTo>
                      <a:pt x="3744" y="845"/>
                      <a:pt x="2899" y="0"/>
                      <a:pt x="1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7"/>
              <p:cNvSpPr/>
              <p:nvPr/>
            </p:nvSpPr>
            <p:spPr>
              <a:xfrm rot="10800000">
                <a:off x="2750498" y="215660"/>
                <a:ext cx="107742" cy="107768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7" extrusionOk="0">
                    <a:moveTo>
                      <a:pt x="2123" y="1"/>
                    </a:moveTo>
                    <a:cubicBezTo>
                      <a:pt x="959" y="1"/>
                      <a:pt x="0" y="937"/>
                      <a:pt x="0" y="2123"/>
                    </a:cubicBezTo>
                    <a:cubicBezTo>
                      <a:pt x="0" y="3288"/>
                      <a:pt x="959" y="4246"/>
                      <a:pt x="2123" y="4246"/>
                    </a:cubicBezTo>
                    <a:cubicBezTo>
                      <a:pt x="3310" y="4246"/>
                      <a:pt x="4246" y="3288"/>
                      <a:pt x="4246" y="2123"/>
                    </a:cubicBezTo>
                    <a:cubicBezTo>
                      <a:pt x="4246" y="937"/>
                      <a:pt x="3310" y="1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7"/>
              <p:cNvSpPr/>
              <p:nvPr/>
            </p:nvSpPr>
            <p:spPr>
              <a:xfrm rot="10800000">
                <a:off x="3063828" y="215660"/>
                <a:ext cx="107768" cy="107768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4247" extrusionOk="0">
                    <a:moveTo>
                      <a:pt x="2123" y="1"/>
                    </a:moveTo>
                    <a:cubicBezTo>
                      <a:pt x="936" y="1"/>
                      <a:pt x="1" y="937"/>
                      <a:pt x="1" y="2123"/>
                    </a:cubicBezTo>
                    <a:cubicBezTo>
                      <a:pt x="1" y="3288"/>
                      <a:pt x="936" y="4246"/>
                      <a:pt x="2123" y="4246"/>
                    </a:cubicBezTo>
                    <a:cubicBezTo>
                      <a:pt x="3287" y="4246"/>
                      <a:pt x="4246" y="3288"/>
                      <a:pt x="4246" y="2123"/>
                    </a:cubicBezTo>
                    <a:cubicBezTo>
                      <a:pt x="4246" y="937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7"/>
              <p:cNvSpPr/>
              <p:nvPr/>
            </p:nvSpPr>
            <p:spPr>
              <a:xfrm rot="10800000">
                <a:off x="3750755" y="10630"/>
                <a:ext cx="107768" cy="107768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4247" extrusionOk="0">
                    <a:moveTo>
                      <a:pt x="2123" y="1"/>
                    </a:moveTo>
                    <a:cubicBezTo>
                      <a:pt x="959" y="1"/>
                      <a:pt x="1" y="960"/>
                      <a:pt x="1" y="2124"/>
                    </a:cubicBezTo>
                    <a:cubicBezTo>
                      <a:pt x="1" y="3311"/>
                      <a:pt x="959" y="4246"/>
                      <a:pt x="2123" y="4246"/>
                    </a:cubicBezTo>
                    <a:cubicBezTo>
                      <a:pt x="3310" y="4246"/>
                      <a:pt x="4246" y="3311"/>
                      <a:pt x="4246" y="2124"/>
                    </a:cubicBezTo>
                    <a:cubicBezTo>
                      <a:pt x="4246" y="960"/>
                      <a:pt x="3310" y="1"/>
                      <a:pt x="21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7"/>
              <p:cNvSpPr/>
              <p:nvPr/>
            </p:nvSpPr>
            <p:spPr>
              <a:xfrm rot="10800000">
                <a:off x="4206008" y="458930"/>
                <a:ext cx="107742" cy="107742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36"/>
                      <a:pt x="0" y="2123"/>
                    </a:cubicBezTo>
                    <a:cubicBezTo>
                      <a:pt x="0" y="3287"/>
                      <a:pt x="959" y="4246"/>
                      <a:pt x="2123" y="4246"/>
                    </a:cubicBezTo>
                    <a:cubicBezTo>
                      <a:pt x="3287" y="4246"/>
                      <a:pt x="4246" y="3287"/>
                      <a:pt x="4246" y="2123"/>
                    </a:cubicBezTo>
                    <a:cubicBezTo>
                      <a:pt x="4246" y="936"/>
                      <a:pt x="3287" y="0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 rot="10800000">
                <a:off x="1527829" y="631531"/>
                <a:ext cx="73588" cy="7414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22" extrusionOk="0">
                    <a:moveTo>
                      <a:pt x="1462" y="0"/>
                    </a:moveTo>
                    <a:cubicBezTo>
                      <a:pt x="640" y="0"/>
                      <a:pt x="1" y="639"/>
                      <a:pt x="1" y="1461"/>
                    </a:cubicBezTo>
                    <a:cubicBezTo>
                      <a:pt x="1" y="2260"/>
                      <a:pt x="640" y="2922"/>
                      <a:pt x="1462" y="2922"/>
                    </a:cubicBezTo>
                    <a:cubicBezTo>
                      <a:pt x="2261" y="2922"/>
                      <a:pt x="2900" y="2260"/>
                      <a:pt x="2900" y="1461"/>
                    </a:cubicBezTo>
                    <a:cubicBezTo>
                      <a:pt x="2900" y="639"/>
                      <a:pt x="2261" y="0"/>
                      <a:pt x="1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 rot="10800000">
                <a:off x="3486068" y="453144"/>
                <a:ext cx="74171" cy="74146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1462" y="0"/>
                    </a:moveTo>
                    <a:cubicBezTo>
                      <a:pt x="640" y="0"/>
                      <a:pt x="1" y="662"/>
                      <a:pt x="1" y="1461"/>
                    </a:cubicBezTo>
                    <a:cubicBezTo>
                      <a:pt x="1" y="2260"/>
                      <a:pt x="640" y="2922"/>
                      <a:pt x="1462" y="2922"/>
                    </a:cubicBezTo>
                    <a:cubicBezTo>
                      <a:pt x="2260" y="2922"/>
                      <a:pt x="2922" y="2260"/>
                      <a:pt x="2922" y="1461"/>
                    </a:cubicBezTo>
                    <a:cubicBezTo>
                      <a:pt x="2922" y="662"/>
                      <a:pt x="2260" y="0"/>
                      <a:pt x="1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 rot="10800000">
                <a:off x="-539320" y="1055496"/>
                <a:ext cx="3040788" cy="9871"/>
              </a:xfrm>
              <a:custGeom>
                <a:avLst/>
                <a:gdLst/>
                <a:ahLst/>
                <a:cxnLst/>
                <a:rect l="l" t="t" r="r" b="b"/>
                <a:pathLst>
                  <a:path w="119834" h="389" extrusionOk="0">
                    <a:moveTo>
                      <a:pt x="183" y="1"/>
                    </a:moveTo>
                    <a:cubicBezTo>
                      <a:pt x="69" y="1"/>
                      <a:pt x="0" y="92"/>
                      <a:pt x="0" y="183"/>
                    </a:cubicBezTo>
                    <a:cubicBezTo>
                      <a:pt x="0" y="297"/>
                      <a:pt x="69" y="389"/>
                      <a:pt x="183" y="389"/>
                    </a:cubicBezTo>
                    <a:lnTo>
                      <a:pt x="119628" y="389"/>
                    </a:lnTo>
                    <a:cubicBezTo>
                      <a:pt x="119742" y="389"/>
                      <a:pt x="119833" y="297"/>
                      <a:pt x="119833" y="183"/>
                    </a:cubicBezTo>
                    <a:cubicBezTo>
                      <a:pt x="119833" y="92"/>
                      <a:pt x="119742" y="1"/>
                      <a:pt x="1196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 rot="10800000">
                <a:off x="2486953" y="1023650"/>
                <a:ext cx="74171" cy="74146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1461" y="0"/>
                    </a:moveTo>
                    <a:cubicBezTo>
                      <a:pt x="640" y="0"/>
                      <a:pt x="0" y="662"/>
                      <a:pt x="0" y="1461"/>
                    </a:cubicBezTo>
                    <a:cubicBezTo>
                      <a:pt x="0" y="2283"/>
                      <a:pt x="640" y="2922"/>
                      <a:pt x="1461" y="2922"/>
                    </a:cubicBezTo>
                    <a:cubicBezTo>
                      <a:pt x="2260" y="2922"/>
                      <a:pt x="2922" y="2283"/>
                      <a:pt x="2922" y="1461"/>
                    </a:cubicBezTo>
                    <a:cubicBezTo>
                      <a:pt x="2922" y="662"/>
                      <a:pt x="2260" y="0"/>
                      <a:pt x="14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 rot="10800000">
                <a:off x="-192368" y="1292955"/>
                <a:ext cx="280927" cy="175519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66" y="0"/>
                    </a:moveTo>
                    <a:lnTo>
                      <a:pt x="1" y="6916"/>
                    </a:lnTo>
                    <a:lnTo>
                      <a:pt x="4429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27"/>
            <p:cNvSpPr/>
            <p:nvPr/>
          </p:nvSpPr>
          <p:spPr>
            <a:xfrm rot="10800000">
              <a:off x="4766122" y="487397"/>
              <a:ext cx="50803" cy="50803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8"/>
          <p:cNvSpPr txBox="1">
            <a:spLocks noGrp="1"/>
          </p:cNvSpPr>
          <p:nvPr>
            <p:ph type="body" idx="1"/>
          </p:nvPr>
        </p:nvSpPr>
        <p:spPr>
          <a:xfrm>
            <a:off x="817900" y="1242425"/>
            <a:ext cx="7508100" cy="3326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4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4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29"/>
          <p:cNvGrpSpPr/>
          <p:nvPr/>
        </p:nvGrpSpPr>
        <p:grpSpPr>
          <a:xfrm flipH="1">
            <a:off x="-741540" y="-2483486"/>
            <a:ext cx="7884219" cy="3433770"/>
            <a:chOff x="24125" y="294775"/>
            <a:chExt cx="7767703" cy="3383025"/>
          </a:xfrm>
        </p:grpSpPr>
        <p:sp>
          <p:nvSpPr>
            <p:cNvPr id="354" name="Google Shape;354;p29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29"/>
          <p:cNvGrpSpPr/>
          <p:nvPr/>
        </p:nvGrpSpPr>
        <p:grpSpPr>
          <a:xfrm>
            <a:off x="8757750" y="2728975"/>
            <a:ext cx="1552150" cy="3475150"/>
            <a:chOff x="327125" y="2375600"/>
            <a:chExt cx="1552150" cy="3475150"/>
          </a:xfrm>
        </p:grpSpPr>
        <p:sp>
          <p:nvSpPr>
            <p:cNvPr id="449" name="Google Shape;449;p29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861250" y="3692600"/>
              <a:ext cx="445675" cy="1618350"/>
            </a:xfrm>
            <a:custGeom>
              <a:avLst/>
              <a:gdLst/>
              <a:ahLst/>
              <a:cxnLst/>
              <a:rect l="l" t="t" r="r" b="b"/>
              <a:pathLst>
                <a:path w="17827" h="64734" fill="none" extrusionOk="0">
                  <a:moveTo>
                    <a:pt x="17827" y="64733"/>
                  </a:moveTo>
                  <a:lnTo>
                    <a:pt x="4314" y="51221"/>
                  </a:lnTo>
                  <a:lnTo>
                    <a:pt x="4314" y="28258"/>
                  </a:lnTo>
                  <a:lnTo>
                    <a:pt x="0" y="23944"/>
                  </a:lnTo>
                  <a:lnTo>
                    <a:pt x="0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841275" y="3673200"/>
              <a:ext cx="39975" cy="40550"/>
            </a:xfrm>
            <a:custGeom>
              <a:avLst/>
              <a:gdLst/>
              <a:ahLst/>
              <a:cxnLst/>
              <a:rect l="l" t="t" r="r" b="b"/>
              <a:pathLst>
                <a:path w="1599" h="1622" extrusionOk="0">
                  <a:moveTo>
                    <a:pt x="799" y="1"/>
                  </a:moveTo>
                  <a:cubicBezTo>
                    <a:pt x="343" y="1"/>
                    <a:pt x="0" y="366"/>
                    <a:pt x="0" y="800"/>
                  </a:cubicBezTo>
                  <a:cubicBezTo>
                    <a:pt x="0" y="1256"/>
                    <a:pt x="343" y="1621"/>
                    <a:pt x="799" y="1621"/>
                  </a:cubicBezTo>
                  <a:cubicBezTo>
                    <a:pt x="1233" y="1621"/>
                    <a:pt x="1598" y="1256"/>
                    <a:pt x="1598" y="800"/>
                  </a:cubicBezTo>
                  <a:cubicBezTo>
                    <a:pt x="1598" y="366"/>
                    <a:pt x="1233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969100" y="4182200"/>
              <a:ext cx="174625" cy="556975"/>
            </a:xfrm>
            <a:custGeom>
              <a:avLst/>
              <a:gdLst/>
              <a:ahLst/>
              <a:cxnLst/>
              <a:rect l="l" t="t" r="r" b="b"/>
              <a:pathLst>
                <a:path w="6985" h="22279" fill="none" extrusionOk="0">
                  <a:moveTo>
                    <a:pt x="0" y="22278"/>
                  </a:moveTo>
                  <a:lnTo>
                    <a:pt x="6985" y="15294"/>
                  </a:lnTo>
                  <a:lnTo>
                    <a:pt x="6985" y="1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1123725" y="4163375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43" y="1"/>
                    <a:pt x="1" y="343"/>
                    <a:pt x="1" y="799"/>
                  </a:cubicBezTo>
                  <a:cubicBezTo>
                    <a:pt x="1" y="1233"/>
                    <a:pt x="343" y="1598"/>
                    <a:pt x="800" y="1598"/>
                  </a:cubicBezTo>
                  <a:cubicBezTo>
                    <a:pt x="1233" y="1598"/>
                    <a:pt x="1599" y="1233"/>
                    <a:pt x="1599" y="799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1393075" y="4882950"/>
              <a:ext cx="25" cy="428000"/>
            </a:xfrm>
            <a:custGeom>
              <a:avLst/>
              <a:gdLst/>
              <a:ahLst/>
              <a:cxnLst/>
              <a:rect l="l" t="t" r="r" b="b"/>
              <a:pathLst>
                <a:path w="1" h="17120" fill="none" extrusionOk="0">
                  <a:moveTo>
                    <a:pt x="0" y="17119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1373100" y="486412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799" y="0"/>
                  </a:moveTo>
                  <a:cubicBezTo>
                    <a:pt x="343" y="0"/>
                    <a:pt x="1" y="365"/>
                    <a:pt x="1" y="799"/>
                  </a:cubicBezTo>
                  <a:cubicBezTo>
                    <a:pt x="1" y="1233"/>
                    <a:pt x="343" y="1598"/>
                    <a:pt x="799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5"/>
                    <a:pt x="1233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1714900" y="4922900"/>
              <a:ext cx="164375" cy="388050"/>
            </a:xfrm>
            <a:custGeom>
              <a:avLst/>
              <a:gdLst/>
              <a:ahLst/>
              <a:cxnLst/>
              <a:rect l="l" t="t" r="r" b="b"/>
              <a:pathLst>
                <a:path w="6575" h="15522" fill="none" extrusionOk="0">
                  <a:moveTo>
                    <a:pt x="6575" y="15521"/>
                  </a:moveTo>
                  <a:lnTo>
                    <a:pt x="6575" y="6574"/>
                  </a:ln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1693800" y="4903475"/>
              <a:ext cx="43950" cy="40275"/>
            </a:xfrm>
            <a:custGeom>
              <a:avLst/>
              <a:gdLst/>
              <a:ahLst/>
              <a:cxnLst/>
              <a:rect l="l" t="t" r="r" b="b"/>
              <a:pathLst>
                <a:path w="1758" h="1611" extrusionOk="0">
                  <a:moveTo>
                    <a:pt x="868" y="1"/>
                  </a:moveTo>
                  <a:cubicBezTo>
                    <a:pt x="662" y="1"/>
                    <a:pt x="457" y="92"/>
                    <a:pt x="297" y="252"/>
                  </a:cubicBezTo>
                  <a:cubicBezTo>
                    <a:pt x="0" y="549"/>
                    <a:pt x="0" y="1074"/>
                    <a:pt x="297" y="1370"/>
                  </a:cubicBezTo>
                  <a:cubicBezTo>
                    <a:pt x="457" y="1530"/>
                    <a:pt x="662" y="1610"/>
                    <a:pt x="868" y="1610"/>
                  </a:cubicBezTo>
                  <a:cubicBezTo>
                    <a:pt x="1073" y="1610"/>
                    <a:pt x="1279" y="1530"/>
                    <a:pt x="1438" y="1370"/>
                  </a:cubicBezTo>
                  <a:cubicBezTo>
                    <a:pt x="1758" y="1074"/>
                    <a:pt x="1758" y="549"/>
                    <a:pt x="1438" y="252"/>
                  </a:cubicBezTo>
                  <a:cubicBezTo>
                    <a:pt x="1279" y="92"/>
                    <a:pt x="1073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29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9"/>
          <p:cNvSpPr txBox="1">
            <a:spLocks noGrp="1"/>
          </p:cNvSpPr>
          <p:nvPr>
            <p:ph type="subTitle" idx="1"/>
          </p:nvPr>
        </p:nvSpPr>
        <p:spPr>
          <a:xfrm>
            <a:off x="1216375" y="3517675"/>
            <a:ext cx="2693700" cy="10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2" name="Google Shape;472;p29"/>
          <p:cNvSpPr txBox="1">
            <a:spLocks noGrp="1"/>
          </p:cNvSpPr>
          <p:nvPr>
            <p:ph type="subTitle" idx="2"/>
          </p:nvPr>
        </p:nvSpPr>
        <p:spPr>
          <a:xfrm>
            <a:off x="5234100" y="3517675"/>
            <a:ext cx="2693700" cy="10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3" name="Google Shape;473;p29"/>
          <p:cNvSpPr txBox="1">
            <a:spLocks noGrp="1"/>
          </p:cNvSpPr>
          <p:nvPr>
            <p:ph type="title" idx="3"/>
          </p:nvPr>
        </p:nvSpPr>
        <p:spPr>
          <a:xfrm>
            <a:off x="1216350" y="2984775"/>
            <a:ext cx="2693700" cy="35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4" name="Google Shape;474;p29"/>
          <p:cNvSpPr txBox="1">
            <a:spLocks noGrp="1"/>
          </p:cNvSpPr>
          <p:nvPr>
            <p:ph type="title" idx="4"/>
          </p:nvPr>
        </p:nvSpPr>
        <p:spPr>
          <a:xfrm>
            <a:off x="5234100" y="2984775"/>
            <a:ext cx="2693700" cy="35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31"/>
          <p:cNvGrpSpPr/>
          <p:nvPr/>
        </p:nvGrpSpPr>
        <p:grpSpPr>
          <a:xfrm rot="5400000">
            <a:off x="4458750" y="327550"/>
            <a:ext cx="40525" cy="1103625"/>
            <a:chOff x="4289175" y="3929550"/>
            <a:chExt cx="40525" cy="1103625"/>
          </a:xfrm>
        </p:grpSpPr>
        <p:sp>
          <p:nvSpPr>
            <p:cNvPr id="479" name="Google Shape;479;p31"/>
            <p:cNvSpPr/>
            <p:nvPr/>
          </p:nvSpPr>
          <p:spPr>
            <a:xfrm>
              <a:off x="4309150" y="3948375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4289175" y="3929550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31"/>
          <p:cNvSpPr txBox="1">
            <a:spLocks noGrp="1"/>
          </p:cNvSpPr>
          <p:nvPr>
            <p:ph type="title"/>
          </p:nvPr>
        </p:nvSpPr>
        <p:spPr>
          <a:xfrm>
            <a:off x="4914300" y="1600200"/>
            <a:ext cx="3509700" cy="58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2" name="Google Shape;482;p31"/>
          <p:cNvSpPr txBox="1">
            <a:spLocks noGrp="1"/>
          </p:cNvSpPr>
          <p:nvPr>
            <p:ph type="subTitle" idx="1"/>
          </p:nvPr>
        </p:nvSpPr>
        <p:spPr>
          <a:xfrm>
            <a:off x="4914175" y="2571750"/>
            <a:ext cx="3509700" cy="14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83" name="Google Shape;483;p31"/>
          <p:cNvGrpSpPr/>
          <p:nvPr/>
        </p:nvGrpSpPr>
        <p:grpSpPr>
          <a:xfrm>
            <a:off x="1032650" y="1735501"/>
            <a:ext cx="2458221" cy="2138575"/>
            <a:chOff x="1032650" y="1735501"/>
            <a:chExt cx="2458221" cy="2138575"/>
          </a:xfrm>
        </p:grpSpPr>
        <p:sp>
          <p:nvSpPr>
            <p:cNvPr id="484" name="Google Shape;484;p31"/>
            <p:cNvSpPr/>
            <p:nvPr/>
          </p:nvSpPr>
          <p:spPr>
            <a:xfrm>
              <a:off x="1487148" y="1877758"/>
              <a:ext cx="1854040" cy="1854040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1344890" y="1735501"/>
              <a:ext cx="2145981" cy="2138575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1114412" y="3017876"/>
              <a:ext cx="230477" cy="296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1144037" y="2439021"/>
              <a:ext cx="200852" cy="296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1032650" y="2025910"/>
              <a:ext cx="312240" cy="296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31"/>
          <p:cNvGrpSpPr/>
          <p:nvPr/>
        </p:nvGrpSpPr>
        <p:grpSpPr>
          <a:xfrm>
            <a:off x="-1358125" y="2786225"/>
            <a:ext cx="2627875" cy="269025"/>
            <a:chOff x="-1358125" y="2589925"/>
            <a:chExt cx="2627875" cy="269025"/>
          </a:xfrm>
        </p:grpSpPr>
        <p:sp>
          <p:nvSpPr>
            <p:cNvPr id="490" name="Google Shape;490;p31"/>
            <p:cNvSpPr/>
            <p:nvPr/>
          </p:nvSpPr>
          <p:spPr>
            <a:xfrm rot="5400000">
              <a:off x="-242262" y="1512438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noFill/>
            <a:ln w="13125" cap="flat" cmpd="sng">
              <a:solidFill>
                <a:schemeClr val="dk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 rot="5400000">
              <a:off x="949513" y="2537563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 rot="5400000">
              <a:off x="1194225" y="2783425"/>
              <a:ext cx="75525" cy="7552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 rot="5400000">
              <a:off x="947950" y="2589925"/>
              <a:ext cx="75525" cy="7552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31"/>
          <p:cNvGrpSpPr/>
          <p:nvPr/>
        </p:nvGrpSpPr>
        <p:grpSpPr>
          <a:xfrm>
            <a:off x="913631" y="-758409"/>
            <a:ext cx="10779802" cy="2852929"/>
            <a:chOff x="913631" y="-758409"/>
            <a:chExt cx="10779802" cy="2852929"/>
          </a:xfrm>
        </p:grpSpPr>
        <p:sp>
          <p:nvSpPr>
            <p:cNvPr id="495" name="Google Shape;495;p31"/>
            <p:cNvSpPr/>
            <p:nvPr/>
          </p:nvSpPr>
          <p:spPr>
            <a:xfrm>
              <a:off x="6227221" y="-646632"/>
              <a:ext cx="5466211" cy="1127132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5068827" y="-472864"/>
              <a:ext cx="6393739" cy="1984325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5440673" y="120784"/>
              <a:ext cx="6252400" cy="1112085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4735806" y="252861"/>
              <a:ext cx="6722117" cy="1533132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3886708" y="343196"/>
              <a:ext cx="3461835" cy="538686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3809085" y="-758409"/>
              <a:ext cx="1679673" cy="520720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3809085" y="-490830"/>
              <a:ext cx="993913" cy="45875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9826894" y="1712989"/>
              <a:ext cx="136721" cy="136721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9850645" y="1736740"/>
              <a:ext cx="89218" cy="8863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8592628" y="81402"/>
              <a:ext cx="89218" cy="89219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10934893" y="789187"/>
              <a:ext cx="89218" cy="8863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7339839" y="740517"/>
              <a:ext cx="136721" cy="136721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7363590" y="764268"/>
              <a:ext cx="89218" cy="89219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100372" y="-709765"/>
              <a:ext cx="136721" cy="136721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6124123" y="-686014"/>
              <a:ext cx="88635" cy="89219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6720105" y="-695276"/>
              <a:ext cx="107742" cy="107742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10327898" y="421401"/>
              <a:ext cx="107742" cy="107742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10136748" y="1466826"/>
              <a:ext cx="70695" cy="70695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8601890" y="1192877"/>
              <a:ext cx="70695" cy="70111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7411092" y="536655"/>
              <a:ext cx="141922" cy="141339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9285340" y="1156972"/>
              <a:ext cx="141922" cy="141922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7145822" y="-69174"/>
              <a:ext cx="66051" cy="66051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7338672" y="-341397"/>
              <a:ext cx="145982" cy="146566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7364174" y="-315336"/>
              <a:ext cx="95004" cy="94446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5743599" y="-296229"/>
              <a:ext cx="107742" cy="107768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5430243" y="-296229"/>
              <a:ext cx="107768" cy="107768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4743317" y="-91199"/>
              <a:ext cx="107768" cy="107768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4288089" y="-539474"/>
              <a:ext cx="107742" cy="107742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7000423" y="-678478"/>
              <a:ext cx="73588" cy="74146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5041600" y="-500092"/>
              <a:ext cx="74171" cy="74146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8632010" y="121240"/>
              <a:ext cx="2335337" cy="717199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7355470" y="170595"/>
              <a:ext cx="151793" cy="94446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7469581" y="170595"/>
              <a:ext cx="151184" cy="94446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7583109" y="170595"/>
              <a:ext cx="151768" cy="94446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7697195" y="170595"/>
              <a:ext cx="151210" cy="94446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7810723" y="170595"/>
              <a:ext cx="151184" cy="94446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7924251" y="170595"/>
              <a:ext cx="151768" cy="94446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038337" y="170595"/>
              <a:ext cx="151210" cy="94446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151864" y="170595"/>
              <a:ext cx="151768" cy="94446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6543445" y="958895"/>
              <a:ext cx="280952" cy="175519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6754286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6965101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7176500" y="958895"/>
              <a:ext cx="280952" cy="175519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7387341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7598157" y="958895"/>
              <a:ext cx="280927" cy="175519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0" name="Google Shape;540;p31"/>
            <p:cNvCxnSpPr/>
            <p:nvPr/>
          </p:nvCxnSpPr>
          <p:spPr>
            <a:xfrm rot="10800000">
              <a:off x="1697950" y="877825"/>
              <a:ext cx="2233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541" name="Google Shape;541;p31"/>
            <p:cNvSpPr/>
            <p:nvPr/>
          </p:nvSpPr>
          <p:spPr>
            <a:xfrm>
              <a:off x="3748885" y="-197980"/>
              <a:ext cx="993913" cy="45875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4708100" y="215949"/>
              <a:ext cx="69046" cy="69077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31"/>
            <p:cNvGrpSpPr/>
            <p:nvPr/>
          </p:nvGrpSpPr>
          <p:grpSpPr>
            <a:xfrm rot="-5400000" flipH="1">
              <a:off x="266770" y="647027"/>
              <a:ext cx="2094354" cy="800631"/>
              <a:chOff x="5593937" y="1366150"/>
              <a:chExt cx="1612903" cy="622575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5593937" y="1408375"/>
                <a:ext cx="1529900" cy="580350"/>
              </a:xfrm>
              <a:custGeom>
                <a:avLst/>
                <a:gdLst/>
                <a:ahLst/>
                <a:cxnLst/>
                <a:rect l="l" t="t" r="r" b="b"/>
                <a:pathLst>
                  <a:path w="61196" h="23214" extrusionOk="0">
                    <a:moveTo>
                      <a:pt x="49121" y="0"/>
                    </a:moveTo>
                    <a:lnTo>
                      <a:pt x="26661" y="22460"/>
                    </a:lnTo>
                    <a:lnTo>
                      <a:pt x="389" y="22460"/>
                    </a:lnTo>
                    <a:cubicBezTo>
                      <a:pt x="161" y="22460"/>
                      <a:pt x="1" y="22620"/>
                      <a:pt x="1" y="22848"/>
                    </a:cubicBezTo>
                    <a:cubicBezTo>
                      <a:pt x="1" y="23054"/>
                      <a:pt x="161" y="23214"/>
                      <a:pt x="389" y="23214"/>
                    </a:cubicBezTo>
                    <a:lnTo>
                      <a:pt x="26980" y="23214"/>
                    </a:lnTo>
                    <a:lnTo>
                      <a:pt x="49441" y="776"/>
                    </a:lnTo>
                    <a:lnTo>
                      <a:pt x="60808" y="776"/>
                    </a:lnTo>
                    <a:cubicBezTo>
                      <a:pt x="61013" y="776"/>
                      <a:pt x="61196" y="594"/>
                      <a:pt x="61196" y="388"/>
                    </a:cubicBezTo>
                    <a:cubicBezTo>
                      <a:pt x="61196" y="183"/>
                      <a:pt x="61013" y="0"/>
                      <a:pt x="60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7100690" y="1366150"/>
                <a:ext cx="1061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36" y="0"/>
                      <a:pt x="0" y="959"/>
                      <a:pt x="0" y="2123"/>
                    </a:cubicBezTo>
                    <a:cubicBezTo>
                      <a:pt x="0" y="3310"/>
                      <a:pt x="936" y="4246"/>
                      <a:pt x="2123" y="4246"/>
                    </a:cubicBezTo>
                    <a:cubicBezTo>
                      <a:pt x="3287" y="4246"/>
                      <a:pt x="4246" y="3310"/>
                      <a:pt x="4246" y="2123"/>
                    </a:cubicBezTo>
                    <a:cubicBezTo>
                      <a:pt x="4246" y="959"/>
                      <a:pt x="3287" y="0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6" name="Google Shape;546;p31"/>
          <p:cNvSpPr/>
          <p:nvPr/>
        </p:nvSpPr>
        <p:spPr>
          <a:xfrm rot="10800000" flipH="1">
            <a:off x="-3890200" y="6349394"/>
            <a:ext cx="74171" cy="74146"/>
          </a:xfrm>
          <a:custGeom>
            <a:avLst/>
            <a:gdLst/>
            <a:ahLst/>
            <a:cxnLst/>
            <a:rect l="l" t="t" r="r" b="b"/>
            <a:pathLst>
              <a:path w="2923" h="2922" extrusionOk="0">
                <a:moveTo>
                  <a:pt x="1462" y="0"/>
                </a:moveTo>
                <a:cubicBezTo>
                  <a:pt x="640" y="0"/>
                  <a:pt x="1" y="662"/>
                  <a:pt x="1" y="1461"/>
                </a:cubicBezTo>
                <a:cubicBezTo>
                  <a:pt x="1" y="2260"/>
                  <a:pt x="640" y="2922"/>
                  <a:pt x="1462" y="2922"/>
                </a:cubicBezTo>
                <a:cubicBezTo>
                  <a:pt x="2260" y="2922"/>
                  <a:pt x="2922" y="2260"/>
                  <a:pt x="2922" y="1461"/>
                </a:cubicBezTo>
                <a:cubicBezTo>
                  <a:pt x="2922" y="662"/>
                  <a:pt x="2260" y="0"/>
                  <a:pt x="14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7" name="Google Shape;547;p31"/>
          <p:cNvGrpSpPr/>
          <p:nvPr/>
        </p:nvGrpSpPr>
        <p:grpSpPr>
          <a:xfrm>
            <a:off x="3690957" y="4568872"/>
            <a:ext cx="881035" cy="290677"/>
            <a:chOff x="3690957" y="4568872"/>
            <a:chExt cx="881035" cy="290677"/>
          </a:xfrm>
        </p:grpSpPr>
        <p:sp>
          <p:nvSpPr>
            <p:cNvPr id="548" name="Google Shape;548;p31"/>
            <p:cNvSpPr/>
            <p:nvPr/>
          </p:nvSpPr>
          <p:spPr>
            <a:xfrm>
              <a:off x="3690957" y="4568872"/>
              <a:ext cx="148483" cy="290677"/>
            </a:xfrm>
            <a:custGeom>
              <a:avLst/>
              <a:gdLst/>
              <a:ahLst/>
              <a:cxnLst/>
              <a:rect l="l" t="t" r="r" b="b"/>
              <a:pathLst>
                <a:path w="1204" h="2357" fill="none" extrusionOk="0">
                  <a:moveTo>
                    <a:pt x="0" y="0"/>
                  </a:moveTo>
                  <a:lnTo>
                    <a:pt x="1203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3839318" y="4568872"/>
              <a:ext cx="145400" cy="290677"/>
            </a:xfrm>
            <a:custGeom>
              <a:avLst/>
              <a:gdLst/>
              <a:ahLst/>
              <a:cxnLst/>
              <a:rect l="l" t="t" r="r" b="b"/>
              <a:pathLst>
                <a:path w="1179" h="2357" fill="none" extrusionOk="0">
                  <a:moveTo>
                    <a:pt x="0" y="0"/>
                  </a:moveTo>
                  <a:lnTo>
                    <a:pt x="1178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3984595" y="4568872"/>
              <a:ext cx="148483" cy="290677"/>
            </a:xfrm>
            <a:custGeom>
              <a:avLst/>
              <a:gdLst/>
              <a:ahLst/>
              <a:cxnLst/>
              <a:rect l="l" t="t" r="r" b="b"/>
              <a:pathLst>
                <a:path w="1204" h="2357" fill="none" extrusionOk="0">
                  <a:moveTo>
                    <a:pt x="0" y="0"/>
                  </a:moveTo>
                  <a:lnTo>
                    <a:pt x="1203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4132955" y="4568872"/>
              <a:ext cx="145400" cy="290677"/>
            </a:xfrm>
            <a:custGeom>
              <a:avLst/>
              <a:gdLst/>
              <a:ahLst/>
              <a:cxnLst/>
              <a:rect l="l" t="t" r="r" b="b"/>
              <a:pathLst>
                <a:path w="1179" h="2357" fill="none" extrusionOk="0">
                  <a:moveTo>
                    <a:pt x="0" y="0"/>
                  </a:moveTo>
                  <a:lnTo>
                    <a:pt x="1178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4278232" y="4568872"/>
              <a:ext cx="148483" cy="290677"/>
            </a:xfrm>
            <a:custGeom>
              <a:avLst/>
              <a:gdLst/>
              <a:ahLst/>
              <a:cxnLst/>
              <a:rect l="l" t="t" r="r" b="b"/>
              <a:pathLst>
                <a:path w="1204" h="2357" fill="none" extrusionOk="0">
                  <a:moveTo>
                    <a:pt x="0" y="0"/>
                  </a:moveTo>
                  <a:lnTo>
                    <a:pt x="1203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4426592" y="4568872"/>
              <a:ext cx="145400" cy="290677"/>
            </a:xfrm>
            <a:custGeom>
              <a:avLst/>
              <a:gdLst/>
              <a:ahLst/>
              <a:cxnLst/>
              <a:rect l="l" t="t" r="r" b="b"/>
              <a:pathLst>
                <a:path w="1179" h="2357" fill="none" extrusionOk="0">
                  <a:moveTo>
                    <a:pt x="0" y="0"/>
                  </a:moveTo>
                  <a:lnTo>
                    <a:pt x="1178" y="1178"/>
                  </a:lnTo>
                  <a:lnTo>
                    <a:pt x="0" y="2356"/>
                  </a:ln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20000" y="1207625"/>
            <a:ext cx="7704000" cy="34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2"/>
          <p:cNvSpPr/>
          <p:nvPr/>
        </p:nvSpPr>
        <p:spPr>
          <a:xfrm>
            <a:off x="905550" y="1320600"/>
            <a:ext cx="7332900" cy="25023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2"/>
          <p:cNvSpPr txBox="1">
            <a:spLocks noGrp="1"/>
          </p:cNvSpPr>
          <p:nvPr>
            <p:ph type="title"/>
          </p:nvPr>
        </p:nvSpPr>
        <p:spPr>
          <a:xfrm>
            <a:off x="1763250" y="1849800"/>
            <a:ext cx="5617500" cy="14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33"/>
          <p:cNvGrpSpPr/>
          <p:nvPr/>
        </p:nvGrpSpPr>
        <p:grpSpPr>
          <a:xfrm flipH="1">
            <a:off x="-271725" y="-1955550"/>
            <a:ext cx="7767703" cy="3383025"/>
            <a:chOff x="24125" y="294775"/>
            <a:chExt cx="7767703" cy="3383025"/>
          </a:xfrm>
        </p:grpSpPr>
        <p:sp>
          <p:nvSpPr>
            <p:cNvPr id="559" name="Google Shape;559;p33"/>
            <p:cNvSpPr/>
            <p:nvPr/>
          </p:nvSpPr>
          <p:spPr>
            <a:xfrm>
              <a:off x="1686375" y="607200"/>
              <a:ext cx="142125" cy="129550"/>
            </a:xfrm>
            <a:custGeom>
              <a:avLst/>
              <a:gdLst/>
              <a:ahLst/>
              <a:cxnLst/>
              <a:rect l="l" t="t" r="r" b="b"/>
              <a:pathLst>
                <a:path w="5685" h="5182" extrusionOk="0">
                  <a:moveTo>
                    <a:pt x="2834" y="1"/>
                  </a:moveTo>
                  <a:cubicBezTo>
                    <a:pt x="2169" y="1"/>
                    <a:pt x="1507" y="252"/>
                    <a:pt x="1005" y="754"/>
                  </a:cubicBezTo>
                  <a:cubicBezTo>
                    <a:pt x="1" y="1781"/>
                    <a:pt x="1" y="3402"/>
                    <a:pt x="1005" y="4429"/>
                  </a:cubicBezTo>
                  <a:cubicBezTo>
                    <a:pt x="1507" y="4931"/>
                    <a:pt x="2169" y="5182"/>
                    <a:pt x="2834" y="5182"/>
                  </a:cubicBezTo>
                  <a:cubicBezTo>
                    <a:pt x="3499" y="5182"/>
                    <a:pt x="4166" y="4931"/>
                    <a:pt x="4680" y="4429"/>
                  </a:cubicBezTo>
                  <a:cubicBezTo>
                    <a:pt x="5684" y="3402"/>
                    <a:pt x="5684" y="1781"/>
                    <a:pt x="4680" y="754"/>
                  </a:cubicBezTo>
                  <a:cubicBezTo>
                    <a:pt x="4166" y="252"/>
                    <a:pt x="3499" y="1"/>
                    <a:pt x="2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66098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67216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68340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6945900" y="3191600"/>
              <a:ext cx="148950" cy="93025"/>
            </a:xfrm>
            <a:custGeom>
              <a:avLst/>
              <a:gdLst/>
              <a:ahLst/>
              <a:cxnLst/>
              <a:rect l="l" t="t" r="r" b="b"/>
              <a:pathLst>
                <a:path w="5958" h="3721" extrusionOk="0">
                  <a:moveTo>
                    <a:pt x="0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705775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0" y="0"/>
                  </a:moveTo>
                  <a:lnTo>
                    <a:pt x="3607" y="3721"/>
                  </a:lnTo>
                  <a:lnTo>
                    <a:pt x="5980" y="3721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7170150" y="3191600"/>
              <a:ext cx="148975" cy="93025"/>
            </a:xfrm>
            <a:custGeom>
              <a:avLst/>
              <a:gdLst/>
              <a:ahLst/>
              <a:cxnLst/>
              <a:rect l="l" t="t" r="r" b="b"/>
              <a:pathLst>
                <a:path w="5959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7282000" y="3191600"/>
              <a:ext cx="149525" cy="93025"/>
            </a:xfrm>
            <a:custGeom>
              <a:avLst/>
              <a:gdLst/>
              <a:ahLst/>
              <a:cxnLst/>
              <a:rect l="l" t="t" r="r" b="b"/>
              <a:pathLst>
                <a:path w="5981" h="3721" extrusionOk="0">
                  <a:moveTo>
                    <a:pt x="1" y="0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2406525" y="1218350"/>
              <a:ext cx="5385303" cy="1110475"/>
            </a:xfrm>
            <a:custGeom>
              <a:avLst/>
              <a:gdLst/>
              <a:ahLst/>
              <a:cxnLst/>
              <a:rect l="l" t="t" r="r" b="b"/>
              <a:pathLst>
                <a:path w="206136" h="44419" extrusionOk="0">
                  <a:moveTo>
                    <a:pt x="183" y="0"/>
                  </a:moveTo>
                  <a:cubicBezTo>
                    <a:pt x="91" y="0"/>
                    <a:pt x="0" y="92"/>
                    <a:pt x="0" y="206"/>
                  </a:cubicBezTo>
                  <a:cubicBezTo>
                    <a:pt x="0" y="297"/>
                    <a:pt x="91" y="388"/>
                    <a:pt x="183" y="388"/>
                  </a:cubicBezTo>
                  <a:lnTo>
                    <a:pt x="31887" y="388"/>
                  </a:lnTo>
                  <a:lnTo>
                    <a:pt x="54507" y="23031"/>
                  </a:lnTo>
                  <a:lnTo>
                    <a:pt x="101870" y="23031"/>
                  </a:lnTo>
                  <a:lnTo>
                    <a:pt x="123257" y="44418"/>
                  </a:lnTo>
                  <a:lnTo>
                    <a:pt x="205930" y="44418"/>
                  </a:lnTo>
                  <a:cubicBezTo>
                    <a:pt x="206044" y="44418"/>
                    <a:pt x="206136" y="44327"/>
                    <a:pt x="206136" y="44213"/>
                  </a:cubicBezTo>
                  <a:cubicBezTo>
                    <a:pt x="206136" y="44122"/>
                    <a:pt x="206044" y="44030"/>
                    <a:pt x="205930" y="44030"/>
                  </a:cubicBezTo>
                  <a:lnTo>
                    <a:pt x="123417" y="44030"/>
                  </a:lnTo>
                  <a:lnTo>
                    <a:pt x="102029" y="22643"/>
                  </a:lnTo>
                  <a:lnTo>
                    <a:pt x="54667" y="22643"/>
                  </a:lnTo>
                  <a:lnTo>
                    <a:pt x="3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987925" y="355975"/>
              <a:ext cx="6210225" cy="1468400"/>
            </a:xfrm>
            <a:custGeom>
              <a:avLst/>
              <a:gdLst/>
              <a:ahLst/>
              <a:cxnLst/>
              <a:rect l="l" t="t" r="r" b="b"/>
              <a:pathLst>
                <a:path w="248409" h="58736" extrusionOk="0">
                  <a:moveTo>
                    <a:pt x="248203" y="1"/>
                  </a:moveTo>
                  <a:cubicBezTo>
                    <a:pt x="248151" y="1"/>
                    <a:pt x="248100" y="18"/>
                    <a:pt x="248066" y="52"/>
                  </a:cubicBezTo>
                  <a:lnTo>
                    <a:pt x="196663" y="51455"/>
                  </a:lnTo>
                  <a:lnTo>
                    <a:pt x="175778" y="51455"/>
                  </a:lnTo>
                  <a:lnTo>
                    <a:pt x="155760" y="31460"/>
                  </a:lnTo>
                  <a:lnTo>
                    <a:pt x="121112" y="31460"/>
                  </a:lnTo>
                  <a:lnTo>
                    <a:pt x="94200" y="58371"/>
                  </a:lnTo>
                  <a:lnTo>
                    <a:pt x="183" y="58371"/>
                  </a:lnTo>
                  <a:cubicBezTo>
                    <a:pt x="92" y="58371"/>
                    <a:pt x="0" y="58439"/>
                    <a:pt x="0" y="58553"/>
                  </a:cubicBezTo>
                  <a:cubicBezTo>
                    <a:pt x="0" y="58645"/>
                    <a:pt x="92" y="58736"/>
                    <a:pt x="183" y="58736"/>
                  </a:cubicBezTo>
                  <a:lnTo>
                    <a:pt x="94360" y="58736"/>
                  </a:lnTo>
                  <a:lnTo>
                    <a:pt x="121248" y="31848"/>
                  </a:lnTo>
                  <a:lnTo>
                    <a:pt x="155623" y="31848"/>
                  </a:lnTo>
                  <a:lnTo>
                    <a:pt x="175618" y="51843"/>
                  </a:lnTo>
                  <a:lnTo>
                    <a:pt x="196823" y="51843"/>
                  </a:lnTo>
                  <a:lnTo>
                    <a:pt x="248340" y="326"/>
                  </a:lnTo>
                  <a:cubicBezTo>
                    <a:pt x="248408" y="235"/>
                    <a:pt x="248408" y="121"/>
                    <a:pt x="248340" y="52"/>
                  </a:cubicBezTo>
                  <a:cubicBezTo>
                    <a:pt x="248306" y="18"/>
                    <a:pt x="248254" y="1"/>
                    <a:pt x="248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1265250" y="1389550"/>
              <a:ext cx="6299250" cy="1955000"/>
            </a:xfrm>
            <a:custGeom>
              <a:avLst/>
              <a:gdLst/>
              <a:ahLst/>
              <a:cxnLst/>
              <a:rect l="l" t="t" r="r" b="b"/>
              <a:pathLst>
                <a:path w="251970" h="78200" extrusionOk="0">
                  <a:moveTo>
                    <a:pt x="389" y="0"/>
                  </a:moveTo>
                  <a:cubicBezTo>
                    <a:pt x="160" y="0"/>
                    <a:pt x="1" y="183"/>
                    <a:pt x="1" y="388"/>
                  </a:cubicBezTo>
                  <a:cubicBezTo>
                    <a:pt x="1" y="593"/>
                    <a:pt x="160" y="776"/>
                    <a:pt x="389" y="776"/>
                  </a:cubicBezTo>
                  <a:lnTo>
                    <a:pt x="66217" y="776"/>
                  </a:lnTo>
                  <a:lnTo>
                    <a:pt x="89179" y="23738"/>
                  </a:lnTo>
                  <a:lnTo>
                    <a:pt x="125197" y="23738"/>
                  </a:lnTo>
                  <a:lnTo>
                    <a:pt x="179659" y="78199"/>
                  </a:lnTo>
                  <a:lnTo>
                    <a:pt x="251581" y="78199"/>
                  </a:lnTo>
                  <a:cubicBezTo>
                    <a:pt x="251787" y="78199"/>
                    <a:pt x="251969" y="78040"/>
                    <a:pt x="251969" y="77834"/>
                  </a:cubicBezTo>
                  <a:cubicBezTo>
                    <a:pt x="251969" y="77606"/>
                    <a:pt x="251787" y="77446"/>
                    <a:pt x="251581" y="77446"/>
                  </a:cubicBezTo>
                  <a:lnTo>
                    <a:pt x="179978" y="77446"/>
                  </a:lnTo>
                  <a:lnTo>
                    <a:pt x="125517" y="22962"/>
                  </a:lnTo>
                  <a:lnTo>
                    <a:pt x="89499" y="22962"/>
                  </a:lnTo>
                  <a:lnTo>
                    <a:pt x="665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1631600" y="1974425"/>
              <a:ext cx="6160000" cy="1095650"/>
            </a:xfrm>
            <a:custGeom>
              <a:avLst/>
              <a:gdLst/>
              <a:ahLst/>
              <a:cxnLst/>
              <a:rect l="l" t="t" r="r" b="b"/>
              <a:pathLst>
                <a:path w="246400" h="43826" extrusionOk="0">
                  <a:moveTo>
                    <a:pt x="183" y="1"/>
                  </a:moveTo>
                  <a:cubicBezTo>
                    <a:pt x="69" y="1"/>
                    <a:pt x="0" y="92"/>
                    <a:pt x="0" y="206"/>
                  </a:cubicBezTo>
                  <a:cubicBezTo>
                    <a:pt x="0" y="298"/>
                    <a:pt x="69" y="389"/>
                    <a:pt x="183" y="389"/>
                  </a:cubicBezTo>
                  <a:lnTo>
                    <a:pt x="61286" y="389"/>
                  </a:lnTo>
                  <a:lnTo>
                    <a:pt x="104723" y="43825"/>
                  </a:lnTo>
                  <a:lnTo>
                    <a:pt x="165210" y="43825"/>
                  </a:lnTo>
                  <a:lnTo>
                    <a:pt x="207414" y="1599"/>
                  </a:lnTo>
                  <a:lnTo>
                    <a:pt x="246217" y="1599"/>
                  </a:lnTo>
                  <a:cubicBezTo>
                    <a:pt x="246308" y="1599"/>
                    <a:pt x="246400" y="1507"/>
                    <a:pt x="246400" y="1416"/>
                  </a:cubicBezTo>
                  <a:cubicBezTo>
                    <a:pt x="246400" y="1302"/>
                    <a:pt x="246308" y="1233"/>
                    <a:pt x="246217" y="1233"/>
                  </a:cubicBezTo>
                  <a:lnTo>
                    <a:pt x="207254" y="1233"/>
                  </a:lnTo>
                  <a:lnTo>
                    <a:pt x="165050" y="43437"/>
                  </a:lnTo>
                  <a:lnTo>
                    <a:pt x="104883" y="43437"/>
                  </a:lnTo>
                  <a:lnTo>
                    <a:pt x="614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1978550" y="331575"/>
              <a:ext cx="4691750" cy="1289675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937150" y="2104550"/>
              <a:ext cx="6622775" cy="1510475"/>
            </a:xfrm>
            <a:custGeom>
              <a:avLst/>
              <a:gdLst/>
              <a:ahLst/>
              <a:cxnLst/>
              <a:rect l="l" t="t" r="r" b="b"/>
              <a:pathLst>
                <a:path w="264911" h="60419" extrusionOk="0">
                  <a:moveTo>
                    <a:pt x="183" y="0"/>
                  </a:moveTo>
                  <a:cubicBezTo>
                    <a:pt x="91" y="0"/>
                    <a:pt x="0" y="69"/>
                    <a:pt x="0" y="183"/>
                  </a:cubicBezTo>
                  <a:cubicBezTo>
                    <a:pt x="0" y="297"/>
                    <a:pt x="91" y="365"/>
                    <a:pt x="183" y="365"/>
                  </a:cubicBezTo>
                  <a:lnTo>
                    <a:pt x="57177" y="365"/>
                  </a:lnTo>
                  <a:lnTo>
                    <a:pt x="70941" y="14129"/>
                  </a:lnTo>
                  <a:lnTo>
                    <a:pt x="129214" y="14129"/>
                  </a:lnTo>
                  <a:lnTo>
                    <a:pt x="175504" y="60419"/>
                  </a:lnTo>
                  <a:lnTo>
                    <a:pt x="203419" y="60419"/>
                  </a:lnTo>
                  <a:lnTo>
                    <a:pt x="232316" y="31499"/>
                  </a:lnTo>
                  <a:lnTo>
                    <a:pt x="264705" y="31499"/>
                  </a:lnTo>
                  <a:cubicBezTo>
                    <a:pt x="264819" y="31499"/>
                    <a:pt x="264911" y="31430"/>
                    <a:pt x="264911" y="31316"/>
                  </a:cubicBezTo>
                  <a:cubicBezTo>
                    <a:pt x="264911" y="31225"/>
                    <a:pt x="264819" y="31134"/>
                    <a:pt x="264705" y="31134"/>
                  </a:cubicBezTo>
                  <a:lnTo>
                    <a:pt x="232156" y="31134"/>
                  </a:lnTo>
                  <a:lnTo>
                    <a:pt x="203259" y="60031"/>
                  </a:lnTo>
                  <a:lnTo>
                    <a:pt x="175664" y="60031"/>
                  </a:lnTo>
                  <a:lnTo>
                    <a:pt x="129374" y="13764"/>
                  </a:lnTo>
                  <a:lnTo>
                    <a:pt x="71101" y="13764"/>
                  </a:lnTo>
                  <a:lnTo>
                    <a:pt x="57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1664700" y="294775"/>
              <a:ext cx="3135650" cy="766675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100600" y="2193550"/>
              <a:ext cx="3410675" cy="530725"/>
            </a:xfrm>
            <a:custGeom>
              <a:avLst/>
              <a:gdLst/>
              <a:ahLst/>
              <a:cxnLst/>
              <a:rect l="l" t="t" r="r" b="b"/>
              <a:pathLst>
                <a:path w="136427" h="21229" extrusionOk="0">
                  <a:moveTo>
                    <a:pt x="20748" y="1"/>
                  </a:moveTo>
                  <a:lnTo>
                    <a:pt x="160" y="20589"/>
                  </a:lnTo>
                  <a:cubicBezTo>
                    <a:pt x="0" y="20726"/>
                    <a:pt x="0" y="20977"/>
                    <a:pt x="160" y="21114"/>
                  </a:cubicBezTo>
                  <a:cubicBezTo>
                    <a:pt x="228" y="21205"/>
                    <a:pt x="342" y="21228"/>
                    <a:pt x="434" y="21228"/>
                  </a:cubicBezTo>
                  <a:cubicBezTo>
                    <a:pt x="525" y="21228"/>
                    <a:pt x="616" y="21205"/>
                    <a:pt x="708" y="21114"/>
                  </a:cubicBezTo>
                  <a:lnTo>
                    <a:pt x="21045" y="777"/>
                  </a:lnTo>
                  <a:lnTo>
                    <a:pt x="85390" y="777"/>
                  </a:lnTo>
                  <a:lnTo>
                    <a:pt x="103307" y="18672"/>
                  </a:lnTo>
                  <a:lnTo>
                    <a:pt x="136039" y="18672"/>
                  </a:lnTo>
                  <a:cubicBezTo>
                    <a:pt x="136267" y="18672"/>
                    <a:pt x="136427" y="18512"/>
                    <a:pt x="136427" y="18307"/>
                  </a:cubicBezTo>
                  <a:cubicBezTo>
                    <a:pt x="136427" y="18078"/>
                    <a:pt x="136267" y="17919"/>
                    <a:pt x="136039" y="17919"/>
                  </a:cubicBezTo>
                  <a:lnTo>
                    <a:pt x="103627" y="17919"/>
                  </a:lnTo>
                  <a:lnTo>
                    <a:pt x="857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106300" y="832600"/>
              <a:ext cx="2024625" cy="395475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4125" y="1108225"/>
              <a:ext cx="1654850" cy="513025"/>
            </a:xfrm>
            <a:custGeom>
              <a:avLst/>
              <a:gdLst/>
              <a:ahLst/>
              <a:cxnLst/>
              <a:rect l="l" t="t" r="r" b="b"/>
              <a:pathLst>
                <a:path w="66194" h="20521" extrusionOk="0">
                  <a:moveTo>
                    <a:pt x="183" y="0"/>
                  </a:moveTo>
                  <a:cubicBezTo>
                    <a:pt x="92" y="0"/>
                    <a:pt x="1" y="91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5245" y="388"/>
                  </a:lnTo>
                  <a:lnTo>
                    <a:pt x="45377" y="20520"/>
                  </a:lnTo>
                  <a:lnTo>
                    <a:pt x="66011" y="20520"/>
                  </a:lnTo>
                  <a:cubicBezTo>
                    <a:pt x="66103" y="20520"/>
                    <a:pt x="66194" y="20429"/>
                    <a:pt x="66194" y="20337"/>
                  </a:cubicBezTo>
                  <a:cubicBezTo>
                    <a:pt x="66194" y="20223"/>
                    <a:pt x="66103" y="20132"/>
                    <a:pt x="66011" y="20132"/>
                  </a:cubicBezTo>
                  <a:lnTo>
                    <a:pt x="45537" y="20132"/>
                  </a:lnTo>
                  <a:lnTo>
                    <a:pt x="25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24125" y="1371850"/>
              <a:ext cx="979225" cy="451975"/>
            </a:xfrm>
            <a:custGeom>
              <a:avLst/>
              <a:gdLst/>
              <a:ahLst/>
              <a:cxnLst/>
              <a:rect l="l" t="t" r="r" b="b"/>
              <a:pathLst>
                <a:path w="39169" h="18079" extrusionOk="0">
                  <a:moveTo>
                    <a:pt x="183" y="0"/>
                  </a:moveTo>
                  <a:cubicBezTo>
                    <a:pt x="92" y="0"/>
                    <a:pt x="1" y="92"/>
                    <a:pt x="1" y="206"/>
                  </a:cubicBezTo>
                  <a:cubicBezTo>
                    <a:pt x="1" y="297"/>
                    <a:pt x="92" y="388"/>
                    <a:pt x="183" y="388"/>
                  </a:cubicBezTo>
                  <a:lnTo>
                    <a:pt x="21182" y="388"/>
                  </a:lnTo>
                  <a:lnTo>
                    <a:pt x="38826" y="18010"/>
                  </a:lnTo>
                  <a:cubicBezTo>
                    <a:pt x="38849" y="18055"/>
                    <a:pt x="38895" y="18078"/>
                    <a:pt x="38940" y="18078"/>
                  </a:cubicBezTo>
                  <a:cubicBezTo>
                    <a:pt x="39009" y="18078"/>
                    <a:pt x="39055" y="18055"/>
                    <a:pt x="39077" y="18010"/>
                  </a:cubicBezTo>
                  <a:cubicBezTo>
                    <a:pt x="39169" y="17941"/>
                    <a:pt x="39169" y="17827"/>
                    <a:pt x="39077" y="17736"/>
                  </a:cubicBezTo>
                  <a:lnTo>
                    <a:pt x="213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5585500" y="1408375"/>
              <a:ext cx="1529900" cy="580350"/>
            </a:xfrm>
            <a:custGeom>
              <a:avLst/>
              <a:gdLst/>
              <a:ahLst/>
              <a:cxnLst/>
              <a:rect l="l" t="t" r="r" b="b"/>
              <a:pathLst>
                <a:path w="61196" h="23214" extrusionOk="0">
                  <a:moveTo>
                    <a:pt x="49121" y="0"/>
                  </a:moveTo>
                  <a:lnTo>
                    <a:pt x="26661" y="22460"/>
                  </a:lnTo>
                  <a:lnTo>
                    <a:pt x="389" y="22460"/>
                  </a:lnTo>
                  <a:cubicBezTo>
                    <a:pt x="161" y="22460"/>
                    <a:pt x="1" y="22620"/>
                    <a:pt x="1" y="22848"/>
                  </a:cubicBezTo>
                  <a:cubicBezTo>
                    <a:pt x="1" y="23054"/>
                    <a:pt x="161" y="23214"/>
                    <a:pt x="389" y="23214"/>
                  </a:cubicBezTo>
                  <a:lnTo>
                    <a:pt x="26980" y="23214"/>
                  </a:lnTo>
                  <a:lnTo>
                    <a:pt x="49441" y="776"/>
                  </a:lnTo>
                  <a:lnTo>
                    <a:pt x="60808" y="776"/>
                  </a:lnTo>
                  <a:cubicBezTo>
                    <a:pt x="61013" y="776"/>
                    <a:pt x="61196" y="594"/>
                    <a:pt x="61196" y="388"/>
                  </a:cubicBezTo>
                  <a:cubicBezTo>
                    <a:pt x="61196" y="183"/>
                    <a:pt x="61013" y="0"/>
                    <a:pt x="608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5953000" y="35431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5022" y="1416"/>
                    <a:pt x="5022" y="2694"/>
                  </a:cubicBezTo>
                  <a:cubicBezTo>
                    <a:pt x="5022" y="3949"/>
                    <a:pt x="3972" y="4999"/>
                    <a:pt x="2694" y="4999"/>
                  </a:cubicBezTo>
                  <a:cubicBezTo>
                    <a:pt x="1416" y="4999"/>
                    <a:pt x="388" y="3949"/>
                    <a:pt x="388" y="2694"/>
                  </a:cubicBezTo>
                  <a:cubicBezTo>
                    <a:pt x="388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187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187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5976400" y="356650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58"/>
                  </a:cubicBezTo>
                  <a:cubicBezTo>
                    <a:pt x="0" y="2717"/>
                    <a:pt x="799" y="3493"/>
                    <a:pt x="1758" y="3493"/>
                  </a:cubicBezTo>
                  <a:cubicBezTo>
                    <a:pt x="2739" y="3493"/>
                    <a:pt x="3515" y="2717"/>
                    <a:pt x="3515" y="1758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421175" y="22563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2"/>
                    <a:pt x="3972" y="5022"/>
                    <a:pt x="2694" y="5022"/>
                  </a:cubicBezTo>
                  <a:cubicBezTo>
                    <a:pt x="1415" y="5022"/>
                    <a:pt x="365" y="3972"/>
                    <a:pt x="365" y="2694"/>
                  </a:cubicBezTo>
                  <a:cubicBezTo>
                    <a:pt x="365" y="1416"/>
                    <a:pt x="1415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5444575" y="22797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0"/>
                  </a:moveTo>
                  <a:cubicBezTo>
                    <a:pt x="776" y="0"/>
                    <a:pt x="0" y="799"/>
                    <a:pt x="0" y="1758"/>
                  </a:cubicBezTo>
                  <a:cubicBezTo>
                    <a:pt x="0" y="2739"/>
                    <a:pt x="776" y="3516"/>
                    <a:pt x="1758" y="3516"/>
                  </a:cubicBezTo>
                  <a:cubicBezTo>
                    <a:pt x="2716" y="3516"/>
                    <a:pt x="3515" y="2739"/>
                    <a:pt x="3515" y="1758"/>
                  </a:cubicBezTo>
                  <a:cubicBezTo>
                    <a:pt x="3515" y="799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5459400" y="1912225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66"/>
                    <a:pt x="2694" y="366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5482800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99" y="1"/>
                    <a:pt x="0" y="777"/>
                    <a:pt x="0" y="1758"/>
                  </a:cubicBezTo>
                  <a:cubicBezTo>
                    <a:pt x="0" y="2717"/>
                    <a:pt x="799" y="3516"/>
                    <a:pt x="1758" y="3516"/>
                  </a:cubicBezTo>
                  <a:cubicBezTo>
                    <a:pt x="2739" y="3516"/>
                    <a:pt x="3515" y="2717"/>
                    <a:pt x="3515" y="1758"/>
                  </a:cubicBezTo>
                  <a:cubicBezTo>
                    <a:pt x="3515" y="777"/>
                    <a:pt x="2739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4736975" y="1935625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7" y="1"/>
                    <a:pt x="1" y="777"/>
                    <a:pt x="1" y="1758"/>
                  </a:cubicBezTo>
                  <a:cubicBezTo>
                    <a:pt x="1" y="2717"/>
                    <a:pt x="777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7044625" y="2632950"/>
              <a:ext cx="87900" cy="87325"/>
            </a:xfrm>
            <a:custGeom>
              <a:avLst/>
              <a:gdLst/>
              <a:ahLst/>
              <a:cxnLst/>
              <a:rect l="l" t="t" r="r" b="b"/>
              <a:pathLst>
                <a:path w="3516" h="3493" extrusionOk="0">
                  <a:moveTo>
                    <a:pt x="1758" y="0"/>
                  </a:moveTo>
                  <a:cubicBezTo>
                    <a:pt x="799" y="0"/>
                    <a:pt x="0" y="776"/>
                    <a:pt x="0" y="1735"/>
                  </a:cubicBezTo>
                  <a:cubicBezTo>
                    <a:pt x="0" y="2716"/>
                    <a:pt x="799" y="3493"/>
                    <a:pt x="1758" y="3493"/>
                  </a:cubicBezTo>
                  <a:cubicBezTo>
                    <a:pt x="2739" y="3493"/>
                    <a:pt x="3515" y="2716"/>
                    <a:pt x="3515" y="1735"/>
                  </a:cubicBezTo>
                  <a:cubicBezTo>
                    <a:pt x="3515" y="776"/>
                    <a:pt x="2739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4222850" y="1085400"/>
              <a:ext cx="134675" cy="134675"/>
            </a:xfrm>
            <a:custGeom>
              <a:avLst/>
              <a:gdLst/>
              <a:ahLst/>
              <a:cxnLst/>
              <a:rect l="l" t="t" r="r" b="b"/>
              <a:pathLst>
                <a:path w="5387" h="5387" extrusionOk="0">
                  <a:moveTo>
                    <a:pt x="2694" y="388"/>
                  </a:moveTo>
                  <a:cubicBezTo>
                    <a:pt x="3972" y="388"/>
                    <a:pt x="5022" y="1415"/>
                    <a:pt x="5022" y="2694"/>
                  </a:cubicBezTo>
                  <a:cubicBezTo>
                    <a:pt x="5022" y="3972"/>
                    <a:pt x="3972" y="4999"/>
                    <a:pt x="2694" y="4999"/>
                  </a:cubicBezTo>
                  <a:cubicBezTo>
                    <a:pt x="1415" y="4999"/>
                    <a:pt x="388" y="3972"/>
                    <a:pt x="388" y="2694"/>
                  </a:cubicBezTo>
                  <a:cubicBezTo>
                    <a:pt x="388" y="1415"/>
                    <a:pt x="1415" y="388"/>
                    <a:pt x="2694" y="388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7"/>
                    <a:pt x="1210" y="5387"/>
                    <a:pt x="2694" y="5387"/>
                  </a:cubicBezTo>
                  <a:cubicBezTo>
                    <a:pt x="4177" y="5387"/>
                    <a:pt x="5387" y="4177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4246800" y="1108775"/>
              <a:ext cx="87350" cy="87925"/>
            </a:xfrm>
            <a:custGeom>
              <a:avLst/>
              <a:gdLst/>
              <a:ahLst/>
              <a:cxnLst/>
              <a:rect l="l" t="t" r="r" b="b"/>
              <a:pathLst>
                <a:path w="3494" h="3517" extrusionOk="0">
                  <a:moveTo>
                    <a:pt x="1736" y="1"/>
                  </a:moveTo>
                  <a:cubicBezTo>
                    <a:pt x="777" y="1"/>
                    <a:pt x="1" y="800"/>
                    <a:pt x="1" y="1759"/>
                  </a:cubicBezTo>
                  <a:cubicBezTo>
                    <a:pt x="1" y="2717"/>
                    <a:pt x="777" y="3516"/>
                    <a:pt x="1736" y="3516"/>
                  </a:cubicBezTo>
                  <a:cubicBezTo>
                    <a:pt x="2717" y="3516"/>
                    <a:pt x="3493" y="2717"/>
                    <a:pt x="3493" y="1759"/>
                  </a:cubicBezTo>
                  <a:cubicBezTo>
                    <a:pt x="3493" y="800"/>
                    <a:pt x="2717" y="1"/>
                    <a:pt x="1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3502700" y="258500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89"/>
                  </a:moveTo>
                  <a:cubicBezTo>
                    <a:pt x="3972" y="389"/>
                    <a:pt x="4999" y="1416"/>
                    <a:pt x="4999" y="2694"/>
                  </a:cubicBezTo>
                  <a:cubicBezTo>
                    <a:pt x="4999" y="3973"/>
                    <a:pt x="3972" y="5000"/>
                    <a:pt x="2694" y="5000"/>
                  </a:cubicBezTo>
                  <a:cubicBezTo>
                    <a:pt x="1416" y="5000"/>
                    <a:pt x="389" y="3973"/>
                    <a:pt x="389" y="2694"/>
                  </a:cubicBezTo>
                  <a:cubicBezTo>
                    <a:pt x="389" y="1416"/>
                    <a:pt x="1416" y="389"/>
                    <a:pt x="2694" y="389"/>
                  </a:cubicBezTo>
                  <a:close/>
                  <a:moveTo>
                    <a:pt x="2694" y="1"/>
                  </a:moveTo>
                  <a:cubicBezTo>
                    <a:pt x="1210" y="1"/>
                    <a:pt x="1" y="1211"/>
                    <a:pt x="1" y="2694"/>
                  </a:cubicBezTo>
                  <a:cubicBezTo>
                    <a:pt x="1" y="4178"/>
                    <a:pt x="1210" y="5388"/>
                    <a:pt x="2694" y="5388"/>
                  </a:cubicBezTo>
                  <a:cubicBezTo>
                    <a:pt x="4178" y="5388"/>
                    <a:pt x="5387" y="4178"/>
                    <a:pt x="5387" y="2694"/>
                  </a:cubicBezTo>
                  <a:cubicBezTo>
                    <a:pt x="5387" y="1211"/>
                    <a:pt x="4178" y="1"/>
                    <a:pt x="26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3526100" y="2608400"/>
              <a:ext cx="87900" cy="87900"/>
            </a:xfrm>
            <a:custGeom>
              <a:avLst/>
              <a:gdLst/>
              <a:ahLst/>
              <a:cxnLst/>
              <a:rect l="l" t="t" r="r" b="b"/>
              <a:pathLst>
                <a:path w="3516" h="3516" extrusionOk="0">
                  <a:moveTo>
                    <a:pt x="1758" y="1"/>
                  </a:moveTo>
                  <a:cubicBezTo>
                    <a:pt x="776" y="1"/>
                    <a:pt x="0" y="777"/>
                    <a:pt x="0" y="1758"/>
                  </a:cubicBezTo>
                  <a:cubicBezTo>
                    <a:pt x="0" y="2717"/>
                    <a:pt x="776" y="3516"/>
                    <a:pt x="1758" y="3516"/>
                  </a:cubicBezTo>
                  <a:cubicBezTo>
                    <a:pt x="2717" y="3516"/>
                    <a:pt x="3516" y="2717"/>
                    <a:pt x="3516" y="1758"/>
                  </a:cubicBezTo>
                  <a:cubicBezTo>
                    <a:pt x="3516" y="777"/>
                    <a:pt x="2717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2281550" y="1156150"/>
              <a:ext cx="134700" cy="134700"/>
            </a:xfrm>
            <a:custGeom>
              <a:avLst/>
              <a:gdLst/>
              <a:ahLst/>
              <a:cxnLst/>
              <a:rect l="l" t="t" r="r" b="b"/>
              <a:pathLst>
                <a:path w="5388" h="5388" extrusionOk="0">
                  <a:moveTo>
                    <a:pt x="2694" y="366"/>
                  </a:moveTo>
                  <a:cubicBezTo>
                    <a:pt x="3972" y="366"/>
                    <a:pt x="4999" y="1416"/>
                    <a:pt x="4999" y="2694"/>
                  </a:cubicBezTo>
                  <a:cubicBezTo>
                    <a:pt x="4999" y="3972"/>
                    <a:pt x="3972" y="4999"/>
                    <a:pt x="2694" y="4999"/>
                  </a:cubicBezTo>
                  <a:cubicBezTo>
                    <a:pt x="1416" y="4999"/>
                    <a:pt x="366" y="3972"/>
                    <a:pt x="366" y="2694"/>
                  </a:cubicBezTo>
                  <a:cubicBezTo>
                    <a:pt x="366" y="1416"/>
                    <a:pt x="1416" y="366"/>
                    <a:pt x="2694" y="366"/>
                  </a:cubicBezTo>
                  <a:close/>
                  <a:moveTo>
                    <a:pt x="2694" y="0"/>
                  </a:moveTo>
                  <a:cubicBezTo>
                    <a:pt x="1210" y="0"/>
                    <a:pt x="0" y="1210"/>
                    <a:pt x="0" y="2694"/>
                  </a:cubicBezTo>
                  <a:cubicBezTo>
                    <a:pt x="0" y="4178"/>
                    <a:pt x="1210" y="5387"/>
                    <a:pt x="2694" y="5387"/>
                  </a:cubicBezTo>
                  <a:cubicBezTo>
                    <a:pt x="4177" y="5387"/>
                    <a:pt x="5387" y="4178"/>
                    <a:pt x="5387" y="2694"/>
                  </a:cubicBezTo>
                  <a:cubicBezTo>
                    <a:pt x="5387" y="1210"/>
                    <a:pt x="4177" y="0"/>
                    <a:pt x="2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2304950" y="1179550"/>
              <a:ext cx="87325" cy="87900"/>
            </a:xfrm>
            <a:custGeom>
              <a:avLst/>
              <a:gdLst/>
              <a:ahLst/>
              <a:cxnLst/>
              <a:rect l="l" t="t" r="r" b="b"/>
              <a:pathLst>
                <a:path w="3493" h="3516" extrusionOk="0">
                  <a:moveTo>
                    <a:pt x="1758" y="0"/>
                  </a:moveTo>
                  <a:cubicBezTo>
                    <a:pt x="776" y="0"/>
                    <a:pt x="0" y="776"/>
                    <a:pt x="0" y="1758"/>
                  </a:cubicBezTo>
                  <a:cubicBezTo>
                    <a:pt x="0" y="2717"/>
                    <a:pt x="776" y="3515"/>
                    <a:pt x="1758" y="3515"/>
                  </a:cubicBezTo>
                  <a:cubicBezTo>
                    <a:pt x="2716" y="3515"/>
                    <a:pt x="3493" y="2717"/>
                    <a:pt x="3493" y="1758"/>
                  </a:cubicBezTo>
                  <a:cubicBezTo>
                    <a:pt x="3493" y="776"/>
                    <a:pt x="2716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77950" y="1004925"/>
              <a:ext cx="94750" cy="94750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595075" y="1022050"/>
              <a:ext cx="59950" cy="59950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2892125" y="11704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310" y="4246"/>
                    <a:pt x="4246" y="3287"/>
                    <a:pt x="4246" y="2123"/>
                  </a:cubicBezTo>
                  <a:cubicBezTo>
                    <a:pt x="4246" y="936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7004675" y="136615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36" y="0"/>
                    <a:pt x="0" y="959"/>
                    <a:pt x="0" y="2123"/>
                  </a:cubicBezTo>
                  <a:cubicBezTo>
                    <a:pt x="0" y="3310"/>
                    <a:pt x="936" y="4246"/>
                    <a:pt x="2123" y="4246"/>
                  </a:cubicBezTo>
                  <a:cubicBezTo>
                    <a:pt x="3287" y="4246"/>
                    <a:pt x="4246" y="3310"/>
                    <a:pt x="4246" y="2123"/>
                  </a:cubicBezTo>
                  <a:cubicBezTo>
                    <a:pt x="4246" y="959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6446600" y="2270600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59"/>
                    <a:pt x="0" y="2123"/>
                  </a:cubicBezTo>
                  <a:cubicBezTo>
                    <a:pt x="0" y="3310"/>
                    <a:pt x="959" y="4246"/>
                    <a:pt x="2123" y="4246"/>
                  </a:cubicBezTo>
                  <a:cubicBezTo>
                    <a:pt x="3310" y="4246"/>
                    <a:pt x="4246" y="3310"/>
                    <a:pt x="4246" y="2123"/>
                  </a:cubicBezTo>
                  <a:cubicBezTo>
                    <a:pt x="4246" y="959"/>
                    <a:pt x="3310" y="0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6258275" y="330057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393" y="1"/>
                  </a:moveTo>
                  <a:cubicBezTo>
                    <a:pt x="617" y="1"/>
                    <a:pt x="1" y="617"/>
                    <a:pt x="1" y="1393"/>
                  </a:cubicBezTo>
                  <a:cubicBezTo>
                    <a:pt x="1" y="2146"/>
                    <a:pt x="617" y="2786"/>
                    <a:pt x="1393" y="2786"/>
                  </a:cubicBezTo>
                  <a:cubicBezTo>
                    <a:pt x="2169" y="2786"/>
                    <a:pt x="2786" y="2146"/>
                    <a:pt x="2786" y="1393"/>
                  </a:cubicBezTo>
                  <a:cubicBezTo>
                    <a:pt x="2786" y="617"/>
                    <a:pt x="2169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4746100" y="3030675"/>
              <a:ext cx="69650" cy="69075"/>
            </a:xfrm>
            <a:custGeom>
              <a:avLst/>
              <a:gdLst/>
              <a:ahLst/>
              <a:cxnLst/>
              <a:rect l="l" t="t" r="r" b="b"/>
              <a:pathLst>
                <a:path w="2786" h="2763" extrusionOk="0">
                  <a:moveTo>
                    <a:pt x="1393" y="0"/>
                  </a:moveTo>
                  <a:cubicBezTo>
                    <a:pt x="617" y="0"/>
                    <a:pt x="1" y="617"/>
                    <a:pt x="1" y="1393"/>
                  </a:cubicBezTo>
                  <a:cubicBezTo>
                    <a:pt x="1" y="2146"/>
                    <a:pt x="617" y="2762"/>
                    <a:pt x="1393" y="2762"/>
                  </a:cubicBezTo>
                  <a:cubicBezTo>
                    <a:pt x="2169" y="2762"/>
                    <a:pt x="2786" y="2146"/>
                    <a:pt x="2786" y="1393"/>
                  </a:cubicBezTo>
                  <a:cubicBezTo>
                    <a:pt x="2786" y="617"/>
                    <a:pt x="2169" y="0"/>
                    <a:pt x="1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111875" y="1378700"/>
              <a:ext cx="106175" cy="106150"/>
            </a:xfrm>
            <a:custGeom>
              <a:avLst/>
              <a:gdLst/>
              <a:ahLst/>
              <a:cxnLst/>
              <a:rect l="l" t="t" r="r" b="b"/>
              <a:pathLst>
                <a:path w="4247" h="4246" extrusionOk="0">
                  <a:moveTo>
                    <a:pt x="2124" y="0"/>
                  </a:moveTo>
                  <a:cubicBezTo>
                    <a:pt x="960" y="0"/>
                    <a:pt x="1" y="959"/>
                    <a:pt x="1" y="2123"/>
                  </a:cubicBezTo>
                  <a:cubicBezTo>
                    <a:pt x="1" y="3310"/>
                    <a:pt x="960" y="4246"/>
                    <a:pt x="2124" y="4246"/>
                  </a:cubicBezTo>
                  <a:cubicBezTo>
                    <a:pt x="3288" y="4246"/>
                    <a:pt x="4246" y="3310"/>
                    <a:pt x="4246" y="2123"/>
                  </a:cubicBezTo>
                  <a:cubicBezTo>
                    <a:pt x="4246" y="959"/>
                    <a:pt x="3288" y="0"/>
                    <a:pt x="2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5692225" y="1404950"/>
              <a:ext cx="75350" cy="74775"/>
            </a:xfrm>
            <a:custGeom>
              <a:avLst/>
              <a:gdLst/>
              <a:ahLst/>
              <a:cxnLst/>
              <a:rect l="l" t="t" r="r" b="b"/>
              <a:pathLst>
                <a:path w="3014" h="2991" extrusionOk="0">
                  <a:moveTo>
                    <a:pt x="1507" y="0"/>
                  </a:moveTo>
                  <a:cubicBezTo>
                    <a:pt x="685" y="0"/>
                    <a:pt x="0" y="662"/>
                    <a:pt x="0" y="1507"/>
                  </a:cubicBezTo>
                  <a:cubicBezTo>
                    <a:pt x="0" y="2328"/>
                    <a:pt x="685" y="2990"/>
                    <a:pt x="1507" y="2990"/>
                  </a:cubicBezTo>
                  <a:cubicBezTo>
                    <a:pt x="2328" y="2990"/>
                    <a:pt x="3013" y="2328"/>
                    <a:pt x="3013" y="1507"/>
                  </a:cubicBezTo>
                  <a:cubicBezTo>
                    <a:pt x="3013" y="662"/>
                    <a:pt x="2328" y="0"/>
                    <a:pt x="1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5821750" y="1469425"/>
              <a:ext cx="79350" cy="79350"/>
            </a:xfrm>
            <a:custGeom>
              <a:avLst/>
              <a:gdLst/>
              <a:ahLst/>
              <a:cxnLst/>
              <a:rect l="l" t="t" r="r" b="b"/>
              <a:pathLst>
                <a:path w="3174" h="3174" extrusionOk="0">
                  <a:moveTo>
                    <a:pt x="1598" y="1"/>
                  </a:moveTo>
                  <a:cubicBezTo>
                    <a:pt x="708" y="1"/>
                    <a:pt x="1" y="708"/>
                    <a:pt x="1" y="1575"/>
                  </a:cubicBezTo>
                  <a:cubicBezTo>
                    <a:pt x="1" y="2466"/>
                    <a:pt x="708" y="3173"/>
                    <a:pt x="1598" y="3173"/>
                  </a:cubicBezTo>
                  <a:cubicBezTo>
                    <a:pt x="2466" y="3173"/>
                    <a:pt x="3173" y="2466"/>
                    <a:pt x="3173" y="1575"/>
                  </a:cubicBezTo>
                  <a:cubicBezTo>
                    <a:pt x="3173" y="708"/>
                    <a:pt x="2466" y="1"/>
                    <a:pt x="1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3572900" y="2384150"/>
              <a:ext cx="139825" cy="139250"/>
            </a:xfrm>
            <a:custGeom>
              <a:avLst/>
              <a:gdLst/>
              <a:ahLst/>
              <a:cxnLst/>
              <a:rect l="l" t="t" r="r" b="b"/>
              <a:pathLst>
                <a:path w="5593" h="5570" extrusionOk="0">
                  <a:moveTo>
                    <a:pt x="2808" y="0"/>
                  </a:moveTo>
                  <a:cubicBezTo>
                    <a:pt x="1255" y="0"/>
                    <a:pt x="0" y="1233"/>
                    <a:pt x="0" y="2785"/>
                  </a:cubicBezTo>
                  <a:cubicBezTo>
                    <a:pt x="0" y="4314"/>
                    <a:pt x="1255" y="5570"/>
                    <a:pt x="2808" y="5570"/>
                  </a:cubicBezTo>
                  <a:cubicBezTo>
                    <a:pt x="4337" y="5570"/>
                    <a:pt x="5592" y="4314"/>
                    <a:pt x="5592" y="2785"/>
                  </a:cubicBezTo>
                  <a:cubicBezTo>
                    <a:pt x="5592" y="1233"/>
                    <a:pt x="4337" y="0"/>
                    <a:pt x="2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419450" y="2995300"/>
              <a:ext cx="139825" cy="139825"/>
            </a:xfrm>
            <a:custGeom>
              <a:avLst/>
              <a:gdLst/>
              <a:ahLst/>
              <a:cxnLst/>
              <a:rect l="l" t="t" r="r" b="b"/>
              <a:pathLst>
                <a:path w="5593" h="5593" extrusionOk="0">
                  <a:moveTo>
                    <a:pt x="2785" y="0"/>
                  </a:moveTo>
                  <a:cubicBezTo>
                    <a:pt x="1256" y="0"/>
                    <a:pt x="1" y="1256"/>
                    <a:pt x="1" y="2808"/>
                  </a:cubicBezTo>
                  <a:cubicBezTo>
                    <a:pt x="1" y="4337"/>
                    <a:pt x="1256" y="5592"/>
                    <a:pt x="2785" y="5592"/>
                  </a:cubicBezTo>
                  <a:cubicBezTo>
                    <a:pt x="4338" y="5592"/>
                    <a:pt x="5593" y="4337"/>
                    <a:pt x="5593" y="2808"/>
                  </a:cubicBezTo>
                  <a:cubicBezTo>
                    <a:pt x="5593" y="1256"/>
                    <a:pt x="4338" y="0"/>
                    <a:pt x="2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3311550" y="178727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0"/>
                  </a:moveTo>
                  <a:cubicBezTo>
                    <a:pt x="594" y="0"/>
                    <a:pt x="0" y="571"/>
                    <a:pt x="0" y="1301"/>
                  </a:cubicBezTo>
                  <a:cubicBezTo>
                    <a:pt x="0" y="2009"/>
                    <a:pt x="594" y="2602"/>
                    <a:pt x="1301" y="2602"/>
                  </a:cubicBezTo>
                  <a:cubicBezTo>
                    <a:pt x="2009" y="2602"/>
                    <a:pt x="2602" y="2009"/>
                    <a:pt x="2602" y="1301"/>
                  </a:cubicBezTo>
                  <a:cubicBezTo>
                    <a:pt x="2602" y="571"/>
                    <a:pt x="2009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3501550" y="1519075"/>
              <a:ext cx="143825" cy="144400"/>
            </a:xfrm>
            <a:custGeom>
              <a:avLst/>
              <a:gdLst/>
              <a:ahLst/>
              <a:cxnLst/>
              <a:rect l="l" t="t" r="r" b="b"/>
              <a:pathLst>
                <a:path w="5753" h="5776" extrusionOk="0">
                  <a:moveTo>
                    <a:pt x="2877" y="388"/>
                  </a:moveTo>
                  <a:cubicBezTo>
                    <a:pt x="4246" y="388"/>
                    <a:pt x="5388" y="1507"/>
                    <a:pt x="5388" y="2899"/>
                  </a:cubicBezTo>
                  <a:cubicBezTo>
                    <a:pt x="5388" y="4269"/>
                    <a:pt x="4246" y="5410"/>
                    <a:pt x="2877" y="5410"/>
                  </a:cubicBezTo>
                  <a:cubicBezTo>
                    <a:pt x="1485" y="5410"/>
                    <a:pt x="366" y="4269"/>
                    <a:pt x="366" y="2899"/>
                  </a:cubicBezTo>
                  <a:cubicBezTo>
                    <a:pt x="366" y="1507"/>
                    <a:pt x="1485" y="388"/>
                    <a:pt x="2877" y="388"/>
                  </a:cubicBezTo>
                  <a:close/>
                  <a:moveTo>
                    <a:pt x="2877" y="0"/>
                  </a:moveTo>
                  <a:cubicBezTo>
                    <a:pt x="1279" y="0"/>
                    <a:pt x="1" y="1301"/>
                    <a:pt x="1" y="2899"/>
                  </a:cubicBezTo>
                  <a:cubicBezTo>
                    <a:pt x="1" y="4497"/>
                    <a:pt x="1279" y="5775"/>
                    <a:pt x="2877" y="5775"/>
                  </a:cubicBezTo>
                  <a:cubicBezTo>
                    <a:pt x="4475" y="5775"/>
                    <a:pt x="5753" y="4497"/>
                    <a:pt x="5753" y="2899"/>
                  </a:cubicBezTo>
                  <a:cubicBezTo>
                    <a:pt x="5753" y="1301"/>
                    <a:pt x="4475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3526675" y="1544750"/>
              <a:ext cx="93600" cy="93050"/>
            </a:xfrm>
            <a:custGeom>
              <a:avLst/>
              <a:gdLst/>
              <a:ahLst/>
              <a:cxnLst/>
              <a:rect l="l" t="t" r="r" b="b"/>
              <a:pathLst>
                <a:path w="3744" h="3722" extrusionOk="0">
                  <a:moveTo>
                    <a:pt x="1872" y="0"/>
                  </a:moveTo>
                  <a:cubicBezTo>
                    <a:pt x="845" y="0"/>
                    <a:pt x="0" y="845"/>
                    <a:pt x="0" y="1872"/>
                  </a:cubicBezTo>
                  <a:cubicBezTo>
                    <a:pt x="0" y="2899"/>
                    <a:pt x="845" y="3721"/>
                    <a:pt x="1872" y="3721"/>
                  </a:cubicBezTo>
                  <a:cubicBezTo>
                    <a:pt x="2899" y="3721"/>
                    <a:pt x="3744" y="2899"/>
                    <a:pt x="3744" y="1872"/>
                  </a:cubicBezTo>
                  <a:cubicBezTo>
                    <a:pt x="3744" y="845"/>
                    <a:pt x="2899" y="0"/>
                    <a:pt x="1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930050" y="1563575"/>
              <a:ext cx="106150" cy="106175"/>
            </a:xfrm>
            <a:custGeom>
              <a:avLst/>
              <a:gdLst/>
              <a:ahLst/>
              <a:cxnLst/>
              <a:rect l="l" t="t" r="r" b="b"/>
              <a:pathLst>
                <a:path w="4246" h="4247" extrusionOk="0">
                  <a:moveTo>
                    <a:pt x="2123" y="1"/>
                  </a:moveTo>
                  <a:cubicBezTo>
                    <a:pt x="959" y="1"/>
                    <a:pt x="0" y="937"/>
                    <a:pt x="0" y="2123"/>
                  </a:cubicBezTo>
                  <a:cubicBezTo>
                    <a:pt x="0" y="3288"/>
                    <a:pt x="959" y="4246"/>
                    <a:pt x="2123" y="4246"/>
                  </a:cubicBezTo>
                  <a:cubicBezTo>
                    <a:pt x="3310" y="4246"/>
                    <a:pt x="4246" y="3288"/>
                    <a:pt x="4246" y="2123"/>
                  </a:cubicBezTo>
                  <a:cubicBezTo>
                    <a:pt x="4246" y="937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621325" y="1563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36" y="1"/>
                    <a:pt x="1" y="937"/>
                    <a:pt x="1" y="2123"/>
                  </a:cubicBezTo>
                  <a:cubicBezTo>
                    <a:pt x="1" y="3288"/>
                    <a:pt x="936" y="4246"/>
                    <a:pt x="2123" y="4246"/>
                  </a:cubicBezTo>
                  <a:cubicBezTo>
                    <a:pt x="3287" y="4246"/>
                    <a:pt x="4246" y="3288"/>
                    <a:pt x="4246" y="2123"/>
                  </a:cubicBezTo>
                  <a:cubicBezTo>
                    <a:pt x="4246" y="937"/>
                    <a:pt x="3287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944550" y="1765575"/>
              <a:ext cx="106175" cy="106175"/>
            </a:xfrm>
            <a:custGeom>
              <a:avLst/>
              <a:gdLst/>
              <a:ahLst/>
              <a:cxnLst/>
              <a:rect l="l" t="t" r="r" b="b"/>
              <a:pathLst>
                <a:path w="4247" h="4247" extrusionOk="0">
                  <a:moveTo>
                    <a:pt x="2123" y="1"/>
                  </a:moveTo>
                  <a:cubicBezTo>
                    <a:pt x="959" y="1"/>
                    <a:pt x="1" y="960"/>
                    <a:pt x="1" y="2124"/>
                  </a:cubicBezTo>
                  <a:cubicBezTo>
                    <a:pt x="1" y="3311"/>
                    <a:pt x="959" y="4246"/>
                    <a:pt x="2123" y="4246"/>
                  </a:cubicBezTo>
                  <a:cubicBezTo>
                    <a:pt x="3310" y="4246"/>
                    <a:pt x="4246" y="3311"/>
                    <a:pt x="4246" y="2124"/>
                  </a:cubicBezTo>
                  <a:cubicBezTo>
                    <a:pt x="4246" y="960"/>
                    <a:pt x="3310" y="1"/>
                    <a:pt x="2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496050" y="1323925"/>
              <a:ext cx="106150" cy="106150"/>
            </a:xfrm>
            <a:custGeom>
              <a:avLst/>
              <a:gdLst/>
              <a:ahLst/>
              <a:cxnLst/>
              <a:rect l="l" t="t" r="r" b="b"/>
              <a:pathLst>
                <a:path w="4246" h="4246" extrusionOk="0">
                  <a:moveTo>
                    <a:pt x="2123" y="0"/>
                  </a:moveTo>
                  <a:cubicBezTo>
                    <a:pt x="959" y="0"/>
                    <a:pt x="0" y="936"/>
                    <a:pt x="0" y="2123"/>
                  </a:cubicBezTo>
                  <a:cubicBezTo>
                    <a:pt x="0" y="3287"/>
                    <a:pt x="959" y="4246"/>
                    <a:pt x="2123" y="4246"/>
                  </a:cubicBezTo>
                  <a:cubicBezTo>
                    <a:pt x="3287" y="4246"/>
                    <a:pt x="4246" y="3287"/>
                    <a:pt x="4246" y="2123"/>
                  </a:cubicBezTo>
                  <a:cubicBezTo>
                    <a:pt x="4246" y="936"/>
                    <a:pt x="3287" y="0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3168300" y="1186975"/>
              <a:ext cx="72500" cy="73050"/>
            </a:xfrm>
            <a:custGeom>
              <a:avLst/>
              <a:gdLst/>
              <a:ahLst/>
              <a:cxnLst/>
              <a:rect l="l" t="t" r="r" b="b"/>
              <a:pathLst>
                <a:path w="2900" h="2922" extrusionOk="0">
                  <a:moveTo>
                    <a:pt x="1462" y="0"/>
                  </a:moveTo>
                  <a:cubicBezTo>
                    <a:pt x="640" y="0"/>
                    <a:pt x="1" y="639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1" y="2922"/>
                    <a:pt x="2900" y="2260"/>
                    <a:pt x="2900" y="1461"/>
                  </a:cubicBezTo>
                  <a:cubicBezTo>
                    <a:pt x="2900" y="639"/>
                    <a:pt x="2261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38425" y="1362725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2" y="0"/>
                  </a:moveTo>
                  <a:cubicBezTo>
                    <a:pt x="640" y="0"/>
                    <a:pt x="1" y="662"/>
                    <a:pt x="1" y="1461"/>
                  </a:cubicBezTo>
                  <a:cubicBezTo>
                    <a:pt x="1" y="2260"/>
                    <a:pt x="640" y="2922"/>
                    <a:pt x="1462" y="2922"/>
                  </a:cubicBezTo>
                  <a:cubicBezTo>
                    <a:pt x="2260" y="2922"/>
                    <a:pt x="2922" y="2260"/>
                    <a:pt x="2922" y="1461"/>
                  </a:cubicBezTo>
                  <a:cubicBezTo>
                    <a:pt x="2922" y="662"/>
                    <a:pt x="2260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2281550" y="832600"/>
              <a:ext cx="2995850" cy="9725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2222775" y="800650"/>
              <a:ext cx="73075" cy="73050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5235725" y="800650"/>
              <a:ext cx="73050" cy="73050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5732175" y="319450"/>
              <a:ext cx="1118450" cy="1117475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5870250" y="381100"/>
              <a:ext cx="1118475" cy="1117450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4775775" y="1974875"/>
              <a:ext cx="2300825" cy="706600"/>
            </a:xfrm>
            <a:custGeom>
              <a:avLst/>
              <a:gdLst/>
              <a:ahLst/>
              <a:cxnLst/>
              <a:rect l="l" t="t" r="r" b="b"/>
              <a:pathLst>
                <a:path w="92033" h="28264" extrusionOk="0">
                  <a:moveTo>
                    <a:pt x="206" y="0"/>
                  </a:moveTo>
                  <a:cubicBezTo>
                    <a:pt x="155" y="0"/>
                    <a:pt x="104" y="17"/>
                    <a:pt x="69" y="51"/>
                  </a:cubicBezTo>
                  <a:cubicBezTo>
                    <a:pt x="1" y="120"/>
                    <a:pt x="1" y="234"/>
                    <a:pt x="69" y="325"/>
                  </a:cubicBezTo>
                  <a:lnTo>
                    <a:pt x="28007" y="28263"/>
                  </a:lnTo>
                  <a:lnTo>
                    <a:pt x="91850" y="28263"/>
                  </a:lnTo>
                  <a:cubicBezTo>
                    <a:pt x="91941" y="28263"/>
                    <a:pt x="92032" y="28172"/>
                    <a:pt x="92032" y="28058"/>
                  </a:cubicBezTo>
                  <a:cubicBezTo>
                    <a:pt x="92032" y="27967"/>
                    <a:pt x="91941" y="27875"/>
                    <a:pt x="91850" y="27875"/>
                  </a:cubicBezTo>
                  <a:lnTo>
                    <a:pt x="28167" y="27875"/>
                  </a:lnTo>
                  <a:lnTo>
                    <a:pt x="343" y="51"/>
                  </a:lnTo>
                  <a:cubicBezTo>
                    <a:pt x="309" y="17"/>
                    <a:pt x="258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3518100" y="2023500"/>
              <a:ext cx="149550" cy="93050"/>
            </a:xfrm>
            <a:custGeom>
              <a:avLst/>
              <a:gdLst/>
              <a:ahLst/>
              <a:cxnLst/>
              <a:rect l="l" t="t" r="r" b="b"/>
              <a:pathLst>
                <a:path w="5982" h="3722" extrusionOk="0">
                  <a:moveTo>
                    <a:pt x="1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36305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37423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584" y="3721"/>
                  </a:lnTo>
                  <a:lnTo>
                    <a:pt x="5980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38547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3966625" y="2023500"/>
              <a:ext cx="148950" cy="93050"/>
            </a:xfrm>
            <a:custGeom>
              <a:avLst/>
              <a:gdLst/>
              <a:ahLst/>
              <a:cxnLst/>
              <a:rect l="l" t="t" r="r" b="b"/>
              <a:pathLst>
                <a:path w="5958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407847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0" y="1"/>
                  </a:moveTo>
                  <a:lnTo>
                    <a:pt x="3607" y="3721"/>
                  </a:lnTo>
                  <a:lnTo>
                    <a:pt x="5981" y="3721"/>
                  </a:lnTo>
                  <a:lnTo>
                    <a:pt x="23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4190875" y="2023500"/>
              <a:ext cx="148975" cy="93050"/>
            </a:xfrm>
            <a:custGeom>
              <a:avLst/>
              <a:gdLst/>
              <a:ahLst/>
              <a:cxnLst/>
              <a:rect l="l" t="t" r="r" b="b"/>
              <a:pathLst>
                <a:path w="5959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58" y="3721"/>
                  </a:lnTo>
                  <a:lnTo>
                    <a:pt x="23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4302725" y="2023500"/>
              <a:ext cx="149525" cy="93050"/>
            </a:xfrm>
            <a:custGeom>
              <a:avLst/>
              <a:gdLst/>
              <a:ahLst/>
              <a:cxnLst/>
              <a:rect l="l" t="t" r="r" b="b"/>
              <a:pathLst>
                <a:path w="5981" h="3722" extrusionOk="0">
                  <a:moveTo>
                    <a:pt x="1" y="1"/>
                  </a:moveTo>
                  <a:lnTo>
                    <a:pt x="3584" y="3721"/>
                  </a:lnTo>
                  <a:lnTo>
                    <a:pt x="5981" y="3721"/>
                  </a:lnTo>
                  <a:lnTo>
                    <a:pt x="2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27180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29258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0" y="6916"/>
                  </a:lnTo>
                  <a:lnTo>
                    <a:pt x="4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3133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3341775" y="28001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1" y="0"/>
                  </a:moveTo>
                  <a:lnTo>
                    <a:pt x="6643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35495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0" y="0"/>
                  </a:moveTo>
                  <a:lnTo>
                    <a:pt x="6665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3757200" y="28001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1" y="0"/>
                  </a:moveTo>
                  <a:lnTo>
                    <a:pt x="6666" y="6916"/>
                  </a:lnTo>
                  <a:lnTo>
                    <a:pt x="11071" y="6916"/>
                  </a:lnTo>
                  <a:lnTo>
                    <a:pt x="4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61139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5906200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5698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5490225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52825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074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4867075" y="435450"/>
              <a:ext cx="276800" cy="172925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4658800" y="435450"/>
              <a:ext cx="276775" cy="172925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48534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49407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50280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5115300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52026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52899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53772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465100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5552425" y="927325"/>
              <a:ext cx="143250" cy="155250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56397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5727025" y="927325"/>
              <a:ext cx="143825" cy="155250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33"/>
          <p:cNvGrpSpPr/>
          <p:nvPr/>
        </p:nvGrpSpPr>
        <p:grpSpPr>
          <a:xfrm>
            <a:off x="-64791" y="3334954"/>
            <a:ext cx="2438787" cy="1857515"/>
            <a:chOff x="-64791" y="3334954"/>
            <a:chExt cx="2438787" cy="1857515"/>
          </a:xfrm>
        </p:grpSpPr>
        <p:sp>
          <p:nvSpPr>
            <p:cNvPr id="654" name="Google Shape;654;p33"/>
            <p:cNvSpPr/>
            <p:nvPr/>
          </p:nvSpPr>
          <p:spPr>
            <a:xfrm>
              <a:off x="153233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735872" y="4953367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173449" y="4953367"/>
              <a:ext cx="527044" cy="101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-26784" y="4811455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1115" y="4735444"/>
              <a:ext cx="78642" cy="101"/>
            </a:xfrm>
            <a:custGeom>
              <a:avLst/>
              <a:gdLst/>
              <a:ahLst/>
              <a:cxnLst/>
              <a:rect l="l" t="t" r="r" b="b"/>
              <a:pathLst>
                <a:path w="778" h="1" fill="none" extrusionOk="0">
                  <a:moveTo>
                    <a:pt x="778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811974" y="4755761"/>
              <a:ext cx="53372" cy="101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459715" y="5029378"/>
              <a:ext cx="101" cy="114116"/>
            </a:xfrm>
            <a:custGeom>
              <a:avLst/>
              <a:gdLst/>
              <a:ahLst/>
              <a:cxnLst/>
              <a:rect l="l" t="t" r="r" b="b"/>
              <a:pathLst>
                <a:path w="1" h="1129" fill="none" extrusionOk="0">
                  <a:moveTo>
                    <a:pt x="1" y="0"/>
                  </a:moveTo>
                  <a:lnTo>
                    <a:pt x="1" y="1128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335585" y="5029378"/>
              <a:ext cx="101" cy="53268"/>
            </a:xfrm>
            <a:custGeom>
              <a:avLst/>
              <a:gdLst/>
              <a:ahLst/>
              <a:cxnLst/>
              <a:rect l="l" t="t" r="r" b="b"/>
              <a:pathLst>
                <a:path w="1" h="527" fill="none" extrusionOk="0">
                  <a:moveTo>
                    <a:pt x="1" y="0"/>
                  </a:moveTo>
                  <a:lnTo>
                    <a:pt x="1" y="5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244409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611743" y="5029378"/>
              <a:ext cx="101" cy="83692"/>
            </a:xfrm>
            <a:custGeom>
              <a:avLst/>
              <a:gdLst/>
              <a:ahLst/>
              <a:cxnLst/>
              <a:rect l="l" t="t" r="r" b="b"/>
              <a:pathLst>
                <a:path w="1" h="828" fill="none" extrusionOk="0">
                  <a:moveTo>
                    <a:pt x="0" y="0"/>
                  </a:moveTo>
                  <a:lnTo>
                    <a:pt x="0" y="8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535729" y="5029378"/>
              <a:ext cx="101" cy="63376"/>
            </a:xfrm>
            <a:custGeom>
              <a:avLst/>
              <a:gdLst/>
              <a:ahLst/>
              <a:cxnLst/>
              <a:rect l="l" t="t" r="r" b="b"/>
              <a:pathLst>
                <a:path w="1" h="627" fill="none" extrusionOk="0">
                  <a:moveTo>
                    <a:pt x="1" y="0"/>
                  </a:moveTo>
                  <a:lnTo>
                    <a:pt x="1" y="627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 rot="5400000" flipH="1">
              <a:off x="1339300" y="4319646"/>
              <a:ext cx="345501" cy="1400147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01348" y="4418870"/>
              <a:ext cx="486510" cy="486486"/>
            </a:xfrm>
            <a:custGeom>
              <a:avLst/>
              <a:gdLst/>
              <a:ahLst/>
              <a:cxnLst/>
              <a:rect l="l" t="t" r="r" b="b"/>
              <a:pathLst>
                <a:path w="4813" h="4813" fill="none" extrusionOk="0">
                  <a:moveTo>
                    <a:pt x="0" y="0"/>
                  </a:moveTo>
                  <a:lnTo>
                    <a:pt x="4812" y="0"/>
                  </a:lnTo>
                  <a:lnTo>
                    <a:pt x="4812" y="4812"/>
                  </a:lnTo>
                  <a:lnTo>
                    <a:pt x="0" y="4812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82416" y="4499934"/>
              <a:ext cx="324374" cy="324358"/>
            </a:xfrm>
            <a:custGeom>
              <a:avLst/>
              <a:gdLst/>
              <a:ahLst/>
              <a:cxnLst/>
              <a:rect l="l" t="t" r="r" b="b"/>
              <a:pathLst>
                <a:path w="3209" h="3209" extrusionOk="0">
                  <a:moveTo>
                    <a:pt x="0" y="0"/>
                  </a:moveTo>
                  <a:lnTo>
                    <a:pt x="0" y="3208"/>
                  </a:lnTo>
                  <a:lnTo>
                    <a:pt x="3208" y="3208"/>
                  </a:lnTo>
                  <a:lnTo>
                    <a:pt x="3208" y="0"/>
                  </a:ln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153233" y="4388445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153233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191139" y="4370656"/>
              <a:ext cx="527145" cy="101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735872" y="4370656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735872" y="4406134"/>
              <a:ext cx="101" cy="527018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79746" y="4297273"/>
              <a:ext cx="732242" cy="729678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331917" y="3334954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75" name="Google Shape;675;p33"/>
            <p:cNvCxnSpPr/>
            <p:nvPr/>
          </p:nvCxnSpPr>
          <p:spPr>
            <a:xfrm rot="10800000">
              <a:off x="432450" y="3536025"/>
              <a:ext cx="0" cy="7647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6" name="Google Shape;676;p33"/>
            <p:cNvSpPr/>
            <p:nvPr/>
          </p:nvSpPr>
          <p:spPr>
            <a:xfrm>
              <a:off x="553421" y="3371325"/>
              <a:ext cx="163326" cy="921005"/>
            </a:xfrm>
            <a:custGeom>
              <a:avLst/>
              <a:gdLst/>
              <a:ahLst/>
              <a:cxnLst/>
              <a:rect l="l" t="t" r="r" b="b"/>
              <a:pathLst>
                <a:path w="978" h="5515" fill="none" extrusionOk="0">
                  <a:moveTo>
                    <a:pt x="0" y="5514"/>
                  </a:moveTo>
                  <a:lnTo>
                    <a:pt x="0" y="3509"/>
                  </a:lnTo>
                  <a:lnTo>
                    <a:pt x="977" y="2532"/>
                  </a:lnTo>
                  <a:lnTo>
                    <a:pt x="977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133388" y="3392200"/>
              <a:ext cx="222110" cy="900130"/>
            </a:xfrm>
            <a:custGeom>
              <a:avLst/>
              <a:gdLst/>
              <a:ahLst/>
              <a:cxnLst/>
              <a:rect l="l" t="t" r="r" b="b"/>
              <a:pathLst>
                <a:path w="1330" h="5390" fill="none" extrusionOk="0">
                  <a:moveTo>
                    <a:pt x="1329" y="5389"/>
                  </a:moveTo>
                  <a:lnTo>
                    <a:pt x="1329" y="2808"/>
                  </a:lnTo>
                  <a:lnTo>
                    <a:pt x="1" y="1504"/>
                  </a:ln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279842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1" y="2231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647217" y="3919750"/>
              <a:ext cx="167" cy="372577"/>
            </a:xfrm>
            <a:custGeom>
              <a:avLst/>
              <a:gdLst/>
              <a:ahLst/>
              <a:cxnLst/>
              <a:rect l="l" t="t" r="r" b="b"/>
              <a:pathLst>
                <a:path w="1" h="2231" fill="none" extrusionOk="0">
                  <a:moveTo>
                    <a:pt x="0" y="2231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-64791" y="4659535"/>
              <a:ext cx="144548" cy="101"/>
            </a:xfrm>
            <a:custGeom>
              <a:avLst/>
              <a:gdLst/>
              <a:ahLst/>
              <a:cxnLst/>
              <a:rect l="l" t="t" r="r" b="b"/>
              <a:pathLst>
                <a:path w="1430" h="1" fill="none" extrusionOk="0">
                  <a:moveTo>
                    <a:pt x="1430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11223" y="4537939"/>
              <a:ext cx="68534" cy="101"/>
            </a:xfrm>
            <a:custGeom>
              <a:avLst/>
              <a:gdLst/>
              <a:ahLst/>
              <a:cxnLst/>
              <a:rect l="l" t="t" r="r" b="b"/>
              <a:pathLst>
                <a:path w="678" h="1" fill="none" extrusionOk="0">
                  <a:moveTo>
                    <a:pt x="678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-26784" y="4444139"/>
              <a:ext cx="106541" cy="101"/>
            </a:xfrm>
            <a:custGeom>
              <a:avLst/>
              <a:gdLst/>
              <a:ahLst/>
              <a:cxnLst/>
              <a:rect l="l" t="t" r="r" b="b"/>
              <a:pathLst>
                <a:path w="1054" h="1" fill="none" extrusionOk="0">
                  <a:moveTo>
                    <a:pt x="1054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811974" y="4479617"/>
              <a:ext cx="83696" cy="101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811974" y="4555627"/>
              <a:ext cx="63480" cy="101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 rot="5400000">
              <a:off x="2172928" y="4531170"/>
              <a:ext cx="201068" cy="201068"/>
            </a:xfrm>
            <a:custGeom>
              <a:avLst/>
              <a:gdLst/>
              <a:ahLst/>
              <a:cxnLst/>
              <a:rect l="l" t="t" r="r" b="b"/>
              <a:pathLst>
                <a:path w="1204" h="1204" fill="none" extrusionOk="0">
                  <a:moveTo>
                    <a:pt x="602" y="0"/>
                  </a:moveTo>
                  <a:cubicBezTo>
                    <a:pt x="928" y="0"/>
                    <a:pt x="1204" y="276"/>
                    <a:pt x="1204" y="602"/>
                  </a:cubicBezTo>
                  <a:cubicBezTo>
                    <a:pt x="1204" y="928"/>
                    <a:pt x="928" y="1203"/>
                    <a:pt x="602" y="1203"/>
                  </a:cubicBezTo>
                  <a:cubicBezTo>
                    <a:pt x="276" y="1203"/>
                    <a:pt x="1" y="928"/>
                    <a:pt x="1" y="602"/>
                  </a:cubicBezTo>
                  <a:cubicBezTo>
                    <a:pt x="1" y="276"/>
                    <a:pt x="276" y="0"/>
                    <a:pt x="60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86" name="Google Shape;686;p33"/>
            <p:cNvCxnSpPr/>
            <p:nvPr/>
          </p:nvCxnSpPr>
          <p:spPr>
            <a:xfrm>
              <a:off x="809451" y="4631704"/>
              <a:ext cx="1366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7" name="Google Shape;687;p33"/>
          <p:cNvGrpSpPr/>
          <p:nvPr/>
        </p:nvGrpSpPr>
        <p:grpSpPr>
          <a:xfrm>
            <a:off x="5266248" y="4568869"/>
            <a:ext cx="3157758" cy="296582"/>
            <a:chOff x="5266248" y="4230494"/>
            <a:chExt cx="3157758" cy="296582"/>
          </a:xfrm>
        </p:grpSpPr>
        <p:sp>
          <p:nvSpPr>
            <p:cNvPr id="688" name="Google Shape;688;p33"/>
            <p:cNvSpPr/>
            <p:nvPr/>
          </p:nvSpPr>
          <p:spPr>
            <a:xfrm>
              <a:off x="52662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5459599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564973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58397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602988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6220016" y="4230494"/>
              <a:ext cx="106446" cy="296582"/>
            </a:xfrm>
            <a:custGeom>
              <a:avLst/>
              <a:gdLst/>
              <a:ahLst/>
              <a:cxnLst/>
              <a:rect l="l" t="t" r="r" b="b"/>
              <a:pathLst>
                <a:path w="828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27" y="230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64132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660337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679351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69836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717687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7367006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75571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774715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794050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81306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8320774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33"/>
          <p:cNvGrpSpPr/>
          <p:nvPr/>
        </p:nvGrpSpPr>
        <p:grpSpPr>
          <a:xfrm>
            <a:off x="7723214" y="1254245"/>
            <a:ext cx="1068186" cy="967252"/>
            <a:chOff x="7723214" y="1254245"/>
            <a:chExt cx="1068186" cy="967252"/>
          </a:xfrm>
        </p:grpSpPr>
        <p:grpSp>
          <p:nvGrpSpPr>
            <p:cNvPr id="706" name="Google Shape;706;p33"/>
            <p:cNvGrpSpPr/>
            <p:nvPr/>
          </p:nvGrpSpPr>
          <p:grpSpPr>
            <a:xfrm>
              <a:off x="7883587" y="1867634"/>
              <a:ext cx="352280" cy="353863"/>
              <a:chOff x="1448125" y="1450525"/>
              <a:chExt cx="133500" cy="134100"/>
            </a:xfrm>
          </p:grpSpPr>
          <p:sp>
            <p:nvSpPr>
              <p:cNvPr id="707" name="Google Shape;707;p33"/>
              <p:cNvSpPr/>
              <p:nvPr/>
            </p:nvSpPr>
            <p:spPr>
              <a:xfrm>
                <a:off x="1448125" y="1450525"/>
                <a:ext cx="133500" cy="13410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5364" extrusionOk="0">
                    <a:moveTo>
                      <a:pt x="2457" y="1"/>
                    </a:moveTo>
                    <a:lnTo>
                      <a:pt x="2256" y="452"/>
                    </a:lnTo>
                    <a:cubicBezTo>
                      <a:pt x="2056" y="502"/>
                      <a:pt x="1855" y="577"/>
                      <a:pt x="1680" y="652"/>
                    </a:cubicBezTo>
                    <a:lnTo>
                      <a:pt x="1229" y="427"/>
                    </a:lnTo>
                    <a:cubicBezTo>
                      <a:pt x="1003" y="552"/>
                      <a:pt x="803" y="727"/>
                      <a:pt x="627" y="928"/>
                    </a:cubicBezTo>
                    <a:lnTo>
                      <a:pt x="828" y="1404"/>
                    </a:lnTo>
                    <a:cubicBezTo>
                      <a:pt x="703" y="1579"/>
                      <a:pt x="602" y="1755"/>
                      <a:pt x="527" y="1955"/>
                    </a:cubicBezTo>
                    <a:lnTo>
                      <a:pt x="51" y="2081"/>
                    </a:lnTo>
                    <a:cubicBezTo>
                      <a:pt x="26" y="2281"/>
                      <a:pt x="1" y="2482"/>
                      <a:pt x="1" y="2682"/>
                    </a:cubicBezTo>
                    <a:cubicBezTo>
                      <a:pt x="1" y="2757"/>
                      <a:pt x="1" y="2808"/>
                      <a:pt x="1" y="2883"/>
                    </a:cubicBezTo>
                    <a:lnTo>
                      <a:pt x="452" y="3083"/>
                    </a:lnTo>
                    <a:cubicBezTo>
                      <a:pt x="502" y="3284"/>
                      <a:pt x="552" y="3484"/>
                      <a:pt x="652" y="3685"/>
                    </a:cubicBezTo>
                    <a:lnTo>
                      <a:pt x="402" y="4111"/>
                    </a:lnTo>
                    <a:cubicBezTo>
                      <a:pt x="552" y="4336"/>
                      <a:pt x="728" y="4537"/>
                      <a:pt x="928" y="4712"/>
                    </a:cubicBezTo>
                    <a:lnTo>
                      <a:pt x="1379" y="4537"/>
                    </a:lnTo>
                    <a:cubicBezTo>
                      <a:pt x="1555" y="4637"/>
                      <a:pt x="1755" y="4737"/>
                      <a:pt x="1956" y="4813"/>
                    </a:cubicBezTo>
                    <a:lnTo>
                      <a:pt x="2081" y="5289"/>
                    </a:lnTo>
                    <a:cubicBezTo>
                      <a:pt x="2282" y="5339"/>
                      <a:pt x="2457" y="5364"/>
                      <a:pt x="2657" y="5364"/>
                    </a:cubicBezTo>
                    <a:cubicBezTo>
                      <a:pt x="2733" y="5364"/>
                      <a:pt x="2808" y="5364"/>
                      <a:pt x="2883" y="5339"/>
                    </a:cubicBezTo>
                    <a:lnTo>
                      <a:pt x="3084" y="4888"/>
                    </a:lnTo>
                    <a:cubicBezTo>
                      <a:pt x="3284" y="4863"/>
                      <a:pt x="3485" y="4787"/>
                      <a:pt x="3660" y="4687"/>
                    </a:cubicBezTo>
                    <a:lnTo>
                      <a:pt x="4111" y="4938"/>
                    </a:lnTo>
                    <a:cubicBezTo>
                      <a:pt x="4337" y="4787"/>
                      <a:pt x="4537" y="4612"/>
                      <a:pt x="4713" y="4412"/>
                    </a:cubicBezTo>
                    <a:lnTo>
                      <a:pt x="4512" y="3960"/>
                    </a:lnTo>
                    <a:cubicBezTo>
                      <a:pt x="4637" y="3785"/>
                      <a:pt x="4738" y="3610"/>
                      <a:pt x="4813" y="3409"/>
                    </a:cubicBezTo>
                    <a:lnTo>
                      <a:pt x="5289" y="3259"/>
                    </a:lnTo>
                    <a:cubicBezTo>
                      <a:pt x="5314" y="3083"/>
                      <a:pt x="5339" y="2883"/>
                      <a:pt x="5339" y="2682"/>
                    </a:cubicBezTo>
                    <a:cubicBezTo>
                      <a:pt x="5339" y="2607"/>
                      <a:pt x="5339" y="2532"/>
                      <a:pt x="5339" y="2482"/>
                    </a:cubicBezTo>
                    <a:lnTo>
                      <a:pt x="4888" y="2281"/>
                    </a:lnTo>
                    <a:cubicBezTo>
                      <a:pt x="4838" y="2056"/>
                      <a:pt x="4788" y="1855"/>
                      <a:pt x="4688" y="1680"/>
                    </a:cubicBezTo>
                    <a:lnTo>
                      <a:pt x="4938" y="1254"/>
                    </a:lnTo>
                    <a:cubicBezTo>
                      <a:pt x="4788" y="1028"/>
                      <a:pt x="4612" y="828"/>
                      <a:pt x="4412" y="652"/>
                    </a:cubicBezTo>
                    <a:lnTo>
                      <a:pt x="3961" y="828"/>
                    </a:lnTo>
                    <a:cubicBezTo>
                      <a:pt x="3785" y="702"/>
                      <a:pt x="3585" y="602"/>
                      <a:pt x="3384" y="552"/>
                    </a:cubicBezTo>
                    <a:lnTo>
                      <a:pt x="3259" y="76"/>
                    </a:lnTo>
                    <a:cubicBezTo>
                      <a:pt x="3058" y="26"/>
                      <a:pt x="2883" y="1"/>
                      <a:pt x="2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3"/>
              <p:cNvSpPr/>
              <p:nvPr/>
            </p:nvSpPr>
            <p:spPr>
              <a:xfrm>
                <a:off x="1476325" y="1479350"/>
                <a:ext cx="771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059" extrusionOk="0">
                    <a:moveTo>
                      <a:pt x="1529" y="0"/>
                    </a:moveTo>
                    <a:cubicBezTo>
                      <a:pt x="702" y="0"/>
                      <a:pt x="1" y="677"/>
                      <a:pt x="1" y="1529"/>
                    </a:cubicBezTo>
                    <a:cubicBezTo>
                      <a:pt x="1" y="2381"/>
                      <a:pt x="702" y="3058"/>
                      <a:pt x="1529" y="3058"/>
                    </a:cubicBezTo>
                    <a:cubicBezTo>
                      <a:pt x="2382" y="3058"/>
                      <a:pt x="3083" y="2381"/>
                      <a:pt x="3083" y="1529"/>
                    </a:cubicBezTo>
                    <a:cubicBezTo>
                      <a:pt x="3083" y="677"/>
                      <a:pt x="2382" y="0"/>
                      <a:pt x="15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33"/>
            <p:cNvGrpSpPr/>
            <p:nvPr/>
          </p:nvGrpSpPr>
          <p:grpSpPr>
            <a:xfrm>
              <a:off x="8239099" y="1536926"/>
              <a:ext cx="552301" cy="552301"/>
              <a:chOff x="1582850" y="1325200"/>
              <a:chExt cx="209300" cy="209300"/>
            </a:xfrm>
          </p:grpSpPr>
          <p:sp>
            <p:nvSpPr>
              <p:cNvPr id="710" name="Google Shape;710;p33"/>
              <p:cNvSpPr/>
              <p:nvPr/>
            </p:nvSpPr>
            <p:spPr>
              <a:xfrm>
                <a:off x="1582850" y="1325200"/>
                <a:ext cx="209300" cy="2093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extrusionOk="0">
                    <a:moveTo>
                      <a:pt x="4111" y="1"/>
                    </a:moveTo>
                    <a:cubicBezTo>
                      <a:pt x="3810" y="1"/>
                      <a:pt x="3509" y="26"/>
                      <a:pt x="3208" y="101"/>
                    </a:cubicBezTo>
                    <a:cubicBezTo>
                      <a:pt x="3083" y="126"/>
                      <a:pt x="2983" y="176"/>
                      <a:pt x="2883" y="201"/>
                    </a:cubicBezTo>
                    <a:lnTo>
                      <a:pt x="2757" y="953"/>
                    </a:lnTo>
                    <a:cubicBezTo>
                      <a:pt x="2456" y="1104"/>
                      <a:pt x="2181" y="1279"/>
                      <a:pt x="1930" y="1480"/>
                    </a:cubicBezTo>
                    <a:lnTo>
                      <a:pt x="1178" y="1279"/>
                    </a:lnTo>
                    <a:cubicBezTo>
                      <a:pt x="878" y="1580"/>
                      <a:pt x="652" y="1931"/>
                      <a:pt x="451" y="2282"/>
                    </a:cubicBezTo>
                    <a:lnTo>
                      <a:pt x="903" y="2933"/>
                    </a:lnTo>
                    <a:cubicBezTo>
                      <a:pt x="777" y="3234"/>
                      <a:pt x="702" y="3560"/>
                      <a:pt x="677" y="3886"/>
                    </a:cubicBezTo>
                    <a:lnTo>
                      <a:pt x="0" y="4262"/>
                    </a:lnTo>
                    <a:cubicBezTo>
                      <a:pt x="0" y="4562"/>
                      <a:pt x="50" y="4863"/>
                      <a:pt x="126" y="5189"/>
                    </a:cubicBezTo>
                    <a:cubicBezTo>
                      <a:pt x="151" y="5289"/>
                      <a:pt x="176" y="5389"/>
                      <a:pt x="201" y="5490"/>
                    </a:cubicBezTo>
                    <a:lnTo>
                      <a:pt x="978" y="5615"/>
                    </a:lnTo>
                    <a:cubicBezTo>
                      <a:pt x="1103" y="5941"/>
                      <a:pt x="1279" y="6217"/>
                      <a:pt x="1504" y="6442"/>
                    </a:cubicBezTo>
                    <a:lnTo>
                      <a:pt x="1279" y="7194"/>
                    </a:lnTo>
                    <a:cubicBezTo>
                      <a:pt x="1579" y="7495"/>
                      <a:pt x="1930" y="7745"/>
                      <a:pt x="2306" y="7921"/>
                    </a:cubicBezTo>
                    <a:lnTo>
                      <a:pt x="2933" y="7470"/>
                    </a:lnTo>
                    <a:cubicBezTo>
                      <a:pt x="3233" y="7595"/>
                      <a:pt x="3559" y="7670"/>
                      <a:pt x="3885" y="7695"/>
                    </a:cubicBezTo>
                    <a:lnTo>
                      <a:pt x="4261" y="8372"/>
                    </a:lnTo>
                    <a:cubicBezTo>
                      <a:pt x="4562" y="8372"/>
                      <a:pt x="4888" y="8322"/>
                      <a:pt x="5188" y="8247"/>
                    </a:cubicBezTo>
                    <a:cubicBezTo>
                      <a:pt x="5289" y="8222"/>
                      <a:pt x="5389" y="8196"/>
                      <a:pt x="5489" y="8171"/>
                    </a:cubicBezTo>
                    <a:lnTo>
                      <a:pt x="5639" y="7394"/>
                    </a:lnTo>
                    <a:cubicBezTo>
                      <a:pt x="5940" y="7269"/>
                      <a:pt x="6216" y="7094"/>
                      <a:pt x="6467" y="6893"/>
                    </a:cubicBezTo>
                    <a:lnTo>
                      <a:pt x="7218" y="7094"/>
                    </a:lnTo>
                    <a:cubicBezTo>
                      <a:pt x="7494" y="6793"/>
                      <a:pt x="7745" y="6442"/>
                      <a:pt x="7920" y="6066"/>
                    </a:cubicBezTo>
                    <a:lnTo>
                      <a:pt x="7494" y="5440"/>
                    </a:lnTo>
                    <a:cubicBezTo>
                      <a:pt x="7594" y="5139"/>
                      <a:pt x="7670" y="4813"/>
                      <a:pt x="7695" y="4487"/>
                    </a:cubicBezTo>
                    <a:lnTo>
                      <a:pt x="8371" y="4111"/>
                    </a:lnTo>
                    <a:cubicBezTo>
                      <a:pt x="8371" y="3810"/>
                      <a:pt x="8346" y="3485"/>
                      <a:pt x="8271" y="3184"/>
                    </a:cubicBezTo>
                    <a:cubicBezTo>
                      <a:pt x="8246" y="3084"/>
                      <a:pt x="8196" y="2983"/>
                      <a:pt x="8171" y="2883"/>
                    </a:cubicBezTo>
                    <a:lnTo>
                      <a:pt x="7419" y="2758"/>
                    </a:lnTo>
                    <a:cubicBezTo>
                      <a:pt x="7269" y="2432"/>
                      <a:pt x="7093" y="2156"/>
                      <a:pt x="6893" y="1906"/>
                    </a:cubicBezTo>
                    <a:lnTo>
                      <a:pt x="7093" y="1179"/>
                    </a:lnTo>
                    <a:cubicBezTo>
                      <a:pt x="6792" y="878"/>
                      <a:pt x="6467" y="628"/>
                      <a:pt x="6091" y="452"/>
                    </a:cubicBezTo>
                    <a:lnTo>
                      <a:pt x="5439" y="903"/>
                    </a:lnTo>
                    <a:cubicBezTo>
                      <a:pt x="5138" y="778"/>
                      <a:pt x="4812" y="703"/>
                      <a:pt x="4487" y="678"/>
                    </a:cubicBezTo>
                    <a:lnTo>
                      <a:pt x="4111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1621075" y="1369750"/>
                <a:ext cx="132850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808" extrusionOk="0">
                    <a:moveTo>
                      <a:pt x="2667" y="1"/>
                    </a:moveTo>
                    <a:cubicBezTo>
                      <a:pt x="2474" y="1"/>
                      <a:pt x="2277" y="24"/>
                      <a:pt x="2080" y="74"/>
                    </a:cubicBezTo>
                    <a:cubicBezTo>
                      <a:pt x="802" y="374"/>
                      <a:pt x="0" y="1678"/>
                      <a:pt x="326" y="2981"/>
                    </a:cubicBezTo>
                    <a:cubicBezTo>
                      <a:pt x="603" y="4066"/>
                      <a:pt x="1584" y="4808"/>
                      <a:pt x="2656" y="4808"/>
                    </a:cubicBezTo>
                    <a:cubicBezTo>
                      <a:pt x="2847" y="4808"/>
                      <a:pt x="3040" y="4784"/>
                      <a:pt x="3233" y="4735"/>
                    </a:cubicBezTo>
                    <a:cubicBezTo>
                      <a:pt x="4511" y="4435"/>
                      <a:pt x="5313" y="3131"/>
                      <a:pt x="4988" y="1828"/>
                    </a:cubicBezTo>
                    <a:cubicBezTo>
                      <a:pt x="4732" y="743"/>
                      <a:pt x="3754" y="1"/>
                      <a:pt x="2667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3"/>
              <p:cNvSpPr/>
              <p:nvPr/>
            </p:nvSpPr>
            <p:spPr>
              <a:xfrm>
                <a:off x="1643000" y="1389100"/>
                <a:ext cx="89625" cy="8130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252" extrusionOk="0">
                    <a:moveTo>
                      <a:pt x="1801" y="1"/>
                    </a:moveTo>
                    <a:cubicBezTo>
                      <a:pt x="1670" y="1"/>
                      <a:pt x="1537" y="17"/>
                      <a:pt x="1404" y="51"/>
                    </a:cubicBezTo>
                    <a:cubicBezTo>
                      <a:pt x="527" y="252"/>
                      <a:pt x="0" y="1154"/>
                      <a:pt x="201" y="2006"/>
                    </a:cubicBezTo>
                    <a:cubicBezTo>
                      <a:pt x="394" y="2758"/>
                      <a:pt x="1066" y="3252"/>
                      <a:pt x="1806" y="3252"/>
                    </a:cubicBezTo>
                    <a:cubicBezTo>
                      <a:pt x="1930" y="3252"/>
                      <a:pt x="2055" y="3238"/>
                      <a:pt x="2181" y="3209"/>
                    </a:cubicBezTo>
                    <a:cubicBezTo>
                      <a:pt x="3033" y="2984"/>
                      <a:pt x="3584" y="2107"/>
                      <a:pt x="3359" y="1254"/>
                    </a:cubicBezTo>
                    <a:cubicBezTo>
                      <a:pt x="3189" y="510"/>
                      <a:pt x="2532" y="1"/>
                      <a:pt x="18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3"/>
              <p:cNvSpPr/>
              <p:nvPr/>
            </p:nvSpPr>
            <p:spPr>
              <a:xfrm>
                <a:off x="1664925" y="1409050"/>
                <a:ext cx="4577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57" extrusionOk="0">
                    <a:moveTo>
                      <a:pt x="922" y="0"/>
                    </a:moveTo>
                    <a:cubicBezTo>
                      <a:pt x="850" y="0"/>
                      <a:pt x="776" y="10"/>
                      <a:pt x="702" y="30"/>
                    </a:cubicBezTo>
                    <a:cubicBezTo>
                      <a:pt x="276" y="131"/>
                      <a:pt x="1" y="582"/>
                      <a:pt x="101" y="1033"/>
                    </a:cubicBezTo>
                    <a:cubicBezTo>
                      <a:pt x="186" y="1418"/>
                      <a:pt x="527" y="1656"/>
                      <a:pt x="905" y="1656"/>
                    </a:cubicBezTo>
                    <a:cubicBezTo>
                      <a:pt x="970" y="1656"/>
                      <a:pt x="1037" y="1649"/>
                      <a:pt x="1103" y="1634"/>
                    </a:cubicBezTo>
                    <a:cubicBezTo>
                      <a:pt x="1554" y="1534"/>
                      <a:pt x="1830" y="1083"/>
                      <a:pt x="1705" y="632"/>
                    </a:cubicBezTo>
                    <a:cubicBezTo>
                      <a:pt x="1621" y="255"/>
                      <a:pt x="1292" y="0"/>
                      <a:pt x="9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4" name="Google Shape;714;p33"/>
            <p:cNvGrpSpPr/>
            <p:nvPr/>
          </p:nvGrpSpPr>
          <p:grpSpPr>
            <a:xfrm>
              <a:off x="7723214" y="1254245"/>
              <a:ext cx="552301" cy="552301"/>
              <a:chOff x="1387350" y="1218075"/>
              <a:chExt cx="209300" cy="209300"/>
            </a:xfrm>
          </p:grpSpPr>
          <p:sp>
            <p:nvSpPr>
              <p:cNvPr id="715" name="Google Shape;715;p33"/>
              <p:cNvSpPr/>
              <p:nvPr/>
            </p:nvSpPr>
            <p:spPr>
              <a:xfrm>
                <a:off x="1387350" y="1218075"/>
                <a:ext cx="209300" cy="2093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extrusionOk="0">
                    <a:moveTo>
                      <a:pt x="3860" y="0"/>
                    </a:moveTo>
                    <a:lnTo>
                      <a:pt x="3560" y="727"/>
                    </a:lnTo>
                    <a:cubicBezTo>
                      <a:pt x="3234" y="777"/>
                      <a:pt x="2908" y="877"/>
                      <a:pt x="2632" y="1028"/>
                    </a:cubicBezTo>
                    <a:lnTo>
                      <a:pt x="1956" y="652"/>
                    </a:lnTo>
                    <a:cubicBezTo>
                      <a:pt x="1605" y="877"/>
                      <a:pt x="1279" y="1153"/>
                      <a:pt x="1003" y="1454"/>
                    </a:cubicBezTo>
                    <a:lnTo>
                      <a:pt x="1279" y="2181"/>
                    </a:lnTo>
                    <a:cubicBezTo>
                      <a:pt x="1103" y="2456"/>
                      <a:pt x="953" y="2757"/>
                      <a:pt x="853" y="3058"/>
                    </a:cubicBezTo>
                    <a:lnTo>
                      <a:pt x="101" y="3258"/>
                    </a:lnTo>
                    <a:cubicBezTo>
                      <a:pt x="26" y="3559"/>
                      <a:pt x="1" y="3860"/>
                      <a:pt x="1" y="4186"/>
                    </a:cubicBezTo>
                    <a:cubicBezTo>
                      <a:pt x="1" y="4286"/>
                      <a:pt x="1" y="4411"/>
                      <a:pt x="26" y="4512"/>
                    </a:cubicBezTo>
                    <a:lnTo>
                      <a:pt x="728" y="4812"/>
                    </a:lnTo>
                    <a:cubicBezTo>
                      <a:pt x="778" y="5163"/>
                      <a:pt x="878" y="5464"/>
                      <a:pt x="1028" y="5765"/>
                    </a:cubicBezTo>
                    <a:lnTo>
                      <a:pt x="652" y="6441"/>
                    </a:lnTo>
                    <a:cubicBezTo>
                      <a:pt x="878" y="6792"/>
                      <a:pt x="1154" y="7093"/>
                      <a:pt x="1454" y="7369"/>
                    </a:cubicBezTo>
                    <a:lnTo>
                      <a:pt x="2181" y="7093"/>
                    </a:lnTo>
                    <a:cubicBezTo>
                      <a:pt x="2457" y="7268"/>
                      <a:pt x="2758" y="7419"/>
                      <a:pt x="3058" y="7519"/>
                    </a:cubicBezTo>
                    <a:lnTo>
                      <a:pt x="3284" y="8271"/>
                    </a:lnTo>
                    <a:cubicBezTo>
                      <a:pt x="3560" y="8346"/>
                      <a:pt x="3885" y="8371"/>
                      <a:pt x="4186" y="8371"/>
                    </a:cubicBezTo>
                    <a:lnTo>
                      <a:pt x="4512" y="8371"/>
                    </a:lnTo>
                    <a:lnTo>
                      <a:pt x="4838" y="7644"/>
                    </a:lnTo>
                    <a:cubicBezTo>
                      <a:pt x="5164" y="7594"/>
                      <a:pt x="5464" y="7494"/>
                      <a:pt x="5765" y="7344"/>
                    </a:cubicBezTo>
                    <a:lnTo>
                      <a:pt x="6442" y="7720"/>
                    </a:lnTo>
                    <a:cubicBezTo>
                      <a:pt x="6793" y="7519"/>
                      <a:pt x="7093" y="7243"/>
                      <a:pt x="7369" y="6918"/>
                    </a:cubicBezTo>
                    <a:lnTo>
                      <a:pt x="7093" y="6191"/>
                    </a:lnTo>
                    <a:cubicBezTo>
                      <a:pt x="7269" y="5915"/>
                      <a:pt x="7419" y="5639"/>
                      <a:pt x="7545" y="5314"/>
                    </a:cubicBezTo>
                    <a:lnTo>
                      <a:pt x="8271" y="5113"/>
                    </a:lnTo>
                    <a:cubicBezTo>
                      <a:pt x="8347" y="4812"/>
                      <a:pt x="8372" y="4512"/>
                      <a:pt x="8372" y="4186"/>
                    </a:cubicBezTo>
                    <a:cubicBezTo>
                      <a:pt x="8372" y="4085"/>
                      <a:pt x="8372" y="3985"/>
                      <a:pt x="8372" y="3860"/>
                    </a:cubicBezTo>
                    <a:lnTo>
                      <a:pt x="7670" y="3559"/>
                    </a:lnTo>
                    <a:cubicBezTo>
                      <a:pt x="7595" y="3233"/>
                      <a:pt x="7494" y="2907"/>
                      <a:pt x="7344" y="2632"/>
                    </a:cubicBezTo>
                    <a:lnTo>
                      <a:pt x="7745" y="1955"/>
                    </a:lnTo>
                    <a:cubicBezTo>
                      <a:pt x="7520" y="1604"/>
                      <a:pt x="7244" y="1278"/>
                      <a:pt x="6918" y="1003"/>
                    </a:cubicBezTo>
                    <a:lnTo>
                      <a:pt x="6191" y="1278"/>
                    </a:lnTo>
                    <a:cubicBezTo>
                      <a:pt x="5941" y="1103"/>
                      <a:pt x="5640" y="953"/>
                      <a:pt x="5314" y="852"/>
                    </a:cubicBezTo>
                    <a:lnTo>
                      <a:pt x="5114" y="100"/>
                    </a:lnTo>
                    <a:cubicBezTo>
                      <a:pt x="4813" y="25"/>
                      <a:pt x="4512" y="0"/>
                      <a:pt x="4186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3"/>
              <p:cNvSpPr/>
              <p:nvPr/>
            </p:nvSpPr>
            <p:spPr>
              <a:xfrm>
                <a:off x="1387350" y="1218075"/>
                <a:ext cx="209300" cy="2093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8372" fill="none" extrusionOk="0">
                    <a:moveTo>
                      <a:pt x="8372" y="4186"/>
                    </a:moveTo>
                    <a:cubicBezTo>
                      <a:pt x="8372" y="4512"/>
                      <a:pt x="8347" y="4812"/>
                      <a:pt x="8271" y="5113"/>
                    </a:cubicBezTo>
                    <a:lnTo>
                      <a:pt x="7545" y="5314"/>
                    </a:lnTo>
                    <a:cubicBezTo>
                      <a:pt x="7419" y="5639"/>
                      <a:pt x="7269" y="5915"/>
                      <a:pt x="7093" y="6191"/>
                    </a:cubicBezTo>
                    <a:lnTo>
                      <a:pt x="7369" y="6918"/>
                    </a:lnTo>
                    <a:cubicBezTo>
                      <a:pt x="7093" y="7243"/>
                      <a:pt x="6793" y="7519"/>
                      <a:pt x="6442" y="7720"/>
                    </a:cubicBezTo>
                    <a:lnTo>
                      <a:pt x="5765" y="7344"/>
                    </a:lnTo>
                    <a:cubicBezTo>
                      <a:pt x="5464" y="7494"/>
                      <a:pt x="5164" y="7594"/>
                      <a:pt x="4838" y="7644"/>
                    </a:cubicBezTo>
                    <a:lnTo>
                      <a:pt x="4512" y="8371"/>
                    </a:lnTo>
                    <a:cubicBezTo>
                      <a:pt x="4412" y="8371"/>
                      <a:pt x="4312" y="8371"/>
                      <a:pt x="4186" y="8371"/>
                    </a:cubicBezTo>
                    <a:cubicBezTo>
                      <a:pt x="3885" y="8371"/>
                      <a:pt x="3560" y="8346"/>
                      <a:pt x="3284" y="8271"/>
                    </a:cubicBezTo>
                    <a:lnTo>
                      <a:pt x="3058" y="7519"/>
                    </a:lnTo>
                    <a:cubicBezTo>
                      <a:pt x="2758" y="7419"/>
                      <a:pt x="2457" y="7268"/>
                      <a:pt x="2181" y="7093"/>
                    </a:cubicBezTo>
                    <a:lnTo>
                      <a:pt x="1454" y="7369"/>
                    </a:lnTo>
                    <a:cubicBezTo>
                      <a:pt x="1154" y="7093"/>
                      <a:pt x="878" y="6792"/>
                      <a:pt x="652" y="6441"/>
                    </a:cubicBezTo>
                    <a:lnTo>
                      <a:pt x="1028" y="5765"/>
                    </a:lnTo>
                    <a:cubicBezTo>
                      <a:pt x="878" y="5464"/>
                      <a:pt x="778" y="5163"/>
                      <a:pt x="728" y="4812"/>
                    </a:cubicBezTo>
                    <a:lnTo>
                      <a:pt x="26" y="4512"/>
                    </a:lnTo>
                    <a:cubicBezTo>
                      <a:pt x="1" y="4411"/>
                      <a:pt x="1" y="4286"/>
                      <a:pt x="1" y="4186"/>
                    </a:cubicBezTo>
                    <a:cubicBezTo>
                      <a:pt x="1" y="3860"/>
                      <a:pt x="26" y="3559"/>
                      <a:pt x="101" y="3258"/>
                    </a:cubicBezTo>
                    <a:lnTo>
                      <a:pt x="853" y="3058"/>
                    </a:lnTo>
                    <a:cubicBezTo>
                      <a:pt x="953" y="2757"/>
                      <a:pt x="1103" y="2456"/>
                      <a:pt x="1279" y="2181"/>
                    </a:cubicBezTo>
                    <a:lnTo>
                      <a:pt x="1003" y="1454"/>
                    </a:lnTo>
                    <a:cubicBezTo>
                      <a:pt x="1279" y="1153"/>
                      <a:pt x="1605" y="877"/>
                      <a:pt x="1956" y="652"/>
                    </a:cubicBezTo>
                    <a:lnTo>
                      <a:pt x="2632" y="1028"/>
                    </a:lnTo>
                    <a:cubicBezTo>
                      <a:pt x="2908" y="877"/>
                      <a:pt x="3234" y="777"/>
                      <a:pt x="3560" y="727"/>
                    </a:cubicBezTo>
                    <a:lnTo>
                      <a:pt x="3860" y="0"/>
                    </a:lnTo>
                    <a:cubicBezTo>
                      <a:pt x="3986" y="0"/>
                      <a:pt x="4086" y="0"/>
                      <a:pt x="4186" y="0"/>
                    </a:cubicBezTo>
                    <a:cubicBezTo>
                      <a:pt x="4512" y="0"/>
                      <a:pt x="4813" y="25"/>
                      <a:pt x="5114" y="100"/>
                    </a:cubicBezTo>
                    <a:lnTo>
                      <a:pt x="5314" y="852"/>
                    </a:lnTo>
                    <a:cubicBezTo>
                      <a:pt x="5640" y="953"/>
                      <a:pt x="5941" y="1103"/>
                      <a:pt x="6191" y="1278"/>
                    </a:cubicBezTo>
                    <a:lnTo>
                      <a:pt x="6918" y="1003"/>
                    </a:lnTo>
                    <a:cubicBezTo>
                      <a:pt x="7244" y="1278"/>
                      <a:pt x="7520" y="1604"/>
                      <a:pt x="7745" y="1955"/>
                    </a:cubicBezTo>
                    <a:lnTo>
                      <a:pt x="7344" y="2632"/>
                    </a:lnTo>
                    <a:cubicBezTo>
                      <a:pt x="7494" y="2907"/>
                      <a:pt x="7595" y="3233"/>
                      <a:pt x="7670" y="3559"/>
                    </a:cubicBezTo>
                    <a:lnTo>
                      <a:pt x="8372" y="3860"/>
                    </a:lnTo>
                    <a:cubicBezTo>
                      <a:pt x="8372" y="3985"/>
                      <a:pt x="8372" y="4085"/>
                      <a:pt x="8372" y="418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3"/>
              <p:cNvSpPr/>
              <p:nvPr/>
            </p:nvSpPr>
            <p:spPr>
              <a:xfrm>
                <a:off x="1431850" y="1262550"/>
                <a:ext cx="120325" cy="1203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813" extrusionOk="0">
                    <a:moveTo>
                      <a:pt x="2406" y="1"/>
                    </a:moveTo>
                    <a:cubicBezTo>
                      <a:pt x="1078" y="1"/>
                      <a:pt x="0" y="1078"/>
                      <a:pt x="0" y="2407"/>
                    </a:cubicBezTo>
                    <a:cubicBezTo>
                      <a:pt x="0" y="3735"/>
                      <a:pt x="1078" y="4813"/>
                      <a:pt x="2406" y="4813"/>
                    </a:cubicBezTo>
                    <a:cubicBezTo>
                      <a:pt x="3735" y="4813"/>
                      <a:pt x="4812" y="3735"/>
                      <a:pt x="4812" y="2407"/>
                    </a:cubicBezTo>
                    <a:cubicBezTo>
                      <a:pt x="4812" y="1078"/>
                      <a:pt x="3735" y="1"/>
                      <a:pt x="24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3"/>
              <p:cNvSpPr/>
              <p:nvPr/>
            </p:nvSpPr>
            <p:spPr>
              <a:xfrm>
                <a:off x="1451275" y="1281975"/>
                <a:ext cx="81475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3259" fill="none" extrusionOk="0">
                    <a:moveTo>
                      <a:pt x="3258" y="1630"/>
                    </a:moveTo>
                    <a:cubicBezTo>
                      <a:pt x="3258" y="2532"/>
                      <a:pt x="2531" y="3259"/>
                      <a:pt x="1629" y="3259"/>
                    </a:cubicBezTo>
                    <a:cubicBezTo>
                      <a:pt x="727" y="3259"/>
                      <a:pt x="0" y="2532"/>
                      <a:pt x="0" y="1630"/>
                    </a:cubicBezTo>
                    <a:cubicBezTo>
                      <a:pt x="0" y="727"/>
                      <a:pt x="727" y="1"/>
                      <a:pt x="1629" y="1"/>
                    </a:cubicBezTo>
                    <a:cubicBezTo>
                      <a:pt x="2531" y="1"/>
                      <a:pt x="3258" y="727"/>
                      <a:pt x="3258" y="163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9" name="Google Shape;719;p33"/>
          <p:cNvSpPr txBox="1">
            <a:spLocks noGrp="1"/>
          </p:cNvSpPr>
          <p:nvPr>
            <p:ph type="title"/>
          </p:nvPr>
        </p:nvSpPr>
        <p:spPr>
          <a:xfrm>
            <a:off x="2549400" y="2221500"/>
            <a:ext cx="40452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0" name="Google Shape;720;p33"/>
          <p:cNvSpPr txBox="1">
            <a:spLocks noGrp="1"/>
          </p:cNvSpPr>
          <p:nvPr>
            <p:ph type="subTitle" idx="1"/>
          </p:nvPr>
        </p:nvSpPr>
        <p:spPr>
          <a:xfrm>
            <a:off x="2549400" y="3230175"/>
            <a:ext cx="4045200" cy="7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1" name="Google Shape;721;p33"/>
          <p:cNvSpPr txBox="1">
            <a:spLocks noGrp="1"/>
          </p:cNvSpPr>
          <p:nvPr>
            <p:ph type="title" idx="2" hasCustomPrompt="1"/>
          </p:nvPr>
        </p:nvSpPr>
        <p:spPr>
          <a:xfrm>
            <a:off x="3647325" y="1212825"/>
            <a:ext cx="1926600" cy="75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34"/>
          <p:cNvGrpSpPr/>
          <p:nvPr/>
        </p:nvGrpSpPr>
        <p:grpSpPr>
          <a:xfrm flipH="1">
            <a:off x="1510279" y="-831315"/>
            <a:ext cx="8377976" cy="1614718"/>
            <a:chOff x="-566246" y="-831315"/>
            <a:chExt cx="8377976" cy="1614718"/>
          </a:xfrm>
        </p:grpSpPr>
        <p:sp>
          <p:nvSpPr>
            <p:cNvPr id="724" name="Google Shape;724;p34"/>
            <p:cNvSpPr/>
            <p:nvPr/>
          </p:nvSpPr>
          <p:spPr>
            <a:xfrm rot="10800000">
              <a:off x="-178627" y="-831315"/>
              <a:ext cx="5711267" cy="1569921"/>
            </a:xfrm>
            <a:custGeom>
              <a:avLst/>
              <a:gdLst/>
              <a:ahLst/>
              <a:cxnLst/>
              <a:rect l="l" t="t" r="r" b="b"/>
              <a:pathLst>
                <a:path w="187670" h="51587" extrusionOk="0">
                  <a:moveTo>
                    <a:pt x="187453" y="1"/>
                  </a:moveTo>
                  <a:cubicBezTo>
                    <a:pt x="187407" y="1"/>
                    <a:pt x="187362" y="24"/>
                    <a:pt x="187327" y="69"/>
                  </a:cubicBezTo>
                  <a:lnTo>
                    <a:pt x="143594" y="43780"/>
                  </a:lnTo>
                  <a:lnTo>
                    <a:pt x="103992" y="43780"/>
                  </a:lnTo>
                  <a:lnTo>
                    <a:pt x="87444" y="27232"/>
                  </a:lnTo>
                  <a:lnTo>
                    <a:pt x="46838" y="27232"/>
                  </a:lnTo>
                  <a:lnTo>
                    <a:pt x="22871" y="51198"/>
                  </a:lnTo>
                  <a:lnTo>
                    <a:pt x="183" y="51198"/>
                  </a:lnTo>
                  <a:cubicBezTo>
                    <a:pt x="91" y="51198"/>
                    <a:pt x="0" y="51289"/>
                    <a:pt x="0" y="51403"/>
                  </a:cubicBezTo>
                  <a:cubicBezTo>
                    <a:pt x="0" y="51495"/>
                    <a:pt x="91" y="51586"/>
                    <a:pt x="183" y="51586"/>
                  </a:cubicBezTo>
                  <a:lnTo>
                    <a:pt x="23031" y="51586"/>
                  </a:lnTo>
                  <a:lnTo>
                    <a:pt x="46997" y="27620"/>
                  </a:lnTo>
                  <a:lnTo>
                    <a:pt x="87284" y="27620"/>
                  </a:lnTo>
                  <a:lnTo>
                    <a:pt x="103833" y="44168"/>
                  </a:lnTo>
                  <a:lnTo>
                    <a:pt x="143754" y="44168"/>
                  </a:lnTo>
                  <a:lnTo>
                    <a:pt x="187579" y="321"/>
                  </a:lnTo>
                  <a:cubicBezTo>
                    <a:pt x="187670" y="252"/>
                    <a:pt x="187670" y="138"/>
                    <a:pt x="187579" y="69"/>
                  </a:cubicBezTo>
                  <a:cubicBezTo>
                    <a:pt x="187544" y="24"/>
                    <a:pt x="187499" y="1"/>
                    <a:pt x="187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 rot="10800000">
              <a:off x="2097663" y="-149871"/>
              <a:ext cx="3817027" cy="933273"/>
            </a:xfrm>
            <a:custGeom>
              <a:avLst/>
              <a:gdLst/>
              <a:ahLst/>
              <a:cxnLst/>
              <a:rect l="l" t="t" r="r" b="b"/>
              <a:pathLst>
                <a:path w="125426" h="30667" extrusionOk="0">
                  <a:moveTo>
                    <a:pt x="125014" y="1"/>
                  </a:moveTo>
                  <a:cubicBezTo>
                    <a:pt x="124917" y="1"/>
                    <a:pt x="124820" y="35"/>
                    <a:pt x="124741" y="103"/>
                  </a:cubicBezTo>
                  <a:lnTo>
                    <a:pt x="111936" y="12931"/>
                  </a:lnTo>
                  <a:lnTo>
                    <a:pt x="47020" y="12931"/>
                  </a:lnTo>
                  <a:lnTo>
                    <a:pt x="30016" y="29913"/>
                  </a:lnTo>
                  <a:lnTo>
                    <a:pt x="388" y="29913"/>
                  </a:lnTo>
                  <a:cubicBezTo>
                    <a:pt x="160" y="29913"/>
                    <a:pt x="0" y="30073"/>
                    <a:pt x="0" y="30301"/>
                  </a:cubicBezTo>
                  <a:cubicBezTo>
                    <a:pt x="0" y="30507"/>
                    <a:pt x="160" y="30666"/>
                    <a:pt x="388" y="30666"/>
                  </a:cubicBezTo>
                  <a:lnTo>
                    <a:pt x="30335" y="30666"/>
                  </a:lnTo>
                  <a:lnTo>
                    <a:pt x="47340" y="13685"/>
                  </a:lnTo>
                  <a:lnTo>
                    <a:pt x="112255" y="13685"/>
                  </a:lnTo>
                  <a:lnTo>
                    <a:pt x="125288" y="651"/>
                  </a:lnTo>
                  <a:cubicBezTo>
                    <a:pt x="125425" y="514"/>
                    <a:pt x="125425" y="263"/>
                    <a:pt x="125288" y="103"/>
                  </a:cubicBezTo>
                  <a:cubicBezTo>
                    <a:pt x="125208" y="35"/>
                    <a:pt x="125111" y="1"/>
                    <a:pt x="1250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 rot="10800000">
              <a:off x="5347154" y="-352704"/>
              <a:ext cx="2464576" cy="481412"/>
            </a:xfrm>
            <a:custGeom>
              <a:avLst/>
              <a:gdLst/>
              <a:ahLst/>
              <a:cxnLst/>
              <a:rect l="l" t="t" r="r" b="b"/>
              <a:pathLst>
                <a:path w="80985" h="15819" extrusionOk="0">
                  <a:moveTo>
                    <a:pt x="206" y="1"/>
                  </a:moveTo>
                  <a:cubicBezTo>
                    <a:pt x="92" y="1"/>
                    <a:pt x="0" y="92"/>
                    <a:pt x="0" y="183"/>
                  </a:cubicBezTo>
                  <a:cubicBezTo>
                    <a:pt x="0" y="297"/>
                    <a:pt x="92" y="389"/>
                    <a:pt x="206" y="389"/>
                  </a:cubicBezTo>
                  <a:lnTo>
                    <a:pt x="37297" y="389"/>
                  </a:lnTo>
                  <a:lnTo>
                    <a:pt x="52750" y="15818"/>
                  </a:lnTo>
                  <a:lnTo>
                    <a:pt x="80779" y="15818"/>
                  </a:lnTo>
                  <a:cubicBezTo>
                    <a:pt x="80893" y="15818"/>
                    <a:pt x="80985" y="15727"/>
                    <a:pt x="80985" y="15636"/>
                  </a:cubicBezTo>
                  <a:cubicBezTo>
                    <a:pt x="80985" y="15522"/>
                    <a:pt x="80893" y="15430"/>
                    <a:pt x="80779" y="15430"/>
                  </a:cubicBezTo>
                  <a:lnTo>
                    <a:pt x="52909" y="15430"/>
                  </a:lnTo>
                  <a:lnTo>
                    <a:pt x="374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 rot="10800000">
              <a:off x="5904951" y="-196402"/>
              <a:ext cx="115339" cy="115339"/>
            </a:xfrm>
            <a:custGeom>
              <a:avLst/>
              <a:gdLst/>
              <a:ahLst/>
              <a:cxnLst/>
              <a:rect l="l" t="t" r="r" b="b"/>
              <a:pathLst>
                <a:path w="3790" h="3790" extrusionOk="0">
                  <a:moveTo>
                    <a:pt x="1895" y="366"/>
                  </a:moveTo>
                  <a:cubicBezTo>
                    <a:pt x="2717" y="366"/>
                    <a:pt x="3402" y="1051"/>
                    <a:pt x="3402" y="1895"/>
                  </a:cubicBezTo>
                  <a:cubicBezTo>
                    <a:pt x="3402" y="2717"/>
                    <a:pt x="2717" y="3402"/>
                    <a:pt x="1895" y="3402"/>
                  </a:cubicBezTo>
                  <a:cubicBezTo>
                    <a:pt x="1051" y="3402"/>
                    <a:pt x="366" y="2717"/>
                    <a:pt x="366" y="1895"/>
                  </a:cubicBezTo>
                  <a:cubicBezTo>
                    <a:pt x="366" y="1051"/>
                    <a:pt x="1051" y="366"/>
                    <a:pt x="1895" y="366"/>
                  </a:cubicBezTo>
                  <a:close/>
                  <a:moveTo>
                    <a:pt x="1895" y="1"/>
                  </a:moveTo>
                  <a:cubicBezTo>
                    <a:pt x="845" y="1"/>
                    <a:pt x="1" y="845"/>
                    <a:pt x="1" y="1895"/>
                  </a:cubicBezTo>
                  <a:cubicBezTo>
                    <a:pt x="1" y="2922"/>
                    <a:pt x="845" y="3790"/>
                    <a:pt x="1895" y="3790"/>
                  </a:cubicBezTo>
                  <a:cubicBezTo>
                    <a:pt x="2922" y="3790"/>
                    <a:pt x="3790" y="2922"/>
                    <a:pt x="3790" y="1895"/>
                  </a:cubicBezTo>
                  <a:cubicBezTo>
                    <a:pt x="3790" y="845"/>
                    <a:pt x="2922" y="1"/>
                    <a:pt x="18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 rot="10800000">
              <a:off x="5926467" y="-174886"/>
              <a:ext cx="72977" cy="72977"/>
            </a:xfrm>
            <a:custGeom>
              <a:avLst/>
              <a:gdLst/>
              <a:ahLst/>
              <a:cxnLst/>
              <a:rect l="l" t="t" r="r" b="b"/>
              <a:pathLst>
                <a:path w="2398" h="2398" extrusionOk="0">
                  <a:moveTo>
                    <a:pt x="1210" y="1"/>
                  </a:moveTo>
                  <a:cubicBezTo>
                    <a:pt x="548" y="1"/>
                    <a:pt x="1" y="548"/>
                    <a:pt x="1" y="1210"/>
                  </a:cubicBezTo>
                  <a:cubicBezTo>
                    <a:pt x="1" y="1872"/>
                    <a:pt x="548" y="2397"/>
                    <a:pt x="1210" y="2397"/>
                  </a:cubicBezTo>
                  <a:cubicBezTo>
                    <a:pt x="1872" y="2397"/>
                    <a:pt x="2397" y="1872"/>
                    <a:pt x="2397" y="1210"/>
                  </a:cubicBezTo>
                  <a:cubicBezTo>
                    <a:pt x="2397" y="548"/>
                    <a:pt x="1872" y="1"/>
                    <a:pt x="1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 rot="10800000">
              <a:off x="1516950" y="116870"/>
              <a:ext cx="3646848" cy="11838"/>
            </a:xfrm>
            <a:custGeom>
              <a:avLst/>
              <a:gdLst/>
              <a:ahLst/>
              <a:cxnLst/>
              <a:rect l="l" t="t" r="r" b="b"/>
              <a:pathLst>
                <a:path w="119834" h="389" extrusionOk="0">
                  <a:moveTo>
                    <a:pt x="183" y="1"/>
                  </a:moveTo>
                  <a:cubicBezTo>
                    <a:pt x="69" y="1"/>
                    <a:pt x="0" y="92"/>
                    <a:pt x="0" y="183"/>
                  </a:cubicBezTo>
                  <a:cubicBezTo>
                    <a:pt x="0" y="297"/>
                    <a:pt x="69" y="389"/>
                    <a:pt x="183" y="389"/>
                  </a:cubicBezTo>
                  <a:lnTo>
                    <a:pt x="119628" y="389"/>
                  </a:lnTo>
                  <a:cubicBezTo>
                    <a:pt x="119742" y="389"/>
                    <a:pt x="119833" y="297"/>
                    <a:pt x="119833" y="183"/>
                  </a:cubicBezTo>
                  <a:cubicBezTo>
                    <a:pt x="119833" y="92"/>
                    <a:pt x="119742" y="1"/>
                    <a:pt x="119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 rot="10800000">
              <a:off x="5146391" y="78677"/>
              <a:ext cx="88954" cy="88924"/>
            </a:xfrm>
            <a:custGeom>
              <a:avLst/>
              <a:gdLst/>
              <a:ahLst/>
              <a:cxnLst/>
              <a:rect l="l" t="t" r="r" b="b"/>
              <a:pathLst>
                <a:path w="2923" h="2922" extrusionOk="0">
                  <a:moveTo>
                    <a:pt x="1461" y="0"/>
                  </a:moveTo>
                  <a:cubicBezTo>
                    <a:pt x="640" y="0"/>
                    <a:pt x="0" y="662"/>
                    <a:pt x="0" y="1461"/>
                  </a:cubicBezTo>
                  <a:cubicBezTo>
                    <a:pt x="0" y="2283"/>
                    <a:pt x="640" y="2922"/>
                    <a:pt x="1461" y="2922"/>
                  </a:cubicBezTo>
                  <a:cubicBezTo>
                    <a:pt x="2260" y="2922"/>
                    <a:pt x="2922" y="2283"/>
                    <a:pt x="2922" y="1461"/>
                  </a:cubicBezTo>
                  <a:cubicBezTo>
                    <a:pt x="2922" y="662"/>
                    <a:pt x="2260" y="0"/>
                    <a:pt x="1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 rot="10800000">
              <a:off x="1478757" y="78677"/>
              <a:ext cx="88924" cy="88924"/>
            </a:xfrm>
            <a:custGeom>
              <a:avLst/>
              <a:gdLst/>
              <a:ahLst/>
              <a:cxnLst/>
              <a:rect l="l" t="t" r="r" b="b"/>
              <a:pathLst>
                <a:path w="2922" h="2922" extrusionOk="0">
                  <a:moveTo>
                    <a:pt x="1461" y="0"/>
                  </a:moveTo>
                  <a:cubicBezTo>
                    <a:pt x="662" y="0"/>
                    <a:pt x="0" y="662"/>
                    <a:pt x="0" y="1461"/>
                  </a:cubicBezTo>
                  <a:cubicBezTo>
                    <a:pt x="0" y="2283"/>
                    <a:pt x="662" y="2922"/>
                    <a:pt x="1461" y="2922"/>
                  </a:cubicBezTo>
                  <a:cubicBezTo>
                    <a:pt x="2283" y="2922"/>
                    <a:pt x="2922" y="2283"/>
                    <a:pt x="2922" y="1461"/>
                  </a:cubicBezTo>
                  <a:cubicBezTo>
                    <a:pt x="2922" y="662"/>
                    <a:pt x="2283" y="0"/>
                    <a:pt x="1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 rot="10800000">
              <a:off x="-398137" y="-606937"/>
              <a:ext cx="1361489" cy="1360302"/>
            </a:xfrm>
            <a:custGeom>
              <a:avLst/>
              <a:gdLst/>
              <a:ahLst/>
              <a:cxnLst/>
              <a:rect l="l" t="t" r="r" b="b"/>
              <a:pathLst>
                <a:path w="44738" h="44699" extrusionOk="0">
                  <a:moveTo>
                    <a:pt x="44532" y="1"/>
                  </a:moveTo>
                  <a:cubicBezTo>
                    <a:pt x="44481" y="1"/>
                    <a:pt x="44430" y="18"/>
                    <a:pt x="44395" y="52"/>
                  </a:cubicBezTo>
                  <a:lnTo>
                    <a:pt x="91" y="44356"/>
                  </a:lnTo>
                  <a:cubicBezTo>
                    <a:pt x="0" y="44447"/>
                    <a:pt x="0" y="44562"/>
                    <a:pt x="91" y="44630"/>
                  </a:cubicBezTo>
                  <a:cubicBezTo>
                    <a:pt x="114" y="44676"/>
                    <a:pt x="160" y="44699"/>
                    <a:pt x="228" y="44699"/>
                  </a:cubicBezTo>
                  <a:cubicBezTo>
                    <a:pt x="274" y="44699"/>
                    <a:pt x="320" y="44676"/>
                    <a:pt x="342" y="44630"/>
                  </a:cubicBezTo>
                  <a:lnTo>
                    <a:pt x="44669" y="326"/>
                  </a:lnTo>
                  <a:cubicBezTo>
                    <a:pt x="44738" y="258"/>
                    <a:pt x="44738" y="121"/>
                    <a:pt x="44669" y="52"/>
                  </a:cubicBezTo>
                  <a:cubicBezTo>
                    <a:pt x="44635" y="18"/>
                    <a:pt x="44584" y="1"/>
                    <a:pt x="44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 rot="10800000">
              <a:off x="-566246" y="-681953"/>
              <a:ext cx="1361520" cy="1360272"/>
            </a:xfrm>
            <a:custGeom>
              <a:avLst/>
              <a:gdLst/>
              <a:ahLst/>
              <a:cxnLst/>
              <a:rect l="l" t="t" r="r" b="b"/>
              <a:pathLst>
                <a:path w="44739" h="44698" extrusionOk="0">
                  <a:moveTo>
                    <a:pt x="44522" y="0"/>
                  </a:moveTo>
                  <a:cubicBezTo>
                    <a:pt x="44476" y="0"/>
                    <a:pt x="44430" y="17"/>
                    <a:pt x="44396" y="51"/>
                  </a:cubicBezTo>
                  <a:lnTo>
                    <a:pt x="69" y="44378"/>
                  </a:lnTo>
                  <a:cubicBezTo>
                    <a:pt x="1" y="44447"/>
                    <a:pt x="1" y="44561"/>
                    <a:pt x="69" y="44629"/>
                  </a:cubicBezTo>
                  <a:cubicBezTo>
                    <a:pt x="115" y="44675"/>
                    <a:pt x="161" y="44698"/>
                    <a:pt x="206" y="44698"/>
                  </a:cubicBezTo>
                  <a:cubicBezTo>
                    <a:pt x="252" y="44698"/>
                    <a:pt x="298" y="44675"/>
                    <a:pt x="343" y="44629"/>
                  </a:cubicBezTo>
                  <a:lnTo>
                    <a:pt x="44647" y="325"/>
                  </a:lnTo>
                  <a:cubicBezTo>
                    <a:pt x="44738" y="257"/>
                    <a:pt x="44738" y="120"/>
                    <a:pt x="44647" y="51"/>
                  </a:cubicBezTo>
                  <a:cubicBezTo>
                    <a:pt x="44613" y="17"/>
                    <a:pt x="44567" y="0"/>
                    <a:pt x="445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 rot="10800000">
              <a:off x="161730" y="401657"/>
              <a:ext cx="336918" cy="210502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 rot="10800000">
              <a:off x="414563" y="401657"/>
              <a:ext cx="336949" cy="210502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 rot="10800000">
              <a:off x="667426" y="401657"/>
              <a:ext cx="336918" cy="210502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43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 rot="10800000">
              <a:off x="920960" y="401657"/>
              <a:ext cx="336918" cy="210502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28" y="6916"/>
                  </a:lnTo>
                  <a:lnTo>
                    <a:pt x="11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 rot="10800000">
              <a:off x="1173823" y="401657"/>
              <a:ext cx="336918" cy="210502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 rot="10800000">
              <a:off x="1426656" y="401657"/>
              <a:ext cx="336918" cy="210502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5" y="0"/>
                  </a:moveTo>
                  <a:lnTo>
                    <a:pt x="0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 rot="10800000">
              <a:off x="1679490" y="401657"/>
              <a:ext cx="336949" cy="210502"/>
            </a:xfrm>
            <a:custGeom>
              <a:avLst/>
              <a:gdLst/>
              <a:ahLst/>
              <a:cxnLst/>
              <a:rect l="l" t="t" r="r" b="b"/>
              <a:pathLst>
                <a:path w="11072" h="6917" extrusionOk="0">
                  <a:moveTo>
                    <a:pt x="6643" y="0"/>
                  </a:moveTo>
                  <a:lnTo>
                    <a:pt x="1" y="6916"/>
                  </a:lnTo>
                  <a:lnTo>
                    <a:pt x="4406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 rot="10800000">
              <a:off x="1933053" y="401657"/>
              <a:ext cx="336918" cy="210502"/>
            </a:xfrm>
            <a:custGeom>
              <a:avLst/>
              <a:gdLst/>
              <a:ahLst/>
              <a:cxnLst/>
              <a:rect l="l" t="t" r="r" b="b"/>
              <a:pathLst>
                <a:path w="11071" h="6917" extrusionOk="0">
                  <a:moveTo>
                    <a:pt x="6666" y="0"/>
                  </a:moveTo>
                  <a:lnTo>
                    <a:pt x="1" y="6916"/>
                  </a:lnTo>
                  <a:lnTo>
                    <a:pt x="4429" y="6916"/>
                  </a:lnTo>
                  <a:lnTo>
                    <a:pt x="1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 rot="10800000">
              <a:off x="1858707" y="-175586"/>
              <a:ext cx="174378" cy="188986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 rot="10800000">
              <a:off x="1751736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 rot="10800000">
              <a:off x="1645466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 rot="10800000">
              <a:off x="1539196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 rot="10800000">
              <a:off x="1432895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5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 rot="10800000">
              <a:off x="1326625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516" y="3265"/>
                  </a:lnTo>
                  <a:lnTo>
                    <a:pt x="388" y="6209"/>
                  </a:lnTo>
                  <a:lnTo>
                    <a:pt x="2625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 rot="10800000">
              <a:off x="1220355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89" y="6209"/>
                  </a:lnTo>
                  <a:lnTo>
                    <a:pt x="2626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 rot="10800000">
              <a:off x="1114084" y="-175586"/>
              <a:ext cx="174378" cy="188986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1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30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 rot="10800000">
              <a:off x="1007784" y="-175586"/>
              <a:ext cx="174378" cy="188986"/>
            </a:xfrm>
            <a:custGeom>
              <a:avLst/>
              <a:gdLst/>
              <a:ahLst/>
              <a:cxnLst/>
              <a:rect l="l" t="t" r="r" b="b"/>
              <a:pathLst>
                <a:path w="5730" h="6210" extrusionOk="0">
                  <a:moveTo>
                    <a:pt x="0" y="1"/>
                  </a:moveTo>
                  <a:lnTo>
                    <a:pt x="3492" y="3265"/>
                  </a:lnTo>
                  <a:lnTo>
                    <a:pt x="365" y="6209"/>
                  </a:lnTo>
                  <a:lnTo>
                    <a:pt x="2602" y="6209"/>
                  </a:lnTo>
                  <a:lnTo>
                    <a:pt x="5729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 rot="10800000">
              <a:off x="900813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0" y="1"/>
                  </a:moveTo>
                  <a:lnTo>
                    <a:pt x="3493" y="3265"/>
                  </a:lnTo>
                  <a:lnTo>
                    <a:pt x="366" y="6209"/>
                  </a:lnTo>
                  <a:lnTo>
                    <a:pt x="2602" y="6209"/>
                  </a:lnTo>
                  <a:lnTo>
                    <a:pt x="5752" y="3265"/>
                  </a:lnTo>
                  <a:lnTo>
                    <a:pt x="22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 rot="10800000">
              <a:off x="794543" y="-175586"/>
              <a:ext cx="175078" cy="188986"/>
            </a:xfrm>
            <a:custGeom>
              <a:avLst/>
              <a:gdLst/>
              <a:ahLst/>
              <a:cxnLst/>
              <a:rect l="l" t="t" r="r" b="b"/>
              <a:pathLst>
                <a:path w="5753" h="6210" extrusionOk="0">
                  <a:moveTo>
                    <a:pt x="1" y="1"/>
                  </a:moveTo>
                  <a:lnTo>
                    <a:pt x="3516" y="3265"/>
                  </a:lnTo>
                  <a:lnTo>
                    <a:pt x="366" y="6209"/>
                  </a:lnTo>
                  <a:lnTo>
                    <a:pt x="2603" y="6209"/>
                  </a:lnTo>
                  <a:lnTo>
                    <a:pt x="5753" y="3265"/>
                  </a:lnTo>
                  <a:lnTo>
                    <a:pt x="2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34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34"/>
          <p:cNvGrpSpPr/>
          <p:nvPr/>
        </p:nvGrpSpPr>
        <p:grpSpPr>
          <a:xfrm rot="5400000" flipH="1">
            <a:off x="-113625" y="3210625"/>
            <a:ext cx="536425" cy="3475150"/>
            <a:chOff x="327125" y="2375600"/>
            <a:chExt cx="536425" cy="3475150"/>
          </a:xfrm>
        </p:grpSpPr>
        <p:sp>
          <p:nvSpPr>
            <p:cNvPr id="755" name="Google Shape;755;p34"/>
            <p:cNvSpPr/>
            <p:nvPr/>
          </p:nvSpPr>
          <p:spPr>
            <a:xfrm>
              <a:off x="531425" y="2394425"/>
              <a:ext cx="115850" cy="3456325"/>
            </a:xfrm>
            <a:custGeom>
              <a:avLst/>
              <a:gdLst/>
              <a:ahLst/>
              <a:cxnLst/>
              <a:rect l="l" t="t" r="r" b="b"/>
              <a:pathLst>
                <a:path w="4634" h="138253" fill="none" extrusionOk="0">
                  <a:moveTo>
                    <a:pt x="3150" y="138253"/>
                  </a:moveTo>
                  <a:lnTo>
                    <a:pt x="3150" y="54872"/>
                  </a:lnTo>
                  <a:lnTo>
                    <a:pt x="0" y="51722"/>
                  </a:lnTo>
                  <a:lnTo>
                    <a:pt x="0" y="28714"/>
                  </a:lnTo>
                  <a:lnTo>
                    <a:pt x="4634" y="24058"/>
                  </a:lnTo>
                  <a:lnTo>
                    <a:pt x="4634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627275" y="2375600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56" y="1598"/>
                    <a:pt x="1599" y="1233"/>
                    <a:pt x="1599" y="799"/>
                  </a:cubicBezTo>
                  <a:cubicBezTo>
                    <a:pt x="1599" y="365"/>
                    <a:pt x="1256" y="0"/>
                    <a:pt x="80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347100" y="2923975"/>
              <a:ext cx="112450" cy="2344175"/>
            </a:xfrm>
            <a:custGeom>
              <a:avLst/>
              <a:gdLst/>
              <a:ahLst/>
              <a:cxnLst/>
              <a:rect l="l" t="t" r="r" b="b"/>
              <a:pathLst>
                <a:path w="4498" h="93767" fill="none" extrusionOk="0">
                  <a:moveTo>
                    <a:pt x="4497" y="93766"/>
                  </a:moveTo>
                  <a:lnTo>
                    <a:pt x="4497" y="50855"/>
                  </a:lnTo>
                  <a:lnTo>
                    <a:pt x="1" y="4635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327125" y="2904575"/>
              <a:ext cx="39975" cy="39950"/>
            </a:xfrm>
            <a:custGeom>
              <a:avLst/>
              <a:gdLst/>
              <a:ahLst/>
              <a:cxnLst/>
              <a:rect l="l" t="t" r="r" b="b"/>
              <a:pathLst>
                <a:path w="1599" h="1598" extrusionOk="0">
                  <a:moveTo>
                    <a:pt x="800" y="0"/>
                  </a:moveTo>
                  <a:cubicBezTo>
                    <a:pt x="366" y="0"/>
                    <a:pt x="1" y="365"/>
                    <a:pt x="1" y="799"/>
                  </a:cubicBezTo>
                  <a:cubicBezTo>
                    <a:pt x="1" y="1255"/>
                    <a:pt x="366" y="1598"/>
                    <a:pt x="800" y="1598"/>
                  </a:cubicBezTo>
                  <a:cubicBezTo>
                    <a:pt x="1233" y="1598"/>
                    <a:pt x="1599" y="1255"/>
                    <a:pt x="1599" y="799"/>
                  </a:cubicBezTo>
                  <a:cubicBezTo>
                    <a:pt x="1599" y="365"/>
                    <a:pt x="1233" y="0"/>
                    <a:pt x="80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347100" y="2676875"/>
              <a:ext cx="192900" cy="374375"/>
            </a:xfrm>
            <a:custGeom>
              <a:avLst/>
              <a:gdLst/>
              <a:ahLst/>
              <a:cxnLst/>
              <a:rect l="l" t="t" r="r" b="b"/>
              <a:pathLst>
                <a:path w="7716" h="14975" fill="none" extrusionOk="0">
                  <a:moveTo>
                    <a:pt x="1" y="14974"/>
                  </a:moveTo>
                  <a:lnTo>
                    <a:pt x="7716" y="7259"/>
                  </a:lnTo>
                  <a:lnTo>
                    <a:pt x="7716" y="1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520000" y="26580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66"/>
                    <a:pt x="1" y="799"/>
                  </a:cubicBezTo>
                  <a:cubicBezTo>
                    <a:pt x="1" y="1233"/>
                    <a:pt x="366" y="1598"/>
                    <a:pt x="800" y="1598"/>
                  </a:cubicBezTo>
                  <a:cubicBezTo>
                    <a:pt x="1233" y="1598"/>
                    <a:pt x="1598" y="1233"/>
                    <a:pt x="1598" y="799"/>
                  </a:cubicBezTo>
                  <a:cubicBezTo>
                    <a:pt x="1598" y="366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347100" y="4357400"/>
              <a:ext cx="25" cy="971225"/>
            </a:xfrm>
            <a:custGeom>
              <a:avLst/>
              <a:gdLst/>
              <a:ahLst/>
              <a:cxnLst/>
              <a:rect l="l" t="t" r="r" b="b"/>
              <a:pathLst>
                <a:path w="1" h="38849" fill="none" extrusionOk="0">
                  <a:moveTo>
                    <a:pt x="1" y="38849"/>
                  </a:moveTo>
                  <a:lnTo>
                    <a:pt x="1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27125" y="433855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33" y="1599"/>
                    <a:pt x="1599" y="1234"/>
                    <a:pt x="1599" y="800"/>
                  </a:cubicBezTo>
                  <a:cubicBezTo>
                    <a:pt x="1599" y="343"/>
                    <a:pt x="1233" y="1"/>
                    <a:pt x="80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690625" y="3227550"/>
              <a:ext cx="172925" cy="2083400"/>
            </a:xfrm>
            <a:custGeom>
              <a:avLst/>
              <a:gdLst/>
              <a:ahLst/>
              <a:cxnLst/>
              <a:rect l="l" t="t" r="r" b="b"/>
              <a:pathLst>
                <a:path w="6917" h="83336" fill="none" extrusionOk="0">
                  <a:moveTo>
                    <a:pt x="6917" y="83335"/>
                  </a:moveTo>
                  <a:lnTo>
                    <a:pt x="0" y="76396"/>
                  </a:lnTo>
                  <a:lnTo>
                    <a:pt x="0" y="15841"/>
                  </a:lnTo>
                  <a:lnTo>
                    <a:pt x="4954" y="10865"/>
                  </a:lnTo>
                  <a:lnTo>
                    <a:pt x="4954" y="0"/>
                  </a:lnTo>
                </a:path>
              </a:pathLst>
            </a:custGeom>
            <a:solidFill>
              <a:schemeClr val="accent1"/>
            </a:solidFill>
            <a:ln w="13125" cap="flat" cmpd="sng">
              <a:solidFill>
                <a:schemeClr val="accent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794475" y="3208700"/>
              <a:ext cx="39975" cy="39975"/>
            </a:xfrm>
            <a:custGeom>
              <a:avLst/>
              <a:gdLst/>
              <a:ahLst/>
              <a:cxnLst/>
              <a:rect l="l" t="t" r="r" b="b"/>
              <a:pathLst>
                <a:path w="1599" h="1599" extrusionOk="0">
                  <a:moveTo>
                    <a:pt x="800" y="1"/>
                  </a:moveTo>
                  <a:cubicBezTo>
                    <a:pt x="366" y="1"/>
                    <a:pt x="1" y="343"/>
                    <a:pt x="1" y="800"/>
                  </a:cubicBezTo>
                  <a:cubicBezTo>
                    <a:pt x="1" y="1234"/>
                    <a:pt x="366" y="1599"/>
                    <a:pt x="800" y="1599"/>
                  </a:cubicBezTo>
                  <a:cubicBezTo>
                    <a:pt x="1256" y="1599"/>
                    <a:pt x="1598" y="1234"/>
                    <a:pt x="1598" y="800"/>
                  </a:cubicBezTo>
                  <a:cubicBezTo>
                    <a:pt x="1598" y="343"/>
                    <a:pt x="1256" y="1"/>
                    <a:pt x="80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776800" y="3899750"/>
              <a:ext cx="25" cy="1084800"/>
            </a:xfrm>
            <a:custGeom>
              <a:avLst/>
              <a:gdLst/>
              <a:ahLst/>
              <a:cxnLst/>
              <a:rect l="l" t="t" r="r" b="b"/>
              <a:pathLst>
                <a:path w="1" h="43392" fill="none" extrusionOk="0">
                  <a:moveTo>
                    <a:pt x="0" y="4339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w="13125" cap="flat" cmpd="sng">
              <a:solidFill>
                <a:schemeClr val="accent2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756825" y="4963400"/>
              <a:ext cx="40525" cy="39975"/>
            </a:xfrm>
            <a:custGeom>
              <a:avLst/>
              <a:gdLst/>
              <a:ahLst/>
              <a:cxnLst/>
              <a:rect l="l" t="t" r="r" b="b"/>
              <a:pathLst>
                <a:path w="1621" h="1599" extrusionOk="0">
                  <a:moveTo>
                    <a:pt x="799" y="1"/>
                  </a:moveTo>
                  <a:cubicBezTo>
                    <a:pt x="365" y="1"/>
                    <a:pt x="0" y="366"/>
                    <a:pt x="0" y="800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800"/>
                  </a:cubicBezTo>
                  <a:cubicBezTo>
                    <a:pt x="1621" y="366"/>
                    <a:pt x="1256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756825" y="3880925"/>
              <a:ext cx="40525" cy="39950"/>
            </a:xfrm>
            <a:custGeom>
              <a:avLst/>
              <a:gdLst/>
              <a:ahLst/>
              <a:cxnLst/>
              <a:rect l="l" t="t" r="r" b="b"/>
              <a:pathLst>
                <a:path w="1621" h="1598" extrusionOk="0">
                  <a:moveTo>
                    <a:pt x="799" y="0"/>
                  </a:moveTo>
                  <a:cubicBezTo>
                    <a:pt x="365" y="0"/>
                    <a:pt x="0" y="342"/>
                    <a:pt x="0" y="799"/>
                  </a:cubicBezTo>
                  <a:cubicBezTo>
                    <a:pt x="0" y="1233"/>
                    <a:pt x="365" y="1598"/>
                    <a:pt x="799" y="1598"/>
                  </a:cubicBezTo>
                  <a:cubicBezTo>
                    <a:pt x="1256" y="1598"/>
                    <a:pt x="1621" y="1233"/>
                    <a:pt x="1621" y="799"/>
                  </a:cubicBezTo>
                  <a:cubicBezTo>
                    <a:pt x="1621" y="342"/>
                    <a:pt x="1256" y="0"/>
                    <a:pt x="79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35"/>
          <p:cNvGrpSpPr/>
          <p:nvPr/>
        </p:nvGrpSpPr>
        <p:grpSpPr>
          <a:xfrm>
            <a:off x="5266248" y="4568869"/>
            <a:ext cx="3157758" cy="296582"/>
            <a:chOff x="5266248" y="4230494"/>
            <a:chExt cx="3157758" cy="296582"/>
          </a:xfrm>
        </p:grpSpPr>
        <p:sp>
          <p:nvSpPr>
            <p:cNvPr id="770" name="Google Shape;770;p35"/>
            <p:cNvSpPr/>
            <p:nvPr/>
          </p:nvSpPr>
          <p:spPr>
            <a:xfrm>
              <a:off x="52662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5459599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564973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58397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602988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6220016" y="4230494"/>
              <a:ext cx="106446" cy="296582"/>
            </a:xfrm>
            <a:custGeom>
              <a:avLst/>
              <a:gdLst/>
              <a:ahLst/>
              <a:cxnLst/>
              <a:rect l="l" t="t" r="r" b="b"/>
              <a:pathLst>
                <a:path w="828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27" y="2306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64132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6603375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679351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698364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7176870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7367006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7557143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774715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7940501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1" y="0"/>
                  </a:moveTo>
                  <a:lnTo>
                    <a:pt x="1" y="2306"/>
                  </a:lnTo>
                  <a:lnTo>
                    <a:pt x="803" y="2306"/>
                  </a:lnTo>
                  <a:lnTo>
                    <a:pt x="80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8130638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8320774" y="4230494"/>
              <a:ext cx="103232" cy="296582"/>
            </a:xfrm>
            <a:custGeom>
              <a:avLst/>
              <a:gdLst/>
              <a:ahLst/>
              <a:cxnLst/>
              <a:rect l="l" t="t" r="r" b="b"/>
              <a:pathLst>
                <a:path w="803" h="2307" extrusionOk="0">
                  <a:moveTo>
                    <a:pt x="0" y="0"/>
                  </a:moveTo>
                  <a:lnTo>
                    <a:pt x="0" y="2306"/>
                  </a:lnTo>
                  <a:lnTo>
                    <a:pt x="802" y="2306"/>
                  </a:lnTo>
                  <a:lnTo>
                    <a:pt x="80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35"/>
          <p:cNvGrpSpPr/>
          <p:nvPr/>
        </p:nvGrpSpPr>
        <p:grpSpPr>
          <a:xfrm>
            <a:off x="-364925" y="-1720950"/>
            <a:ext cx="9644000" cy="3383025"/>
            <a:chOff x="-364925" y="-1720950"/>
            <a:chExt cx="9644000" cy="3383025"/>
          </a:xfrm>
        </p:grpSpPr>
        <p:grpSp>
          <p:nvGrpSpPr>
            <p:cNvPr id="788" name="Google Shape;788;p35"/>
            <p:cNvGrpSpPr/>
            <p:nvPr/>
          </p:nvGrpSpPr>
          <p:grpSpPr>
            <a:xfrm flipH="1">
              <a:off x="-364925" y="-1720950"/>
              <a:ext cx="7767703" cy="3383025"/>
              <a:chOff x="24125" y="294775"/>
              <a:chExt cx="7767703" cy="3383025"/>
            </a:xfrm>
          </p:grpSpPr>
          <p:sp>
            <p:nvSpPr>
              <p:cNvPr id="789" name="Google Shape;789;p35"/>
              <p:cNvSpPr/>
              <p:nvPr/>
            </p:nvSpPr>
            <p:spPr>
              <a:xfrm>
                <a:off x="1686375" y="607200"/>
                <a:ext cx="142125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5182" extrusionOk="0">
                    <a:moveTo>
                      <a:pt x="2834" y="1"/>
                    </a:moveTo>
                    <a:cubicBezTo>
                      <a:pt x="2169" y="1"/>
                      <a:pt x="1507" y="252"/>
                      <a:pt x="1005" y="754"/>
                    </a:cubicBezTo>
                    <a:cubicBezTo>
                      <a:pt x="1" y="1781"/>
                      <a:pt x="1" y="3402"/>
                      <a:pt x="1005" y="4429"/>
                    </a:cubicBezTo>
                    <a:cubicBezTo>
                      <a:pt x="1507" y="4931"/>
                      <a:pt x="2169" y="5182"/>
                      <a:pt x="2834" y="5182"/>
                    </a:cubicBezTo>
                    <a:cubicBezTo>
                      <a:pt x="3499" y="5182"/>
                      <a:pt x="4166" y="4931"/>
                      <a:pt x="4680" y="4429"/>
                    </a:cubicBezTo>
                    <a:cubicBezTo>
                      <a:pt x="5684" y="3402"/>
                      <a:pt x="5684" y="1781"/>
                      <a:pt x="4680" y="754"/>
                    </a:cubicBezTo>
                    <a:cubicBezTo>
                      <a:pt x="4166" y="252"/>
                      <a:pt x="3499" y="1"/>
                      <a:pt x="28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6609800" y="3191600"/>
                <a:ext cx="1489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1" extrusionOk="0">
                    <a:moveTo>
                      <a:pt x="0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6721650" y="3191600"/>
                <a:ext cx="14952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1" extrusionOk="0">
                    <a:moveTo>
                      <a:pt x="0" y="0"/>
                    </a:moveTo>
                    <a:lnTo>
                      <a:pt x="3584" y="3721"/>
                    </a:lnTo>
                    <a:lnTo>
                      <a:pt x="5980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6834050" y="3191600"/>
                <a:ext cx="14897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1" extrusionOk="0">
                    <a:moveTo>
                      <a:pt x="1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6945900" y="3191600"/>
                <a:ext cx="148950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1" extrusionOk="0">
                    <a:moveTo>
                      <a:pt x="0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7057750" y="3191600"/>
                <a:ext cx="14952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1" extrusionOk="0">
                    <a:moveTo>
                      <a:pt x="0" y="0"/>
                    </a:moveTo>
                    <a:lnTo>
                      <a:pt x="3607" y="3721"/>
                    </a:lnTo>
                    <a:lnTo>
                      <a:pt x="5980" y="3721"/>
                    </a:lnTo>
                    <a:lnTo>
                      <a:pt x="239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7170150" y="3191600"/>
                <a:ext cx="14897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1" extrusionOk="0">
                    <a:moveTo>
                      <a:pt x="1" y="0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7282000" y="3191600"/>
                <a:ext cx="149525" cy="930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1" extrusionOk="0">
                    <a:moveTo>
                      <a:pt x="1" y="0"/>
                    </a:moveTo>
                    <a:lnTo>
                      <a:pt x="3584" y="3721"/>
                    </a:lnTo>
                    <a:lnTo>
                      <a:pt x="5981" y="3721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2406525" y="1218350"/>
                <a:ext cx="5385303" cy="1110475"/>
              </a:xfrm>
              <a:custGeom>
                <a:avLst/>
                <a:gdLst/>
                <a:ahLst/>
                <a:cxnLst/>
                <a:rect l="l" t="t" r="r" b="b"/>
                <a:pathLst>
                  <a:path w="206136" h="44419" extrusionOk="0">
                    <a:moveTo>
                      <a:pt x="183" y="0"/>
                    </a:moveTo>
                    <a:cubicBezTo>
                      <a:pt x="91" y="0"/>
                      <a:pt x="0" y="92"/>
                      <a:pt x="0" y="206"/>
                    </a:cubicBezTo>
                    <a:cubicBezTo>
                      <a:pt x="0" y="297"/>
                      <a:pt x="91" y="388"/>
                      <a:pt x="183" y="388"/>
                    </a:cubicBezTo>
                    <a:lnTo>
                      <a:pt x="31887" y="388"/>
                    </a:lnTo>
                    <a:lnTo>
                      <a:pt x="54507" y="23031"/>
                    </a:lnTo>
                    <a:lnTo>
                      <a:pt x="101870" y="23031"/>
                    </a:lnTo>
                    <a:lnTo>
                      <a:pt x="123257" y="44418"/>
                    </a:lnTo>
                    <a:lnTo>
                      <a:pt x="205930" y="44418"/>
                    </a:lnTo>
                    <a:cubicBezTo>
                      <a:pt x="206044" y="44418"/>
                      <a:pt x="206136" y="44327"/>
                      <a:pt x="206136" y="44213"/>
                    </a:cubicBezTo>
                    <a:cubicBezTo>
                      <a:pt x="206136" y="44122"/>
                      <a:pt x="206044" y="44030"/>
                      <a:pt x="205930" y="44030"/>
                    </a:cubicBezTo>
                    <a:lnTo>
                      <a:pt x="123417" y="44030"/>
                    </a:lnTo>
                    <a:lnTo>
                      <a:pt x="102029" y="22643"/>
                    </a:lnTo>
                    <a:lnTo>
                      <a:pt x="54667" y="22643"/>
                    </a:lnTo>
                    <a:lnTo>
                      <a:pt x="320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987925" y="355975"/>
                <a:ext cx="6210225" cy="1468400"/>
              </a:xfrm>
              <a:custGeom>
                <a:avLst/>
                <a:gdLst/>
                <a:ahLst/>
                <a:cxnLst/>
                <a:rect l="l" t="t" r="r" b="b"/>
                <a:pathLst>
                  <a:path w="248409" h="58736" extrusionOk="0">
                    <a:moveTo>
                      <a:pt x="248203" y="1"/>
                    </a:moveTo>
                    <a:cubicBezTo>
                      <a:pt x="248151" y="1"/>
                      <a:pt x="248100" y="18"/>
                      <a:pt x="248066" y="52"/>
                    </a:cubicBezTo>
                    <a:lnTo>
                      <a:pt x="196663" y="51455"/>
                    </a:lnTo>
                    <a:lnTo>
                      <a:pt x="175778" y="51455"/>
                    </a:lnTo>
                    <a:lnTo>
                      <a:pt x="155760" y="31460"/>
                    </a:lnTo>
                    <a:lnTo>
                      <a:pt x="121112" y="31460"/>
                    </a:lnTo>
                    <a:lnTo>
                      <a:pt x="94200" y="58371"/>
                    </a:lnTo>
                    <a:lnTo>
                      <a:pt x="183" y="58371"/>
                    </a:lnTo>
                    <a:cubicBezTo>
                      <a:pt x="92" y="58371"/>
                      <a:pt x="0" y="58439"/>
                      <a:pt x="0" y="58553"/>
                    </a:cubicBezTo>
                    <a:cubicBezTo>
                      <a:pt x="0" y="58645"/>
                      <a:pt x="92" y="58736"/>
                      <a:pt x="183" y="58736"/>
                    </a:cubicBezTo>
                    <a:lnTo>
                      <a:pt x="94360" y="58736"/>
                    </a:lnTo>
                    <a:lnTo>
                      <a:pt x="121248" y="31848"/>
                    </a:lnTo>
                    <a:lnTo>
                      <a:pt x="155623" y="31848"/>
                    </a:lnTo>
                    <a:lnTo>
                      <a:pt x="175618" y="51843"/>
                    </a:lnTo>
                    <a:lnTo>
                      <a:pt x="196823" y="51843"/>
                    </a:lnTo>
                    <a:lnTo>
                      <a:pt x="248340" y="326"/>
                    </a:lnTo>
                    <a:cubicBezTo>
                      <a:pt x="248408" y="235"/>
                      <a:pt x="248408" y="121"/>
                      <a:pt x="248340" y="52"/>
                    </a:cubicBezTo>
                    <a:cubicBezTo>
                      <a:pt x="248306" y="18"/>
                      <a:pt x="248254" y="1"/>
                      <a:pt x="2482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1265250" y="1389550"/>
                <a:ext cx="6299250" cy="1955000"/>
              </a:xfrm>
              <a:custGeom>
                <a:avLst/>
                <a:gdLst/>
                <a:ahLst/>
                <a:cxnLst/>
                <a:rect l="l" t="t" r="r" b="b"/>
                <a:pathLst>
                  <a:path w="251970" h="78200" extrusionOk="0">
                    <a:moveTo>
                      <a:pt x="389" y="0"/>
                    </a:moveTo>
                    <a:cubicBezTo>
                      <a:pt x="160" y="0"/>
                      <a:pt x="1" y="183"/>
                      <a:pt x="1" y="388"/>
                    </a:cubicBezTo>
                    <a:cubicBezTo>
                      <a:pt x="1" y="593"/>
                      <a:pt x="160" y="776"/>
                      <a:pt x="389" y="776"/>
                    </a:cubicBezTo>
                    <a:lnTo>
                      <a:pt x="66217" y="776"/>
                    </a:lnTo>
                    <a:lnTo>
                      <a:pt x="89179" y="23738"/>
                    </a:lnTo>
                    <a:lnTo>
                      <a:pt x="125197" y="23738"/>
                    </a:lnTo>
                    <a:lnTo>
                      <a:pt x="179659" y="78199"/>
                    </a:lnTo>
                    <a:lnTo>
                      <a:pt x="251581" y="78199"/>
                    </a:lnTo>
                    <a:cubicBezTo>
                      <a:pt x="251787" y="78199"/>
                      <a:pt x="251969" y="78040"/>
                      <a:pt x="251969" y="77834"/>
                    </a:cubicBezTo>
                    <a:cubicBezTo>
                      <a:pt x="251969" y="77606"/>
                      <a:pt x="251787" y="77446"/>
                      <a:pt x="251581" y="77446"/>
                    </a:cubicBezTo>
                    <a:lnTo>
                      <a:pt x="179978" y="77446"/>
                    </a:lnTo>
                    <a:lnTo>
                      <a:pt x="125517" y="22962"/>
                    </a:lnTo>
                    <a:lnTo>
                      <a:pt x="89499" y="22962"/>
                    </a:lnTo>
                    <a:lnTo>
                      <a:pt x="665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1631600" y="1974425"/>
                <a:ext cx="6160000" cy="1095650"/>
              </a:xfrm>
              <a:custGeom>
                <a:avLst/>
                <a:gdLst/>
                <a:ahLst/>
                <a:cxnLst/>
                <a:rect l="l" t="t" r="r" b="b"/>
                <a:pathLst>
                  <a:path w="246400" h="43826" extrusionOk="0">
                    <a:moveTo>
                      <a:pt x="183" y="1"/>
                    </a:moveTo>
                    <a:cubicBezTo>
                      <a:pt x="69" y="1"/>
                      <a:pt x="0" y="92"/>
                      <a:pt x="0" y="206"/>
                    </a:cubicBezTo>
                    <a:cubicBezTo>
                      <a:pt x="0" y="298"/>
                      <a:pt x="69" y="389"/>
                      <a:pt x="183" y="389"/>
                    </a:cubicBezTo>
                    <a:lnTo>
                      <a:pt x="61286" y="389"/>
                    </a:lnTo>
                    <a:lnTo>
                      <a:pt x="104723" y="43825"/>
                    </a:lnTo>
                    <a:lnTo>
                      <a:pt x="165210" y="43825"/>
                    </a:lnTo>
                    <a:lnTo>
                      <a:pt x="207414" y="1599"/>
                    </a:lnTo>
                    <a:lnTo>
                      <a:pt x="246217" y="1599"/>
                    </a:lnTo>
                    <a:cubicBezTo>
                      <a:pt x="246308" y="1599"/>
                      <a:pt x="246400" y="1507"/>
                      <a:pt x="246400" y="1416"/>
                    </a:cubicBezTo>
                    <a:cubicBezTo>
                      <a:pt x="246400" y="1302"/>
                      <a:pt x="246308" y="1233"/>
                      <a:pt x="246217" y="1233"/>
                    </a:cubicBezTo>
                    <a:lnTo>
                      <a:pt x="207254" y="1233"/>
                    </a:lnTo>
                    <a:lnTo>
                      <a:pt x="165050" y="43437"/>
                    </a:lnTo>
                    <a:lnTo>
                      <a:pt x="104883" y="43437"/>
                    </a:lnTo>
                    <a:lnTo>
                      <a:pt x="614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978550" y="331575"/>
                <a:ext cx="4691750" cy="1289675"/>
              </a:xfrm>
              <a:custGeom>
                <a:avLst/>
                <a:gdLst/>
                <a:ahLst/>
                <a:cxnLst/>
                <a:rect l="l" t="t" r="r" b="b"/>
                <a:pathLst>
                  <a:path w="187670" h="51587" extrusionOk="0">
                    <a:moveTo>
                      <a:pt x="187453" y="1"/>
                    </a:moveTo>
                    <a:cubicBezTo>
                      <a:pt x="187407" y="1"/>
                      <a:pt x="187362" y="24"/>
                      <a:pt x="187327" y="69"/>
                    </a:cubicBezTo>
                    <a:lnTo>
                      <a:pt x="143594" y="43780"/>
                    </a:lnTo>
                    <a:lnTo>
                      <a:pt x="103992" y="43780"/>
                    </a:lnTo>
                    <a:lnTo>
                      <a:pt x="87444" y="27232"/>
                    </a:lnTo>
                    <a:lnTo>
                      <a:pt x="46838" y="27232"/>
                    </a:lnTo>
                    <a:lnTo>
                      <a:pt x="22871" y="51198"/>
                    </a:lnTo>
                    <a:lnTo>
                      <a:pt x="183" y="51198"/>
                    </a:lnTo>
                    <a:cubicBezTo>
                      <a:pt x="91" y="51198"/>
                      <a:pt x="0" y="51289"/>
                      <a:pt x="0" y="51403"/>
                    </a:cubicBezTo>
                    <a:cubicBezTo>
                      <a:pt x="0" y="51495"/>
                      <a:pt x="91" y="51586"/>
                      <a:pt x="183" y="51586"/>
                    </a:cubicBezTo>
                    <a:lnTo>
                      <a:pt x="23031" y="51586"/>
                    </a:lnTo>
                    <a:lnTo>
                      <a:pt x="46997" y="27620"/>
                    </a:lnTo>
                    <a:lnTo>
                      <a:pt x="87284" y="27620"/>
                    </a:lnTo>
                    <a:lnTo>
                      <a:pt x="103833" y="44168"/>
                    </a:lnTo>
                    <a:lnTo>
                      <a:pt x="143754" y="44168"/>
                    </a:lnTo>
                    <a:lnTo>
                      <a:pt x="187579" y="321"/>
                    </a:lnTo>
                    <a:cubicBezTo>
                      <a:pt x="187670" y="252"/>
                      <a:pt x="187670" y="138"/>
                      <a:pt x="187579" y="69"/>
                    </a:cubicBezTo>
                    <a:cubicBezTo>
                      <a:pt x="187544" y="24"/>
                      <a:pt x="187499" y="1"/>
                      <a:pt x="187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937150" y="2104550"/>
                <a:ext cx="6622775" cy="1510475"/>
              </a:xfrm>
              <a:custGeom>
                <a:avLst/>
                <a:gdLst/>
                <a:ahLst/>
                <a:cxnLst/>
                <a:rect l="l" t="t" r="r" b="b"/>
                <a:pathLst>
                  <a:path w="264911" h="60419" extrusionOk="0">
                    <a:moveTo>
                      <a:pt x="183" y="0"/>
                    </a:moveTo>
                    <a:cubicBezTo>
                      <a:pt x="91" y="0"/>
                      <a:pt x="0" y="69"/>
                      <a:pt x="0" y="183"/>
                    </a:cubicBezTo>
                    <a:cubicBezTo>
                      <a:pt x="0" y="297"/>
                      <a:pt x="91" y="365"/>
                      <a:pt x="183" y="365"/>
                    </a:cubicBezTo>
                    <a:lnTo>
                      <a:pt x="57177" y="365"/>
                    </a:lnTo>
                    <a:lnTo>
                      <a:pt x="70941" y="14129"/>
                    </a:lnTo>
                    <a:lnTo>
                      <a:pt x="129214" y="14129"/>
                    </a:lnTo>
                    <a:lnTo>
                      <a:pt x="175504" y="60419"/>
                    </a:lnTo>
                    <a:lnTo>
                      <a:pt x="203419" y="60419"/>
                    </a:lnTo>
                    <a:lnTo>
                      <a:pt x="232316" y="31499"/>
                    </a:lnTo>
                    <a:lnTo>
                      <a:pt x="264705" y="31499"/>
                    </a:lnTo>
                    <a:cubicBezTo>
                      <a:pt x="264819" y="31499"/>
                      <a:pt x="264911" y="31430"/>
                      <a:pt x="264911" y="31316"/>
                    </a:cubicBezTo>
                    <a:cubicBezTo>
                      <a:pt x="264911" y="31225"/>
                      <a:pt x="264819" y="31134"/>
                      <a:pt x="264705" y="31134"/>
                    </a:cubicBezTo>
                    <a:lnTo>
                      <a:pt x="232156" y="31134"/>
                    </a:lnTo>
                    <a:lnTo>
                      <a:pt x="203259" y="60031"/>
                    </a:lnTo>
                    <a:lnTo>
                      <a:pt x="175664" y="60031"/>
                    </a:lnTo>
                    <a:lnTo>
                      <a:pt x="129374" y="13764"/>
                    </a:lnTo>
                    <a:lnTo>
                      <a:pt x="71101" y="13764"/>
                    </a:lnTo>
                    <a:lnTo>
                      <a:pt x="573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1664700" y="294775"/>
                <a:ext cx="3135650" cy="766675"/>
              </a:xfrm>
              <a:custGeom>
                <a:avLst/>
                <a:gdLst/>
                <a:ahLst/>
                <a:cxnLst/>
                <a:rect l="l" t="t" r="r" b="b"/>
                <a:pathLst>
                  <a:path w="125426" h="30667" extrusionOk="0">
                    <a:moveTo>
                      <a:pt x="125014" y="1"/>
                    </a:moveTo>
                    <a:cubicBezTo>
                      <a:pt x="124917" y="1"/>
                      <a:pt x="124820" y="35"/>
                      <a:pt x="124741" y="103"/>
                    </a:cubicBezTo>
                    <a:lnTo>
                      <a:pt x="111936" y="12931"/>
                    </a:lnTo>
                    <a:lnTo>
                      <a:pt x="47020" y="12931"/>
                    </a:lnTo>
                    <a:lnTo>
                      <a:pt x="30016" y="29913"/>
                    </a:lnTo>
                    <a:lnTo>
                      <a:pt x="388" y="29913"/>
                    </a:lnTo>
                    <a:cubicBezTo>
                      <a:pt x="160" y="29913"/>
                      <a:pt x="0" y="30073"/>
                      <a:pt x="0" y="30301"/>
                    </a:cubicBezTo>
                    <a:cubicBezTo>
                      <a:pt x="0" y="30507"/>
                      <a:pt x="160" y="30666"/>
                      <a:pt x="388" y="30666"/>
                    </a:cubicBezTo>
                    <a:lnTo>
                      <a:pt x="30335" y="30666"/>
                    </a:lnTo>
                    <a:lnTo>
                      <a:pt x="47340" y="13685"/>
                    </a:lnTo>
                    <a:lnTo>
                      <a:pt x="112255" y="13685"/>
                    </a:lnTo>
                    <a:lnTo>
                      <a:pt x="125288" y="651"/>
                    </a:lnTo>
                    <a:cubicBezTo>
                      <a:pt x="125425" y="514"/>
                      <a:pt x="125425" y="263"/>
                      <a:pt x="125288" y="103"/>
                    </a:cubicBezTo>
                    <a:cubicBezTo>
                      <a:pt x="125208" y="35"/>
                      <a:pt x="125111" y="1"/>
                      <a:pt x="1250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100600" y="2193550"/>
                <a:ext cx="3410675" cy="530725"/>
              </a:xfrm>
              <a:custGeom>
                <a:avLst/>
                <a:gdLst/>
                <a:ahLst/>
                <a:cxnLst/>
                <a:rect l="l" t="t" r="r" b="b"/>
                <a:pathLst>
                  <a:path w="136427" h="21229" extrusionOk="0">
                    <a:moveTo>
                      <a:pt x="20748" y="1"/>
                    </a:moveTo>
                    <a:lnTo>
                      <a:pt x="160" y="20589"/>
                    </a:lnTo>
                    <a:cubicBezTo>
                      <a:pt x="0" y="20726"/>
                      <a:pt x="0" y="20977"/>
                      <a:pt x="160" y="21114"/>
                    </a:cubicBezTo>
                    <a:cubicBezTo>
                      <a:pt x="228" y="21205"/>
                      <a:pt x="342" y="21228"/>
                      <a:pt x="434" y="21228"/>
                    </a:cubicBezTo>
                    <a:cubicBezTo>
                      <a:pt x="525" y="21228"/>
                      <a:pt x="616" y="21205"/>
                      <a:pt x="708" y="21114"/>
                    </a:cubicBezTo>
                    <a:lnTo>
                      <a:pt x="21045" y="777"/>
                    </a:lnTo>
                    <a:lnTo>
                      <a:pt x="85390" y="777"/>
                    </a:lnTo>
                    <a:lnTo>
                      <a:pt x="103307" y="18672"/>
                    </a:lnTo>
                    <a:lnTo>
                      <a:pt x="136039" y="18672"/>
                    </a:lnTo>
                    <a:cubicBezTo>
                      <a:pt x="136267" y="18672"/>
                      <a:pt x="136427" y="18512"/>
                      <a:pt x="136427" y="18307"/>
                    </a:cubicBezTo>
                    <a:cubicBezTo>
                      <a:pt x="136427" y="18078"/>
                      <a:pt x="136267" y="17919"/>
                      <a:pt x="136039" y="17919"/>
                    </a:cubicBezTo>
                    <a:lnTo>
                      <a:pt x="103627" y="17919"/>
                    </a:lnTo>
                    <a:lnTo>
                      <a:pt x="857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06300" y="832600"/>
                <a:ext cx="2024625" cy="395475"/>
              </a:xfrm>
              <a:custGeom>
                <a:avLst/>
                <a:gdLst/>
                <a:ahLst/>
                <a:cxnLst/>
                <a:rect l="l" t="t" r="r" b="b"/>
                <a:pathLst>
                  <a:path w="80985" h="15819" extrusionOk="0">
                    <a:moveTo>
                      <a:pt x="206" y="1"/>
                    </a:moveTo>
                    <a:cubicBezTo>
                      <a:pt x="92" y="1"/>
                      <a:pt x="0" y="92"/>
                      <a:pt x="0" y="183"/>
                    </a:cubicBezTo>
                    <a:cubicBezTo>
                      <a:pt x="0" y="297"/>
                      <a:pt x="92" y="389"/>
                      <a:pt x="206" y="389"/>
                    </a:cubicBezTo>
                    <a:lnTo>
                      <a:pt x="37297" y="389"/>
                    </a:lnTo>
                    <a:lnTo>
                      <a:pt x="52750" y="15818"/>
                    </a:lnTo>
                    <a:lnTo>
                      <a:pt x="80779" y="15818"/>
                    </a:lnTo>
                    <a:cubicBezTo>
                      <a:pt x="80893" y="15818"/>
                      <a:pt x="80985" y="15727"/>
                      <a:pt x="80985" y="15636"/>
                    </a:cubicBezTo>
                    <a:cubicBezTo>
                      <a:pt x="80985" y="15522"/>
                      <a:pt x="80893" y="15430"/>
                      <a:pt x="80779" y="15430"/>
                    </a:cubicBezTo>
                    <a:lnTo>
                      <a:pt x="52909" y="15430"/>
                    </a:lnTo>
                    <a:lnTo>
                      <a:pt x="374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24125" y="1108225"/>
                <a:ext cx="1654850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20521" extrusionOk="0">
                    <a:moveTo>
                      <a:pt x="183" y="0"/>
                    </a:moveTo>
                    <a:cubicBezTo>
                      <a:pt x="92" y="0"/>
                      <a:pt x="1" y="91"/>
                      <a:pt x="1" y="206"/>
                    </a:cubicBezTo>
                    <a:cubicBezTo>
                      <a:pt x="1" y="297"/>
                      <a:pt x="92" y="388"/>
                      <a:pt x="183" y="388"/>
                    </a:cubicBezTo>
                    <a:lnTo>
                      <a:pt x="25245" y="388"/>
                    </a:lnTo>
                    <a:lnTo>
                      <a:pt x="45377" y="20520"/>
                    </a:lnTo>
                    <a:lnTo>
                      <a:pt x="66011" y="20520"/>
                    </a:lnTo>
                    <a:cubicBezTo>
                      <a:pt x="66103" y="20520"/>
                      <a:pt x="66194" y="20429"/>
                      <a:pt x="66194" y="20337"/>
                    </a:cubicBezTo>
                    <a:cubicBezTo>
                      <a:pt x="66194" y="20223"/>
                      <a:pt x="66103" y="20132"/>
                      <a:pt x="66011" y="20132"/>
                    </a:cubicBezTo>
                    <a:lnTo>
                      <a:pt x="45537" y="20132"/>
                    </a:lnTo>
                    <a:lnTo>
                      <a:pt x="254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4125" y="1371850"/>
                <a:ext cx="979225" cy="451975"/>
              </a:xfrm>
              <a:custGeom>
                <a:avLst/>
                <a:gdLst/>
                <a:ahLst/>
                <a:cxnLst/>
                <a:rect l="l" t="t" r="r" b="b"/>
                <a:pathLst>
                  <a:path w="39169" h="18079" extrusionOk="0">
                    <a:moveTo>
                      <a:pt x="183" y="0"/>
                    </a:moveTo>
                    <a:cubicBezTo>
                      <a:pt x="92" y="0"/>
                      <a:pt x="1" y="92"/>
                      <a:pt x="1" y="206"/>
                    </a:cubicBezTo>
                    <a:cubicBezTo>
                      <a:pt x="1" y="297"/>
                      <a:pt x="92" y="388"/>
                      <a:pt x="183" y="388"/>
                    </a:cubicBezTo>
                    <a:lnTo>
                      <a:pt x="21182" y="388"/>
                    </a:lnTo>
                    <a:lnTo>
                      <a:pt x="38826" y="18010"/>
                    </a:lnTo>
                    <a:cubicBezTo>
                      <a:pt x="38849" y="18055"/>
                      <a:pt x="38895" y="18078"/>
                      <a:pt x="38940" y="18078"/>
                    </a:cubicBezTo>
                    <a:cubicBezTo>
                      <a:pt x="39009" y="18078"/>
                      <a:pt x="39055" y="18055"/>
                      <a:pt x="39077" y="18010"/>
                    </a:cubicBezTo>
                    <a:cubicBezTo>
                      <a:pt x="39169" y="17941"/>
                      <a:pt x="39169" y="17827"/>
                      <a:pt x="39077" y="17736"/>
                    </a:cubicBezTo>
                    <a:lnTo>
                      <a:pt x="213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5585500" y="1408375"/>
                <a:ext cx="1529900" cy="580350"/>
              </a:xfrm>
              <a:custGeom>
                <a:avLst/>
                <a:gdLst/>
                <a:ahLst/>
                <a:cxnLst/>
                <a:rect l="l" t="t" r="r" b="b"/>
                <a:pathLst>
                  <a:path w="61196" h="23214" extrusionOk="0">
                    <a:moveTo>
                      <a:pt x="49121" y="0"/>
                    </a:moveTo>
                    <a:lnTo>
                      <a:pt x="26661" y="22460"/>
                    </a:lnTo>
                    <a:lnTo>
                      <a:pt x="389" y="22460"/>
                    </a:lnTo>
                    <a:cubicBezTo>
                      <a:pt x="161" y="22460"/>
                      <a:pt x="1" y="22620"/>
                      <a:pt x="1" y="22848"/>
                    </a:cubicBezTo>
                    <a:cubicBezTo>
                      <a:pt x="1" y="23054"/>
                      <a:pt x="161" y="23214"/>
                      <a:pt x="389" y="23214"/>
                    </a:cubicBezTo>
                    <a:lnTo>
                      <a:pt x="26980" y="23214"/>
                    </a:lnTo>
                    <a:lnTo>
                      <a:pt x="49441" y="776"/>
                    </a:lnTo>
                    <a:lnTo>
                      <a:pt x="60808" y="776"/>
                    </a:lnTo>
                    <a:cubicBezTo>
                      <a:pt x="61013" y="776"/>
                      <a:pt x="61196" y="594"/>
                      <a:pt x="61196" y="388"/>
                    </a:cubicBezTo>
                    <a:cubicBezTo>
                      <a:pt x="61196" y="183"/>
                      <a:pt x="61013" y="0"/>
                      <a:pt x="60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5953000" y="3543100"/>
                <a:ext cx="1347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66"/>
                    </a:moveTo>
                    <a:cubicBezTo>
                      <a:pt x="3972" y="366"/>
                      <a:pt x="5022" y="1416"/>
                      <a:pt x="5022" y="2694"/>
                    </a:cubicBezTo>
                    <a:cubicBezTo>
                      <a:pt x="5022" y="3949"/>
                      <a:pt x="3972" y="4999"/>
                      <a:pt x="2694" y="4999"/>
                    </a:cubicBezTo>
                    <a:cubicBezTo>
                      <a:pt x="1416" y="4999"/>
                      <a:pt x="388" y="3949"/>
                      <a:pt x="388" y="2694"/>
                    </a:cubicBezTo>
                    <a:cubicBezTo>
                      <a:pt x="388" y="1416"/>
                      <a:pt x="1416" y="366"/>
                      <a:pt x="2694" y="366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0" y="1187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187"/>
                      <a:pt x="4177" y="1"/>
                      <a:pt x="26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5976400" y="3566500"/>
                <a:ext cx="8790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493" extrusionOk="0">
                    <a:moveTo>
                      <a:pt x="1758" y="0"/>
                    </a:moveTo>
                    <a:cubicBezTo>
                      <a:pt x="799" y="0"/>
                      <a:pt x="0" y="776"/>
                      <a:pt x="0" y="1758"/>
                    </a:cubicBezTo>
                    <a:cubicBezTo>
                      <a:pt x="0" y="2717"/>
                      <a:pt x="799" y="3493"/>
                      <a:pt x="1758" y="3493"/>
                    </a:cubicBezTo>
                    <a:cubicBezTo>
                      <a:pt x="2739" y="3493"/>
                      <a:pt x="3515" y="2717"/>
                      <a:pt x="3515" y="1758"/>
                    </a:cubicBezTo>
                    <a:cubicBezTo>
                      <a:pt x="3515" y="776"/>
                      <a:pt x="2739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5421175" y="2256325"/>
                <a:ext cx="1347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89"/>
                    </a:moveTo>
                    <a:cubicBezTo>
                      <a:pt x="3972" y="389"/>
                      <a:pt x="4999" y="1416"/>
                      <a:pt x="4999" y="2694"/>
                    </a:cubicBezTo>
                    <a:cubicBezTo>
                      <a:pt x="4999" y="3972"/>
                      <a:pt x="3972" y="5022"/>
                      <a:pt x="2694" y="5022"/>
                    </a:cubicBezTo>
                    <a:cubicBezTo>
                      <a:pt x="1415" y="5022"/>
                      <a:pt x="365" y="3972"/>
                      <a:pt x="365" y="2694"/>
                    </a:cubicBezTo>
                    <a:cubicBezTo>
                      <a:pt x="365" y="1416"/>
                      <a:pt x="1415" y="389"/>
                      <a:pt x="2694" y="389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0" y="1210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210"/>
                      <a:pt x="4177" y="1"/>
                      <a:pt x="26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5444575" y="2279725"/>
                <a:ext cx="87900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0"/>
                    </a:moveTo>
                    <a:cubicBezTo>
                      <a:pt x="776" y="0"/>
                      <a:pt x="0" y="799"/>
                      <a:pt x="0" y="1758"/>
                    </a:cubicBezTo>
                    <a:cubicBezTo>
                      <a:pt x="0" y="2739"/>
                      <a:pt x="776" y="3516"/>
                      <a:pt x="1758" y="3516"/>
                    </a:cubicBezTo>
                    <a:cubicBezTo>
                      <a:pt x="2716" y="3516"/>
                      <a:pt x="3515" y="2739"/>
                      <a:pt x="3515" y="1758"/>
                    </a:cubicBezTo>
                    <a:cubicBezTo>
                      <a:pt x="3515" y="799"/>
                      <a:pt x="2716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5459400" y="1912225"/>
                <a:ext cx="1347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66"/>
                    </a:moveTo>
                    <a:cubicBezTo>
                      <a:pt x="3972" y="366"/>
                      <a:pt x="4999" y="1416"/>
                      <a:pt x="4999" y="2694"/>
                    </a:cubicBezTo>
                    <a:cubicBezTo>
                      <a:pt x="4999" y="3973"/>
                      <a:pt x="3972" y="5000"/>
                      <a:pt x="2694" y="5000"/>
                    </a:cubicBezTo>
                    <a:cubicBezTo>
                      <a:pt x="1416" y="5000"/>
                      <a:pt x="389" y="3973"/>
                      <a:pt x="389" y="2694"/>
                    </a:cubicBezTo>
                    <a:cubicBezTo>
                      <a:pt x="389" y="1416"/>
                      <a:pt x="1416" y="366"/>
                      <a:pt x="2694" y="366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1" y="1211"/>
                      <a:pt x="1" y="2694"/>
                    </a:cubicBezTo>
                    <a:cubicBezTo>
                      <a:pt x="1" y="4178"/>
                      <a:pt x="1210" y="5388"/>
                      <a:pt x="2694" y="5388"/>
                    </a:cubicBezTo>
                    <a:cubicBezTo>
                      <a:pt x="4178" y="5388"/>
                      <a:pt x="5387" y="4178"/>
                      <a:pt x="5387" y="2694"/>
                    </a:cubicBezTo>
                    <a:cubicBezTo>
                      <a:pt x="5387" y="1211"/>
                      <a:pt x="4178" y="1"/>
                      <a:pt x="26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5482800" y="1935625"/>
                <a:ext cx="87900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1"/>
                    </a:moveTo>
                    <a:cubicBezTo>
                      <a:pt x="799" y="1"/>
                      <a:pt x="0" y="777"/>
                      <a:pt x="0" y="1758"/>
                    </a:cubicBezTo>
                    <a:cubicBezTo>
                      <a:pt x="0" y="2717"/>
                      <a:pt x="799" y="3516"/>
                      <a:pt x="1758" y="3516"/>
                    </a:cubicBezTo>
                    <a:cubicBezTo>
                      <a:pt x="2739" y="3516"/>
                      <a:pt x="3515" y="2717"/>
                      <a:pt x="3515" y="1758"/>
                    </a:cubicBezTo>
                    <a:cubicBezTo>
                      <a:pt x="3515" y="777"/>
                      <a:pt x="2739" y="1"/>
                      <a:pt x="1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4736975" y="1935625"/>
                <a:ext cx="87900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1"/>
                    </a:moveTo>
                    <a:cubicBezTo>
                      <a:pt x="777" y="1"/>
                      <a:pt x="1" y="777"/>
                      <a:pt x="1" y="1758"/>
                    </a:cubicBezTo>
                    <a:cubicBezTo>
                      <a:pt x="1" y="2717"/>
                      <a:pt x="777" y="3516"/>
                      <a:pt x="1758" y="3516"/>
                    </a:cubicBezTo>
                    <a:cubicBezTo>
                      <a:pt x="2717" y="3516"/>
                      <a:pt x="3516" y="2717"/>
                      <a:pt x="3516" y="1758"/>
                    </a:cubicBezTo>
                    <a:cubicBezTo>
                      <a:pt x="3516" y="777"/>
                      <a:pt x="2717" y="1"/>
                      <a:pt x="1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7044625" y="2632950"/>
                <a:ext cx="8790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493" extrusionOk="0">
                    <a:moveTo>
                      <a:pt x="1758" y="0"/>
                    </a:moveTo>
                    <a:cubicBezTo>
                      <a:pt x="799" y="0"/>
                      <a:pt x="0" y="776"/>
                      <a:pt x="0" y="1735"/>
                    </a:cubicBezTo>
                    <a:cubicBezTo>
                      <a:pt x="0" y="2716"/>
                      <a:pt x="799" y="3493"/>
                      <a:pt x="1758" y="3493"/>
                    </a:cubicBezTo>
                    <a:cubicBezTo>
                      <a:pt x="2739" y="3493"/>
                      <a:pt x="3515" y="2716"/>
                      <a:pt x="3515" y="1735"/>
                    </a:cubicBezTo>
                    <a:cubicBezTo>
                      <a:pt x="3515" y="776"/>
                      <a:pt x="2739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222850" y="1085400"/>
                <a:ext cx="134675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5387" extrusionOk="0">
                    <a:moveTo>
                      <a:pt x="2694" y="388"/>
                    </a:moveTo>
                    <a:cubicBezTo>
                      <a:pt x="3972" y="388"/>
                      <a:pt x="5022" y="1415"/>
                      <a:pt x="5022" y="2694"/>
                    </a:cubicBezTo>
                    <a:cubicBezTo>
                      <a:pt x="5022" y="3972"/>
                      <a:pt x="3972" y="4999"/>
                      <a:pt x="2694" y="4999"/>
                    </a:cubicBezTo>
                    <a:cubicBezTo>
                      <a:pt x="1415" y="4999"/>
                      <a:pt x="388" y="3972"/>
                      <a:pt x="388" y="2694"/>
                    </a:cubicBezTo>
                    <a:cubicBezTo>
                      <a:pt x="388" y="1415"/>
                      <a:pt x="1415" y="388"/>
                      <a:pt x="2694" y="388"/>
                    </a:cubicBezTo>
                    <a:close/>
                    <a:moveTo>
                      <a:pt x="2694" y="0"/>
                    </a:moveTo>
                    <a:cubicBezTo>
                      <a:pt x="1210" y="0"/>
                      <a:pt x="0" y="1210"/>
                      <a:pt x="0" y="2694"/>
                    </a:cubicBezTo>
                    <a:cubicBezTo>
                      <a:pt x="0" y="4177"/>
                      <a:pt x="1210" y="5387"/>
                      <a:pt x="2694" y="5387"/>
                    </a:cubicBezTo>
                    <a:cubicBezTo>
                      <a:pt x="4177" y="5387"/>
                      <a:pt x="5387" y="4177"/>
                      <a:pt x="5387" y="2694"/>
                    </a:cubicBezTo>
                    <a:cubicBezTo>
                      <a:pt x="5387" y="1210"/>
                      <a:pt x="4177" y="0"/>
                      <a:pt x="26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246800" y="1108775"/>
                <a:ext cx="8735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3517" extrusionOk="0">
                    <a:moveTo>
                      <a:pt x="1736" y="1"/>
                    </a:moveTo>
                    <a:cubicBezTo>
                      <a:pt x="777" y="1"/>
                      <a:pt x="1" y="800"/>
                      <a:pt x="1" y="1759"/>
                    </a:cubicBezTo>
                    <a:cubicBezTo>
                      <a:pt x="1" y="2717"/>
                      <a:pt x="777" y="3516"/>
                      <a:pt x="1736" y="3516"/>
                    </a:cubicBezTo>
                    <a:cubicBezTo>
                      <a:pt x="2717" y="3516"/>
                      <a:pt x="3493" y="2717"/>
                      <a:pt x="3493" y="1759"/>
                    </a:cubicBezTo>
                    <a:cubicBezTo>
                      <a:pt x="3493" y="800"/>
                      <a:pt x="2717" y="1"/>
                      <a:pt x="17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502700" y="2585000"/>
                <a:ext cx="1347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89"/>
                    </a:moveTo>
                    <a:cubicBezTo>
                      <a:pt x="3972" y="389"/>
                      <a:pt x="4999" y="1416"/>
                      <a:pt x="4999" y="2694"/>
                    </a:cubicBezTo>
                    <a:cubicBezTo>
                      <a:pt x="4999" y="3973"/>
                      <a:pt x="3972" y="5000"/>
                      <a:pt x="2694" y="5000"/>
                    </a:cubicBezTo>
                    <a:cubicBezTo>
                      <a:pt x="1416" y="5000"/>
                      <a:pt x="389" y="3973"/>
                      <a:pt x="389" y="2694"/>
                    </a:cubicBezTo>
                    <a:cubicBezTo>
                      <a:pt x="389" y="1416"/>
                      <a:pt x="1416" y="389"/>
                      <a:pt x="2694" y="389"/>
                    </a:cubicBezTo>
                    <a:close/>
                    <a:moveTo>
                      <a:pt x="2694" y="1"/>
                    </a:moveTo>
                    <a:cubicBezTo>
                      <a:pt x="1210" y="1"/>
                      <a:pt x="1" y="1211"/>
                      <a:pt x="1" y="2694"/>
                    </a:cubicBezTo>
                    <a:cubicBezTo>
                      <a:pt x="1" y="4178"/>
                      <a:pt x="1210" y="5388"/>
                      <a:pt x="2694" y="5388"/>
                    </a:cubicBezTo>
                    <a:cubicBezTo>
                      <a:pt x="4178" y="5388"/>
                      <a:pt x="5387" y="4178"/>
                      <a:pt x="5387" y="2694"/>
                    </a:cubicBezTo>
                    <a:cubicBezTo>
                      <a:pt x="5387" y="1211"/>
                      <a:pt x="4178" y="1"/>
                      <a:pt x="26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526100" y="2608400"/>
                <a:ext cx="87900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516" extrusionOk="0">
                    <a:moveTo>
                      <a:pt x="1758" y="1"/>
                    </a:moveTo>
                    <a:cubicBezTo>
                      <a:pt x="776" y="1"/>
                      <a:pt x="0" y="777"/>
                      <a:pt x="0" y="1758"/>
                    </a:cubicBezTo>
                    <a:cubicBezTo>
                      <a:pt x="0" y="2717"/>
                      <a:pt x="776" y="3516"/>
                      <a:pt x="1758" y="3516"/>
                    </a:cubicBezTo>
                    <a:cubicBezTo>
                      <a:pt x="2717" y="3516"/>
                      <a:pt x="3516" y="2717"/>
                      <a:pt x="3516" y="1758"/>
                    </a:cubicBezTo>
                    <a:cubicBezTo>
                      <a:pt x="3516" y="777"/>
                      <a:pt x="2717" y="1"/>
                      <a:pt x="17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2281550" y="1156150"/>
                <a:ext cx="13470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5388" extrusionOk="0">
                    <a:moveTo>
                      <a:pt x="2694" y="366"/>
                    </a:moveTo>
                    <a:cubicBezTo>
                      <a:pt x="3972" y="366"/>
                      <a:pt x="4999" y="1416"/>
                      <a:pt x="4999" y="2694"/>
                    </a:cubicBezTo>
                    <a:cubicBezTo>
                      <a:pt x="4999" y="3972"/>
                      <a:pt x="3972" y="4999"/>
                      <a:pt x="2694" y="4999"/>
                    </a:cubicBezTo>
                    <a:cubicBezTo>
                      <a:pt x="1416" y="4999"/>
                      <a:pt x="366" y="3972"/>
                      <a:pt x="366" y="2694"/>
                    </a:cubicBezTo>
                    <a:cubicBezTo>
                      <a:pt x="366" y="1416"/>
                      <a:pt x="1416" y="366"/>
                      <a:pt x="2694" y="366"/>
                    </a:cubicBezTo>
                    <a:close/>
                    <a:moveTo>
                      <a:pt x="2694" y="0"/>
                    </a:moveTo>
                    <a:cubicBezTo>
                      <a:pt x="1210" y="0"/>
                      <a:pt x="0" y="1210"/>
                      <a:pt x="0" y="2694"/>
                    </a:cubicBezTo>
                    <a:cubicBezTo>
                      <a:pt x="0" y="4178"/>
                      <a:pt x="1210" y="5387"/>
                      <a:pt x="2694" y="5387"/>
                    </a:cubicBezTo>
                    <a:cubicBezTo>
                      <a:pt x="4177" y="5387"/>
                      <a:pt x="5387" y="4178"/>
                      <a:pt x="5387" y="2694"/>
                    </a:cubicBezTo>
                    <a:cubicBezTo>
                      <a:pt x="5387" y="1210"/>
                      <a:pt x="4177" y="0"/>
                      <a:pt x="26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2304950" y="1179550"/>
                <a:ext cx="8732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3493" h="3516" extrusionOk="0">
                    <a:moveTo>
                      <a:pt x="1758" y="0"/>
                    </a:moveTo>
                    <a:cubicBezTo>
                      <a:pt x="776" y="0"/>
                      <a:pt x="0" y="776"/>
                      <a:pt x="0" y="1758"/>
                    </a:cubicBezTo>
                    <a:cubicBezTo>
                      <a:pt x="0" y="2717"/>
                      <a:pt x="776" y="3515"/>
                      <a:pt x="1758" y="3515"/>
                    </a:cubicBezTo>
                    <a:cubicBezTo>
                      <a:pt x="2716" y="3515"/>
                      <a:pt x="3493" y="2717"/>
                      <a:pt x="3493" y="1758"/>
                    </a:cubicBezTo>
                    <a:cubicBezTo>
                      <a:pt x="3493" y="776"/>
                      <a:pt x="2716" y="0"/>
                      <a:pt x="1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1577950" y="1004925"/>
                <a:ext cx="94750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790" extrusionOk="0">
                    <a:moveTo>
                      <a:pt x="1895" y="366"/>
                    </a:moveTo>
                    <a:cubicBezTo>
                      <a:pt x="2717" y="366"/>
                      <a:pt x="3402" y="1051"/>
                      <a:pt x="3402" y="1895"/>
                    </a:cubicBezTo>
                    <a:cubicBezTo>
                      <a:pt x="3402" y="2717"/>
                      <a:pt x="2717" y="3402"/>
                      <a:pt x="1895" y="3402"/>
                    </a:cubicBezTo>
                    <a:cubicBezTo>
                      <a:pt x="1051" y="3402"/>
                      <a:pt x="366" y="2717"/>
                      <a:pt x="366" y="1895"/>
                    </a:cubicBezTo>
                    <a:cubicBezTo>
                      <a:pt x="366" y="1051"/>
                      <a:pt x="1051" y="366"/>
                      <a:pt x="1895" y="366"/>
                    </a:cubicBezTo>
                    <a:close/>
                    <a:moveTo>
                      <a:pt x="1895" y="1"/>
                    </a:moveTo>
                    <a:cubicBezTo>
                      <a:pt x="845" y="1"/>
                      <a:pt x="1" y="845"/>
                      <a:pt x="1" y="1895"/>
                    </a:cubicBezTo>
                    <a:cubicBezTo>
                      <a:pt x="1" y="2922"/>
                      <a:pt x="845" y="3790"/>
                      <a:pt x="1895" y="3790"/>
                    </a:cubicBezTo>
                    <a:cubicBezTo>
                      <a:pt x="2922" y="3790"/>
                      <a:pt x="3790" y="2922"/>
                      <a:pt x="3790" y="1895"/>
                    </a:cubicBezTo>
                    <a:cubicBezTo>
                      <a:pt x="3790" y="845"/>
                      <a:pt x="2922" y="1"/>
                      <a:pt x="18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1595075" y="1022050"/>
                <a:ext cx="599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98" extrusionOk="0">
                    <a:moveTo>
                      <a:pt x="1210" y="1"/>
                    </a:moveTo>
                    <a:cubicBezTo>
                      <a:pt x="548" y="1"/>
                      <a:pt x="1" y="548"/>
                      <a:pt x="1" y="1210"/>
                    </a:cubicBezTo>
                    <a:cubicBezTo>
                      <a:pt x="1" y="1872"/>
                      <a:pt x="548" y="2397"/>
                      <a:pt x="1210" y="2397"/>
                    </a:cubicBezTo>
                    <a:cubicBezTo>
                      <a:pt x="1872" y="2397"/>
                      <a:pt x="2397" y="1872"/>
                      <a:pt x="2397" y="1210"/>
                    </a:cubicBezTo>
                    <a:cubicBezTo>
                      <a:pt x="2397" y="548"/>
                      <a:pt x="1872" y="1"/>
                      <a:pt x="12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2892125" y="1170425"/>
                <a:ext cx="1061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36"/>
                      <a:pt x="0" y="2123"/>
                    </a:cubicBezTo>
                    <a:cubicBezTo>
                      <a:pt x="0" y="3287"/>
                      <a:pt x="959" y="4246"/>
                      <a:pt x="2123" y="4246"/>
                    </a:cubicBezTo>
                    <a:cubicBezTo>
                      <a:pt x="3310" y="4246"/>
                      <a:pt x="4246" y="3287"/>
                      <a:pt x="4246" y="2123"/>
                    </a:cubicBezTo>
                    <a:cubicBezTo>
                      <a:pt x="4246" y="936"/>
                      <a:pt x="3310" y="0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7004675" y="1366150"/>
                <a:ext cx="1061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36" y="0"/>
                      <a:pt x="0" y="959"/>
                      <a:pt x="0" y="2123"/>
                    </a:cubicBezTo>
                    <a:cubicBezTo>
                      <a:pt x="0" y="3310"/>
                      <a:pt x="936" y="4246"/>
                      <a:pt x="2123" y="4246"/>
                    </a:cubicBezTo>
                    <a:cubicBezTo>
                      <a:pt x="3287" y="4246"/>
                      <a:pt x="4246" y="3310"/>
                      <a:pt x="4246" y="2123"/>
                    </a:cubicBezTo>
                    <a:cubicBezTo>
                      <a:pt x="4246" y="959"/>
                      <a:pt x="3287" y="0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6446600" y="2270600"/>
                <a:ext cx="1061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59"/>
                      <a:pt x="0" y="2123"/>
                    </a:cubicBezTo>
                    <a:cubicBezTo>
                      <a:pt x="0" y="3310"/>
                      <a:pt x="959" y="4246"/>
                      <a:pt x="2123" y="4246"/>
                    </a:cubicBezTo>
                    <a:cubicBezTo>
                      <a:pt x="3310" y="4246"/>
                      <a:pt x="4246" y="3310"/>
                      <a:pt x="4246" y="2123"/>
                    </a:cubicBezTo>
                    <a:cubicBezTo>
                      <a:pt x="4246" y="959"/>
                      <a:pt x="3310" y="0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6258275" y="330057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393" y="1"/>
                    </a:moveTo>
                    <a:cubicBezTo>
                      <a:pt x="617" y="1"/>
                      <a:pt x="1" y="617"/>
                      <a:pt x="1" y="1393"/>
                    </a:cubicBezTo>
                    <a:cubicBezTo>
                      <a:pt x="1" y="2146"/>
                      <a:pt x="617" y="2786"/>
                      <a:pt x="1393" y="2786"/>
                    </a:cubicBezTo>
                    <a:cubicBezTo>
                      <a:pt x="2169" y="2786"/>
                      <a:pt x="2786" y="2146"/>
                      <a:pt x="2786" y="1393"/>
                    </a:cubicBezTo>
                    <a:cubicBezTo>
                      <a:pt x="2786" y="617"/>
                      <a:pt x="2169" y="1"/>
                      <a:pt x="13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746100" y="3030675"/>
                <a:ext cx="69650" cy="6907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63" extrusionOk="0">
                    <a:moveTo>
                      <a:pt x="1393" y="0"/>
                    </a:moveTo>
                    <a:cubicBezTo>
                      <a:pt x="617" y="0"/>
                      <a:pt x="1" y="617"/>
                      <a:pt x="1" y="1393"/>
                    </a:cubicBezTo>
                    <a:cubicBezTo>
                      <a:pt x="1" y="2146"/>
                      <a:pt x="617" y="2762"/>
                      <a:pt x="1393" y="2762"/>
                    </a:cubicBezTo>
                    <a:cubicBezTo>
                      <a:pt x="2169" y="2762"/>
                      <a:pt x="2786" y="2146"/>
                      <a:pt x="2786" y="1393"/>
                    </a:cubicBezTo>
                    <a:cubicBezTo>
                      <a:pt x="2786" y="617"/>
                      <a:pt x="2169" y="0"/>
                      <a:pt x="1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11875" y="1378700"/>
                <a:ext cx="106175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4246" extrusionOk="0">
                    <a:moveTo>
                      <a:pt x="2124" y="0"/>
                    </a:moveTo>
                    <a:cubicBezTo>
                      <a:pt x="960" y="0"/>
                      <a:pt x="1" y="959"/>
                      <a:pt x="1" y="2123"/>
                    </a:cubicBezTo>
                    <a:cubicBezTo>
                      <a:pt x="1" y="3310"/>
                      <a:pt x="960" y="4246"/>
                      <a:pt x="2124" y="4246"/>
                    </a:cubicBezTo>
                    <a:cubicBezTo>
                      <a:pt x="3288" y="4246"/>
                      <a:pt x="4246" y="3310"/>
                      <a:pt x="4246" y="2123"/>
                    </a:cubicBezTo>
                    <a:cubicBezTo>
                      <a:pt x="4246" y="959"/>
                      <a:pt x="3288" y="0"/>
                      <a:pt x="21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692225" y="1404950"/>
                <a:ext cx="75350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2991" extrusionOk="0">
                    <a:moveTo>
                      <a:pt x="1507" y="0"/>
                    </a:moveTo>
                    <a:cubicBezTo>
                      <a:pt x="685" y="0"/>
                      <a:pt x="0" y="662"/>
                      <a:pt x="0" y="1507"/>
                    </a:cubicBezTo>
                    <a:cubicBezTo>
                      <a:pt x="0" y="2328"/>
                      <a:pt x="685" y="2990"/>
                      <a:pt x="1507" y="2990"/>
                    </a:cubicBezTo>
                    <a:cubicBezTo>
                      <a:pt x="2328" y="2990"/>
                      <a:pt x="3013" y="2328"/>
                      <a:pt x="3013" y="1507"/>
                    </a:cubicBezTo>
                    <a:cubicBezTo>
                      <a:pt x="3013" y="662"/>
                      <a:pt x="2328" y="0"/>
                      <a:pt x="15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821750" y="1469425"/>
                <a:ext cx="793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3174" extrusionOk="0">
                    <a:moveTo>
                      <a:pt x="1598" y="1"/>
                    </a:moveTo>
                    <a:cubicBezTo>
                      <a:pt x="708" y="1"/>
                      <a:pt x="1" y="708"/>
                      <a:pt x="1" y="1575"/>
                    </a:cubicBezTo>
                    <a:cubicBezTo>
                      <a:pt x="1" y="2466"/>
                      <a:pt x="708" y="3173"/>
                      <a:pt x="1598" y="3173"/>
                    </a:cubicBezTo>
                    <a:cubicBezTo>
                      <a:pt x="2466" y="3173"/>
                      <a:pt x="3173" y="2466"/>
                      <a:pt x="3173" y="1575"/>
                    </a:cubicBezTo>
                    <a:cubicBezTo>
                      <a:pt x="3173" y="708"/>
                      <a:pt x="2466" y="1"/>
                      <a:pt x="15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3572900" y="2384150"/>
                <a:ext cx="139825" cy="139250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70" extrusionOk="0">
                    <a:moveTo>
                      <a:pt x="2808" y="0"/>
                    </a:moveTo>
                    <a:cubicBezTo>
                      <a:pt x="1255" y="0"/>
                      <a:pt x="0" y="1233"/>
                      <a:pt x="0" y="2785"/>
                    </a:cubicBezTo>
                    <a:cubicBezTo>
                      <a:pt x="0" y="4314"/>
                      <a:pt x="1255" y="5570"/>
                      <a:pt x="2808" y="5570"/>
                    </a:cubicBezTo>
                    <a:cubicBezTo>
                      <a:pt x="4337" y="5570"/>
                      <a:pt x="5592" y="4314"/>
                      <a:pt x="5592" y="2785"/>
                    </a:cubicBezTo>
                    <a:cubicBezTo>
                      <a:pt x="5592" y="1233"/>
                      <a:pt x="4337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419450" y="2995300"/>
                <a:ext cx="139825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593" extrusionOk="0">
                    <a:moveTo>
                      <a:pt x="2785" y="0"/>
                    </a:moveTo>
                    <a:cubicBezTo>
                      <a:pt x="1256" y="0"/>
                      <a:pt x="1" y="1256"/>
                      <a:pt x="1" y="2808"/>
                    </a:cubicBezTo>
                    <a:cubicBezTo>
                      <a:pt x="1" y="4337"/>
                      <a:pt x="1256" y="5592"/>
                      <a:pt x="2785" y="5592"/>
                    </a:cubicBezTo>
                    <a:cubicBezTo>
                      <a:pt x="4338" y="5592"/>
                      <a:pt x="5593" y="4337"/>
                      <a:pt x="5593" y="2808"/>
                    </a:cubicBezTo>
                    <a:cubicBezTo>
                      <a:pt x="5593" y="1256"/>
                      <a:pt x="4338" y="0"/>
                      <a:pt x="27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3311550" y="1787275"/>
                <a:ext cx="65075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2603" extrusionOk="0">
                    <a:moveTo>
                      <a:pt x="1301" y="0"/>
                    </a:moveTo>
                    <a:cubicBezTo>
                      <a:pt x="594" y="0"/>
                      <a:pt x="0" y="571"/>
                      <a:pt x="0" y="1301"/>
                    </a:cubicBezTo>
                    <a:cubicBezTo>
                      <a:pt x="0" y="2009"/>
                      <a:pt x="594" y="2602"/>
                      <a:pt x="1301" y="2602"/>
                    </a:cubicBezTo>
                    <a:cubicBezTo>
                      <a:pt x="2009" y="2602"/>
                      <a:pt x="2602" y="2009"/>
                      <a:pt x="2602" y="1301"/>
                    </a:cubicBezTo>
                    <a:cubicBezTo>
                      <a:pt x="2602" y="571"/>
                      <a:pt x="2009" y="0"/>
                      <a:pt x="1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3501550" y="1519075"/>
                <a:ext cx="143825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5776" extrusionOk="0">
                    <a:moveTo>
                      <a:pt x="2877" y="388"/>
                    </a:moveTo>
                    <a:cubicBezTo>
                      <a:pt x="4246" y="388"/>
                      <a:pt x="5388" y="1507"/>
                      <a:pt x="5388" y="2899"/>
                    </a:cubicBezTo>
                    <a:cubicBezTo>
                      <a:pt x="5388" y="4269"/>
                      <a:pt x="4246" y="5410"/>
                      <a:pt x="2877" y="5410"/>
                    </a:cubicBezTo>
                    <a:cubicBezTo>
                      <a:pt x="1485" y="5410"/>
                      <a:pt x="366" y="4269"/>
                      <a:pt x="366" y="2899"/>
                    </a:cubicBezTo>
                    <a:cubicBezTo>
                      <a:pt x="366" y="1507"/>
                      <a:pt x="1485" y="388"/>
                      <a:pt x="2877" y="388"/>
                    </a:cubicBezTo>
                    <a:close/>
                    <a:moveTo>
                      <a:pt x="2877" y="0"/>
                    </a:moveTo>
                    <a:cubicBezTo>
                      <a:pt x="1279" y="0"/>
                      <a:pt x="1" y="1301"/>
                      <a:pt x="1" y="2899"/>
                    </a:cubicBezTo>
                    <a:cubicBezTo>
                      <a:pt x="1" y="4497"/>
                      <a:pt x="1279" y="5775"/>
                      <a:pt x="2877" y="5775"/>
                    </a:cubicBezTo>
                    <a:cubicBezTo>
                      <a:pt x="4475" y="5775"/>
                      <a:pt x="5753" y="4497"/>
                      <a:pt x="5753" y="2899"/>
                    </a:cubicBezTo>
                    <a:cubicBezTo>
                      <a:pt x="5753" y="1301"/>
                      <a:pt x="4475" y="0"/>
                      <a:pt x="2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3526675" y="1544750"/>
                <a:ext cx="9360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722" extrusionOk="0">
                    <a:moveTo>
                      <a:pt x="1872" y="0"/>
                    </a:moveTo>
                    <a:cubicBezTo>
                      <a:pt x="845" y="0"/>
                      <a:pt x="0" y="845"/>
                      <a:pt x="0" y="1872"/>
                    </a:cubicBezTo>
                    <a:cubicBezTo>
                      <a:pt x="0" y="2899"/>
                      <a:pt x="845" y="3721"/>
                      <a:pt x="1872" y="3721"/>
                    </a:cubicBezTo>
                    <a:cubicBezTo>
                      <a:pt x="2899" y="3721"/>
                      <a:pt x="3744" y="2899"/>
                      <a:pt x="3744" y="1872"/>
                    </a:cubicBezTo>
                    <a:cubicBezTo>
                      <a:pt x="3744" y="845"/>
                      <a:pt x="2899" y="0"/>
                      <a:pt x="1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1930050" y="1563575"/>
                <a:ext cx="10615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7" extrusionOk="0">
                    <a:moveTo>
                      <a:pt x="2123" y="1"/>
                    </a:moveTo>
                    <a:cubicBezTo>
                      <a:pt x="959" y="1"/>
                      <a:pt x="0" y="937"/>
                      <a:pt x="0" y="2123"/>
                    </a:cubicBezTo>
                    <a:cubicBezTo>
                      <a:pt x="0" y="3288"/>
                      <a:pt x="959" y="4246"/>
                      <a:pt x="2123" y="4246"/>
                    </a:cubicBezTo>
                    <a:cubicBezTo>
                      <a:pt x="3310" y="4246"/>
                      <a:pt x="4246" y="3288"/>
                      <a:pt x="4246" y="2123"/>
                    </a:cubicBezTo>
                    <a:cubicBezTo>
                      <a:pt x="4246" y="937"/>
                      <a:pt x="3310" y="1"/>
                      <a:pt x="21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1621325" y="1563575"/>
                <a:ext cx="106175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4247" extrusionOk="0">
                    <a:moveTo>
                      <a:pt x="2123" y="1"/>
                    </a:moveTo>
                    <a:cubicBezTo>
                      <a:pt x="936" y="1"/>
                      <a:pt x="1" y="937"/>
                      <a:pt x="1" y="2123"/>
                    </a:cubicBezTo>
                    <a:cubicBezTo>
                      <a:pt x="1" y="3288"/>
                      <a:pt x="936" y="4246"/>
                      <a:pt x="2123" y="4246"/>
                    </a:cubicBezTo>
                    <a:cubicBezTo>
                      <a:pt x="3287" y="4246"/>
                      <a:pt x="4246" y="3288"/>
                      <a:pt x="4246" y="2123"/>
                    </a:cubicBezTo>
                    <a:cubicBezTo>
                      <a:pt x="4246" y="937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944550" y="1765575"/>
                <a:ext cx="106175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4247" h="4247" extrusionOk="0">
                    <a:moveTo>
                      <a:pt x="2123" y="1"/>
                    </a:moveTo>
                    <a:cubicBezTo>
                      <a:pt x="959" y="1"/>
                      <a:pt x="1" y="960"/>
                      <a:pt x="1" y="2124"/>
                    </a:cubicBezTo>
                    <a:cubicBezTo>
                      <a:pt x="1" y="3311"/>
                      <a:pt x="959" y="4246"/>
                      <a:pt x="2123" y="4246"/>
                    </a:cubicBezTo>
                    <a:cubicBezTo>
                      <a:pt x="3310" y="4246"/>
                      <a:pt x="4246" y="3311"/>
                      <a:pt x="4246" y="2124"/>
                    </a:cubicBezTo>
                    <a:cubicBezTo>
                      <a:pt x="4246" y="960"/>
                      <a:pt x="3310" y="1"/>
                      <a:pt x="21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496050" y="1323925"/>
                <a:ext cx="106150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4246" extrusionOk="0">
                    <a:moveTo>
                      <a:pt x="2123" y="0"/>
                    </a:moveTo>
                    <a:cubicBezTo>
                      <a:pt x="959" y="0"/>
                      <a:pt x="0" y="936"/>
                      <a:pt x="0" y="2123"/>
                    </a:cubicBezTo>
                    <a:cubicBezTo>
                      <a:pt x="0" y="3287"/>
                      <a:pt x="959" y="4246"/>
                      <a:pt x="2123" y="4246"/>
                    </a:cubicBezTo>
                    <a:cubicBezTo>
                      <a:pt x="3287" y="4246"/>
                      <a:pt x="4246" y="3287"/>
                      <a:pt x="4246" y="2123"/>
                    </a:cubicBezTo>
                    <a:cubicBezTo>
                      <a:pt x="4246" y="936"/>
                      <a:pt x="3287" y="0"/>
                      <a:pt x="2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3168300" y="1186975"/>
                <a:ext cx="725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22" extrusionOk="0">
                    <a:moveTo>
                      <a:pt x="1462" y="0"/>
                    </a:moveTo>
                    <a:cubicBezTo>
                      <a:pt x="640" y="0"/>
                      <a:pt x="1" y="639"/>
                      <a:pt x="1" y="1461"/>
                    </a:cubicBezTo>
                    <a:cubicBezTo>
                      <a:pt x="1" y="2260"/>
                      <a:pt x="640" y="2922"/>
                      <a:pt x="1462" y="2922"/>
                    </a:cubicBezTo>
                    <a:cubicBezTo>
                      <a:pt x="2261" y="2922"/>
                      <a:pt x="2900" y="2260"/>
                      <a:pt x="2900" y="1461"/>
                    </a:cubicBezTo>
                    <a:cubicBezTo>
                      <a:pt x="2900" y="639"/>
                      <a:pt x="2261" y="0"/>
                      <a:pt x="1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1238425" y="1362725"/>
                <a:ext cx="73075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1462" y="0"/>
                    </a:moveTo>
                    <a:cubicBezTo>
                      <a:pt x="640" y="0"/>
                      <a:pt x="1" y="662"/>
                      <a:pt x="1" y="1461"/>
                    </a:cubicBezTo>
                    <a:cubicBezTo>
                      <a:pt x="1" y="2260"/>
                      <a:pt x="640" y="2922"/>
                      <a:pt x="1462" y="2922"/>
                    </a:cubicBezTo>
                    <a:cubicBezTo>
                      <a:pt x="2260" y="2922"/>
                      <a:pt x="2922" y="2260"/>
                      <a:pt x="2922" y="1461"/>
                    </a:cubicBezTo>
                    <a:cubicBezTo>
                      <a:pt x="2922" y="662"/>
                      <a:pt x="2260" y="0"/>
                      <a:pt x="14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2281550" y="832600"/>
                <a:ext cx="299585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119834" h="389" extrusionOk="0">
                    <a:moveTo>
                      <a:pt x="183" y="1"/>
                    </a:moveTo>
                    <a:cubicBezTo>
                      <a:pt x="69" y="1"/>
                      <a:pt x="0" y="92"/>
                      <a:pt x="0" y="183"/>
                    </a:cubicBezTo>
                    <a:cubicBezTo>
                      <a:pt x="0" y="297"/>
                      <a:pt x="69" y="389"/>
                      <a:pt x="183" y="389"/>
                    </a:cubicBezTo>
                    <a:lnTo>
                      <a:pt x="119628" y="389"/>
                    </a:lnTo>
                    <a:cubicBezTo>
                      <a:pt x="119742" y="389"/>
                      <a:pt x="119833" y="297"/>
                      <a:pt x="119833" y="183"/>
                    </a:cubicBezTo>
                    <a:cubicBezTo>
                      <a:pt x="119833" y="92"/>
                      <a:pt x="119742" y="1"/>
                      <a:pt x="1196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2222775" y="800650"/>
                <a:ext cx="73075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922" extrusionOk="0">
                    <a:moveTo>
                      <a:pt x="1461" y="0"/>
                    </a:moveTo>
                    <a:cubicBezTo>
                      <a:pt x="640" y="0"/>
                      <a:pt x="0" y="662"/>
                      <a:pt x="0" y="1461"/>
                    </a:cubicBezTo>
                    <a:cubicBezTo>
                      <a:pt x="0" y="2283"/>
                      <a:pt x="640" y="2922"/>
                      <a:pt x="1461" y="2922"/>
                    </a:cubicBezTo>
                    <a:cubicBezTo>
                      <a:pt x="2260" y="2922"/>
                      <a:pt x="2922" y="2283"/>
                      <a:pt x="2922" y="1461"/>
                    </a:cubicBezTo>
                    <a:cubicBezTo>
                      <a:pt x="2922" y="662"/>
                      <a:pt x="2260" y="0"/>
                      <a:pt x="14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5235725" y="800650"/>
                <a:ext cx="730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2922" extrusionOk="0">
                    <a:moveTo>
                      <a:pt x="1461" y="0"/>
                    </a:moveTo>
                    <a:cubicBezTo>
                      <a:pt x="662" y="0"/>
                      <a:pt x="0" y="662"/>
                      <a:pt x="0" y="1461"/>
                    </a:cubicBezTo>
                    <a:cubicBezTo>
                      <a:pt x="0" y="2283"/>
                      <a:pt x="662" y="2922"/>
                      <a:pt x="1461" y="2922"/>
                    </a:cubicBezTo>
                    <a:cubicBezTo>
                      <a:pt x="2283" y="2922"/>
                      <a:pt x="2922" y="2283"/>
                      <a:pt x="2922" y="1461"/>
                    </a:cubicBezTo>
                    <a:cubicBezTo>
                      <a:pt x="2922" y="662"/>
                      <a:pt x="2283" y="0"/>
                      <a:pt x="14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732175" y="319450"/>
                <a:ext cx="1118450" cy="1117475"/>
              </a:xfrm>
              <a:custGeom>
                <a:avLst/>
                <a:gdLst/>
                <a:ahLst/>
                <a:cxnLst/>
                <a:rect l="l" t="t" r="r" b="b"/>
                <a:pathLst>
                  <a:path w="44738" h="44699" extrusionOk="0">
                    <a:moveTo>
                      <a:pt x="44532" y="1"/>
                    </a:moveTo>
                    <a:cubicBezTo>
                      <a:pt x="44481" y="1"/>
                      <a:pt x="44430" y="18"/>
                      <a:pt x="44395" y="52"/>
                    </a:cubicBezTo>
                    <a:lnTo>
                      <a:pt x="91" y="44356"/>
                    </a:lnTo>
                    <a:cubicBezTo>
                      <a:pt x="0" y="44447"/>
                      <a:pt x="0" y="44562"/>
                      <a:pt x="91" y="44630"/>
                    </a:cubicBezTo>
                    <a:cubicBezTo>
                      <a:pt x="114" y="44676"/>
                      <a:pt x="160" y="44699"/>
                      <a:pt x="228" y="44699"/>
                    </a:cubicBezTo>
                    <a:cubicBezTo>
                      <a:pt x="274" y="44699"/>
                      <a:pt x="320" y="44676"/>
                      <a:pt x="342" y="44630"/>
                    </a:cubicBezTo>
                    <a:lnTo>
                      <a:pt x="44669" y="326"/>
                    </a:lnTo>
                    <a:cubicBezTo>
                      <a:pt x="44738" y="258"/>
                      <a:pt x="44738" y="121"/>
                      <a:pt x="44669" y="52"/>
                    </a:cubicBezTo>
                    <a:cubicBezTo>
                      <a:pt x="44635" y="18"/>
                      <a:pt x="44584" y="1"/>
                      <a:pt x="445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870250" y="381100"/>
                <a:ext cx="1118475" cy="1117450"/>
              </a:xfrm>
              <a:custGeom>
                <a:avLst/>
                <a:gdLst/>
                <a:ahLst/>
                <a:cxnLst/>
                <a:rect l="l" t="t" r="r" b="b"/>
                <a:pathLst>
                  <a:path w="44739" h="44698" extrusionOk="0">
                    <a:moveTo>
                      <a:pt x="44522" y="0"/>
                    </a:moveTo>
                    <a:cubicBezTo>
                      <a:pt x="44476" y="0"/>
                      <a:pt x="44430" y="17"/>
                      <a:pt x="44396" y="51"/>
                    </a:cubicBezTo>
                    <a:lnTo>
                      <a:pt x="69" y="44378"/>
                    </a:lnTo>
                    <a:cubicBezTo>
                      <a:pt x="1" y="44447"/>
                      <a:pt x="1" y="44561"/>
                      <a:pt x="69" y="44629"/>
                    </a:cubicBezTo>
                    <a:cubicBezTo>
                      <a:pt x="115" y="44675"/>
                      <a:pt x="161" y="44698"/>
                      <a:pt x="206" y="44698"/>
                    </a:cubicBezTo>
                    <a:cubicBezTo>
                      <a:pt x="252" y="44698"/>
                      <a:pt x="298" y="44675"/>
                      <a:pt x="343" y="44629"/>
                    </a:cubicBezTo>
                    <a:lnTo>
                      <a:pt x="44647" y="325"/>
                    </a:lnTo>
                    <a:cubicBezTo>
                      <a:pt x="44738" y="257"/>
                      <a:pt x="44738" y="120"/>
                      <a:pt x="44647" y="51"/>
                    </a:cubicBezTo>
                    <a:cubicBezTo>
                      <a:pt x="44613" y="17"/>
                      <a:pt x="44567" y="0"/>
                      <a:pt x="44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775775" y="1974875"/>
                <a:ext cx="2300825" cy="706600"/>
              </a:xfrm>
              <a:custGeom>
                <a:avLst/>
                <a:gdLst/>
                <a:ahLst/>
                <a:cxnLst/>
                <a:rect l="l" t="t" r="r" b="b"/>
                <a:pathLst>
                  <a:path w="92033" h="28264" extrusionOk="0">
                    <a:moveTo>
                      <a:pt x="206" y="0"/>
                    </a:moveTo>
                    <a:cubicBezTo>
                      <a:pt x="155" y="0"/>
                      <a:pt x="104" y="17"/>
                      <a:pt x="69" y="51"/>
                    </a:cubicBezTo>
                    <a:cubicBezTo>
                      <a:pt x="1" y="120"/>
                      <a:pt x="1" y="234"/>
                      <a:pt x="69" y="325"/>
                    </a:cubicBezTo>
                    <a:lnTo>
                      <a:pt x="28007" y="28263"/>
                    </a:lnTo>
                    <a:lnTo>
                      <a:pt x="91850" y="28263"/>
                    </a:lnTo>
                    <a:cubicBezTo>
                      <a:pt x="91941" y="28263"/>
                      <a:pt x="92032" y="28172"/>
                      <a:pt x="92032" y="28058"/>
                    </a:cubicBezTo>
                    <a:cubicBezTo>
                      <a:pt x="92032" y="27967"/>
                      <a:pt x="91941" y="27875"/>
                      <a:pt x="91850" y="27875"/>
                    </a:cubicBezTo>
                    <a:lnTo>
                      <a:pt x="28167" y="27875"/>
                    </a:lnTo>
                    <a:lnTo>
                      <a:pt x="343" y="51"/>
                    </a:lnTo>
                    <a:cubicBezTo>
                      <a:pt x="309" y="17"/>
                      <a:pt x="258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3518100" y="2023500"/>
                <a:ext cx="14955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3722" extrusionOk="0">
                    <a:moveTo>
                      <a:pt x="1" y="1"/>
                    </a:moveTo>
                    <a:lnTo>
                      <a:pt x="3607" y="3721"/>
                    </a:lnTo>
                    <a:lnTo>
                      <a:pt x="5981" y="3721"/>
                    </a:lnTo>
                    <a:lnTo>
                      <a:pt x="23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3630525" y="2023500"/>
                <a:ext cx="14895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2" extrusionOk="0">
                    <a:moveTo>
                      <a:pt x="0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3742375" y="2023500"/>
                <a:ext cx="149525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2" extrusionOk="0">
                    <a:moveTo>
                      <a:pt x="0" y="1"/>
                    </a:moveTo>
                    <a:lnTo>
                      <a:pt x="3584" y="3721"/>
                    </a:lnTo>
                    <a:lnTo>
                      <a:pt x="5980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3854775" y="2023500"/>
                <a:ext cx="148975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3966625" y="2023500"/>
                <a:ext cx="148950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4078475" y="2023500"/>
                <a:ext cx="149525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2" extrusionOk="0">
                    <a:moveTo>
                      <a:pt x="0" y="1"/>
                    </a:moveTo>
                    <a:lnTo>
                      <a:pt x="3607" y="3721"/>
                    </a:lnTo>
                    <a:lnTo>
                      <a:pt x="5981" y="372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4190875" y="2023500"/>
                <a:ext cx="148975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58" y="3721"/>
                    </a:lnTo>
                    <a:lnTo>
                      <a:pt x="23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302725" y="2023500"/>
                <a:ext cx="149525" cy="9305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3722" extrusionOk="0">
                    <a:moveTo>
                      <a:pt x="1" y="1"/>
                    </a:moveTo>
                    <a:lnTo>
                      <a:pt x="3584" y="3721"/>
                    </a:lnTo>
                    <a:lnTo>
                      <a:pt x="5981" y="3721"/>
                    </a:lnTo>
                    <a:lnTo>
                      <a:pt x="23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2718075" y="2800150"/>
                <a:ext cx="27680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6917" extrusionOk="0">
                    <a:moveTo>
                      <a:pt x="1" y="0"/>
                    </a:moveTo>
                    <a:lnTo>
                      <a:pt x="6666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2925800" y="28001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0" y="0"/>
                    </a:moveTo>
                    <a:lnTo>
                      <a:pt x="6665" y="6916"/>
                    </a:lnTo>
                    <a:lnTo>
                      <a:pt x="11070" y="6916"/>
                    </a:lnTo>
                    <a:lnTo>
                      <a:pt x="44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3133500" y="28001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1" y="0"/>
                    </a:moveTo>
                    <a:lnTo>
                      <a:pt x="6666" y="6916"/>
                    </a:lnTo>
                    <a:lnTo>
                      <a:pt x="11071" y="6916"/>
                    </a:lnTo>
                    <a:lnTo>
                      <a:pt x="44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3341775" y="2800150"/>
                <a:ext cx="27680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6917" extrusionOk="0">
                    <a:moveTo>
                      <a:pt x="1" y="0"/>
                    </a:moveTo>
                    <a:lnTo>
                      <a:pt x="6643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3549500" y="28001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0" y="0"/>
                    </a:moveTo>
                    <a:lnTo>
                      <a:pt x="6665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3757200" y="28001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1" y="0"/>
                    </a:moveTo>
                    <a:lnTo>
                      <a:pt x="6666" y="6916"/>
                    </a:lnTo>
                    <a:lnTo>
                      <a:pt x="11071" y="6916"/>
                    </a:lnTo>
                    <a:lnTo>
                      <a:pt x="4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6113925" y="4354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65" y="0"/>
                    </a:moveTo>
                    <a:lnTo>
                      <a:pt x="0" y="6916"/>
                    </a:lnTo>
                    <a:lnTo>
                      <a:pt x="4428" y="6916"/>
                    </a:lnTo>
                    <a:lnTo>
                      <a:pt x="110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906200" y="435450"/>
                <a:ext cx="27680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6917" extrusionOk="0">
                    <a:moveTo>
                      <a:pt x="6666" y="0"/>
                    </a:moveTo>
                    <a:lnTo>
                      <a:pt x="1" y="6916"/>
                    </a:lnTo>
                    <a:lnTo>
                      <a:pt x="4406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5698500" y="4354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43" y="0"/>
                    </a:moveTo>
                    <a:lnTo>
                      <a:pt x="0" y="6916"/>
                    </a:lnTo>
                    <a:lnTo>
                      <a:pt x="4406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5490225" y="4354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65" y="0"/>
                    </a:moveTo>
                    <a:lnTo>
                      <a:pt x="0" y="6916"/>
                    </a:lnTo>
                    <a:lnTo>
                      <a:pt x="4428" y="6916"/>
                    </a:lnTo>
                    <a:lnTo>
                      <a:pt x="110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5282500" y="4354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66" y="0"/>
                    </a:moveTo>
                    <a:lnTo>
                      <a:pt x="1" y="6916"/>
                    </a:lnTo>
                    <a:lnTo>
                      <a:pt x="4406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74800" y="4354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65" y="0"/>
                    </a:moveTo>
                    <a:lnTo>
                      <a:pt x="0" y="6916"/>
                    </a:lnTo>
                    <a:lnTo>
                      <a:pt x="4406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4867075" y="435450"/>
                <a:ext cx="27680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2" h="6917" extrusionOk="0">
                    <a:moveTo>
                      <a:pt x="6643" y="0"/>
                    </a:moveTo>
                    <a:lnTo>
                      <a:pt x="1" y="6916"/>
                    </a:lnTo>
                    <a:lnTo>
                      <a:pt x="4406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4658800" y="435450"/>
                <a:ext cx="276775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11071" h="6917" extrusionOk="0">
                    <a:moveTo>
                      <a:pt x="6666" y="0"/>
                    </a:moveTo>
                    <a:lnTo>
                      <a:pt x="1" y="6916"/>
                    </a:lnTo>
                    <a:lnTo>
                      <a:pt x="4429" y="6916"/>
                    </a:lnTo>
                    <a:lnTo>
                      <a:pt x="110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4853400" y="927325"/>
                <a:ext cx="14325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210" extrusionOk="0">
                    <a:moveTo>
                      <a:pt x="0" y="1"/>
                    </a:moveTo>
                    <a:lnTo>
                      <a:pt x="3492" y="3265"/>
                    </a:lnTo>
                    <a:lnTo>
                      <a:pt x="365" y="6209"/>
                    </a:lnTo>
                    <a:lnTo>
                      <a:pt x="2602" y="6209"/>
                    </a:lnTo>
                    <a:lnTo>
                      <a:pt x="5729" y="3265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4940700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0" y="1"/>
                    </a:moveTo>
                    <a:lnTo>
                      <a:pt x="3493" y="3265"/>
                    </a:lnTo>
                    <a:lnTo>
                      <a:pt x="366" y="6209"/>
                    </a:lnTo>
                    <a:lnTo>
                      <a:pt x="2602" y="6209"/>
                    </a:lnTo>
                    <a:lnTo>
                      <a:pt x="5752" y="3265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5028000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1" y="1"/>
                    </a:moveTo>
                    <a:lnTo>
                      <a:pt x="3516" y="3265"/>
                    </a:lnTo>
                    <a:lnTo>
                      <a:pt x="366" y="6209"/>
                    </a:lnTo>
                    <a:lnTo>
                      <a:pt x="2603" y="6209"/>
                    </a:lnTo>
                    <a:lnTo>
                      <a:pt x="5753" y="3265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115300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1" y="1"/>
                    </a:moveTo>
                    <a:lnTo>
                      <a:pt x="3516" y="3265"/>
                    </a:lnTo>
                    <a:lnTo>
                      <a:pt x="366" y="6209"/>
                    </a:lnTo>
                    <a:lnTo>
                      <a:pt x="2626" y="6209"/>
                    </a:lnTo>
                    <a:lnTo>
                      <a:pt x="5753" y="3265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202625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0" y="1"/>
                    </a:moveTo>
                    <a:lnTo>
                      <a:pt x="3515" y="3265"/>
                    </a:lnTo>
                    <a:lnTo>
                      <a:pt x="388" y="6209"/>
                    </a:lnTo>
                    <a:lnTo>
                      <a:pt x="2625" y="6209"/>
                    </a:lnTo>
                    <a:lnTo>
                      <a:pt x="5752" y="3265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5289925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0" y="1"/>
                    </a:moveTo>
                    <a:lnTo>
                      <a:pt x="3516" y="3265"/>
                    </a:lnTo>
                    <a:lnTo>
                      <a:pt x="388" y="6209"/>
                    </a:lnTo>
                    <a:lnTo>
                      <a:pt x="2625" y="6209"/>
                    </a:lnTo>
                    <a:lnTo>
                      <a:pt x="5752" y="3265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77225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1" y="1"/>
                    </a:moveTo>
                    <a:lnTo>
                      <a:pt x="3516" y="3265"/>
                    </a:lnTo>
                    <a:lnTo>
                      <a:pt x="389" y="6209"/>
                    </a:lnTo>
                    <a:lnTo>
                      <a:pt x="2626" y="6209"/>
                    </a:lnTo>
                    <a:lnTo>
                      <a:pt x="5753" y="3265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65100" y="927325"/>
                <a:ext cx="14325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210" extrusionOk="0">
                    <a:moveTo>
                      <a:pt x="1" y="1"/>
                    </a:moveTo>
                    <a:lnTo>
                      <a:pt x="3493" y="3265"/>
                    </a:lnTo>
                    <a:lnTo>
                      <a:pt x="366" y="6209"/>
                    </a:lnTo>
                    <a:lnTo>
                      <a:pt x="2603" y="6209"/>
                    </a:lnTo>
                    <a:lnTo>
                      <a:pt x="5730" y="3265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5552425" y="927325"/>
                <a:ext cx="143250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6210" extrusionOk="0">
                    <a:moveTo>
                      <a:pt x="0" y="1"/>
                    </a:moveTo>
                    <a:lnTo>
                      <a:pt x="3492" y="3265"/>
                    </a:lnTo>
                    <a:lnTo>
                      <a:pt x="365" y="6209"/>
                    </a:lnTo>
                    <a:lnTo>
                      <a:pt x="2602" y="6209"/>
                    </a:lnTo>
                    <a:lnTo>
                      <a:pt x="5729" y="3265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5639725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0" y="1"/>
                    </a:moveTo>
                    <a:lnTo>
                      <a:pt x="3493" y="3265"/>
                    </a:lnTo>
                    <a:lnTo>
                      <a:pt x="366" y="6209"/>
                    </a:lnTo>
                    <a:lnTo>
                      <a:pt x="2602" y="6209"/>
                    </a:lnTo>
                    <a:lnTo>
                      <a:pt x="5752" y="3265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727025" y="927325"/>
                <a:ext cx="143825" cy="155250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6210" extrusionOk="0">
                    <a:moveTo>
                      <a:pt x="1" y="1"/>
                    </a:moveTo>
                    <a:lnTo>
                      <a:pt x="3516" y="3265"/>
                    </a:lnTo>
                    <a:lnTo>
                      <a:pt x="366" y="6209"/>
                    </a:lnTo>
                    <a:lnTo>
                      <a:pt x="2603" y="6209"/>
                    </a:lnTo>
                    <a:lnTo>
                      <a:pt x="5753" y="3265"/>
                    </a:lnTo>
                    <a:lnTo>
                      <a:pt x="22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83" name="Google Shape;883;p35"/>
            <p:cNvCxnSpPr/>
            <p:nvPr/>
          </p:nvCxnSpPr>
          <p:spPr>
            <a:xfrm>
              <a:off x="7315575" y="705500"/>
              <a:ext cx="19635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84" name="Google Shape;884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5" name="Google Shape;885;p35"/>
          <p:cNvSpPr txBox="1">
            <a:spLocks noGrp="1"/>
          </p:cNvSpPr>
          <p:nvPr>
            <p:ph type="subTitle" idx="1"/>
          </p:nvPr>
        </p:nvSpPr>
        <p:spPr>
          <a:xfrm>
            <a:off x="2549400" y="2893950"/>
            <a:ext cx="4045200" cy="123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715100" y="1679050"/>
            <a:ext cx="4061100" cy="29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100" y="534998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41550" y="220732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726">
          <p15:clr>
            <a:srgbClr val="EA4335"/>
          </p15:clr>
        </p15:guide>
        <p15:guide id="7" orient="horz" pos="18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3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720000" y="1617575"/>
            <a:ext cx="7704000" cy="29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39"/>
          <p:cNvSpPr txBox="1">
            <a:spLocks noGrp="1"/>
          </p:cNvSpPr>
          <p:nvPr>
            <p:ph type="ctrTitle"/>
          </p:nvPr>
        </p:nvSpPr>
        <p:spPr>
          <a:xfrm>
            <a:off x="1084825" y="1588650"/>
            <a:ext cx="6974400" cy="202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Information technology</a:t>
            </a:r>
            <a:br>
              <a:rPr lang="en" dirty="0"/>
            </a:br>
            <a:r>
              <a:rPr lang="en" dirty="0"/>
              <a:t>(IT)</a:t>
            </a:r>
            <a:endParaRPr dirty="0"/>
          </a:p>
        </p:txBody>
      </p:sp>
      <p:grpSp>
        <p:nvGrpSpPr>
          <p:cNvPr id="897" name="Google Shape;897;p39"/>
          <p:cNvGrpSpPr/>
          <p:nvPr/>
        </p:nvGrpSpPr>
        <p:grpSpPr>
          <a:xfrm>
            <a:off x="-223784" y="-6"/>
            <a:ext cx="2284525" cy="985488"/>
            <a:chOff x="-223784" y="-6"/>
            <a:chExt cx="2284525" cy="985488"/>
          </a:xfrm>
        </p:grpSpPr>
        <p:sp>
          <p:nvSpPr>
            <p:cNvPr id="898" name="Google Shape;898;p39"/>
            <p:cNvSpPr/>
            <p:nvPr/>
          </p:nvSpPr>
          <p:spPr>
            <a:xfrm rot="5400000">
              <a:off x="751670" y="-653904"/>
              <a:ext cx="291159" cy="1770887"/>
            </a:xfrm>
            <a:custGeom>
              <a:avLst/>
              <a:gdLst/>
              <a:ahLst/>
              <a:cxnLst/>
              <a:rect l="l" t="t" r="r" b="b"/>
              <a:pathLst>
                <a:path w="3309" h="20126" fill="none" extrusionOk="0">
                  <a:moveTo>
                    <a:pt x="3309" y="20126"/>
                  </a:moveTo>
                  <a:lnTo>
                    <a:pt x="3309" y="10627"/>
                  </a:lnTo>
                  <a:lnTo>
                    <a:pt x="1" y="7293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9"/>
            <p:cNvSpPr/>
            <p:nvPr/>
          </p:nvSpPr>
          <p:spPr>
            <a:xfrm rot="5400000">
              <a:off x="294064" y="-86060"/>
              <a:ext cx="88" cy="564632"/>
            </a:xfrm>
            <a:custGeom>
              <a:avLst/>
              <a:gdLst/>
              <a:ahLst/>
              <a:cxnLst/>
              <a:rect l="l" t="t" r="r" b="b"/>
              <a:pathLst>
                <a:path w="1" h="6417" fill="none" extrusionOk="0">
                  <a:moveTo>
                    <a:pt x="1" y="641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9"/>
            <p:cNvSpPr/>
            <p:nvPr/>
          </p:nvSpPr>
          <p:spPr>
            <a:xfrm rot="5400000">
              <a:off x="575332" y="113545"/>
              <a:ext cx="167709" cy="165509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953" y="1"/>
                  </a:moveTo>
                  <a:cubicBezTo>
                    <a:pt x="426" y="1"/>
                    <a:pt x="0" y="402"/>
                    <a:pt x="0" y="928"/>
                  </a:cubicBezTo>
                  <a:cubicBezTo>
                    <a:pt x="0" y="1455"/>
                    <a:pt x="426" y="1881"/>
                    <a:pt x="953" y="1881"/>
                  </a:cubicBezTo>
                  <a:cubicBezTo>
                    <a:pt x="1479" y="1881"/>
                    <a:pt x="1905" y="1455"/>
                    <a:pt x="1905" y="928"/>
                  </a:cubicBezTo>
                  <a:cubicBezTo>
                    <a:pt x="1905" y="402"/>
                    <a:pt x="1479" y="1"/>
                    <a:pt x="95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 rot="5400000">
              <a:off x="873382" y="-351369"/>
              <a:ext cx="147899" cy="1895787"/>
            </a:xfrm>
            <a:custGeom>
              <a:avLst/>
              <a:gdLst/>
              <a:ahLst/>
              <a:cxnLst/>
              <a:rect l="l" t="t" r="r" b="b"/>
              <a:pathLst>
                <a:path w="1681" h="21405" fill="none" extrusionOk="0">
                  <a:moveTo>
                    <a:pt x="1" y="21405"/>
                  </a:moveTo>
                  <a:lnTo>
                    <a:pt x="1" y="5114"/>
                  </a:lnTo>
                  <a:lnTo>
                    <a:pt x="1680" y="3434"/>
                  </a:lnTo>
                  <a:lnTo>
                    <a:pt x="1680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 rot="5400000">
              <a:off x="551408" y="-235203"/>
              <a:ext cx="361727" cy="1912111"/>
            </a:xfrm>
            <a:custGeom>
              <a:avLst/>
              <a:gdLst/>
              <a:ahLst/>
              <a:cxnLst/>
              <a:rect l="l" t="t" r="r" b="b"/>
              <a:pathLst>
                <a:path w="4111" h="21731" fill="none" extrusionOk="0">
                  <a:moveTo>
                    <a:pt x="0" y="21730"/>
                  </a:moveTo>
                  <a:lnTo>
                    <a:pt x="0" y="14562"/>
                  </a:lnTo>
                  <a:lnTo>
                    <a:pt x="4110" y="10427"/>
                  </a:lnTo>
                  <a:lnTo>
                    <a:pt x="4110" y="1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 rot="5400000">
              <a:off x="1689436" y="818961"/>
              <a:ext cx="165421" cy="167621"/>
            </a:xfrm>
            <a:custGeom>
              <a:avLst/>
              <a:gdLst/>
              <a:ahLst/>
              <a:cxnLst/>
              <a:rect l="l" t="t" r="r" b="b"/>
              <a:pathLst>
                <a:path w="1880" h="1905" extrusionOk="0">
                  <a:moveTo>
                    <a:pt x="927" y="0"/>
                  </a:moveTo>
                  <a:cubicBezTo>
                    <a:pt x="401" y="0"/>
                    <a:pt x="0" y="426"/>
                    <a:pt x="0" y="952"/>
                  </a:cubicBezTo>
                  <a:cubicBezTo>
                    <a:pt x="0" y="1479"/>
                    <a:pt x="401" y="1905"/>
                    <a:pt x="927" y="1905"/>
                  </a:cubicBezTo>
                  <a:cubicBezTo>
                    <a:pt x="1454" y="1905"/>
                    <a:pt x="1880" y="1479"/>
                    <a:pt x="1880" y="952"/>
                  </a:cubicBezTo>
                  <a:cubicBezTo>
                    <a:pt x="1880" y="426"/>
                    <a:pt x="1454" y="0"/>
                    <a:pt x="927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9"/>
            <p:cNvSpPr/>
            <p:nvPr/>
          </p:nvSpPr>
          <p:spPr>
            <a:xfrm rot="5400000">
              <a:off x="1894132" y="585435"/>
              <a:ext cx="167709" cy="165509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953" y="0"/>
                  </a:moveTo>
                  <a:cubicBezTo>
                    <a:pt x="427" y="0"/>
                    <a:pt x="1" y="426"/>
                    <a:pt x="1" y="928"/>
                  </a:cubicBezTo>
                  <a:cubicBezTo>
                    <a:pt x="1" y="1454"/>
                    <a:pt x="427" y="1880"/>
                    <a:pt x="953" y="1880"/>
                  </a:cubicBezTo>
                  <a:cubicBezTo>
                    <a:pt x="1479" y="1880"/>
                    <a:pt x="1905" y="1454"/>
                    <a:pt x="1905" y="928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9"/>
            <p:cNvSpPr/>
            <p:nvPr/>
          </p:nvSpPr>
          <p:spPr>
            <a:xfrm rot="5400000">
              <a:off x="1782751" y="-50"/>
              <a:ext cx="167621" cy="167709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2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80"/>
                    <a:pt x="426" y="1906"/>
                    <a:pt x="952" y="1906"/>
                  </a:cubicBezTo>
                  <a:cubicBezTo>
                    <a:pt x="1479" y="1906"/>
                    <a:pt x="1905" y="1480"/>
                    <a:pt x="1905" y="953"/>
                  </a:cubicBezTo>
                  <a:cubicBezTo>
                    <a:pt x="1905" y="427"/>
                    <a:pt x="1479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39"/>
          <p:cNvGrpSpPr/>
          <p:nvPr/>
        </p:nvGrpSpPr>
        <p:grpSpPr>
          <a:xfrm>
            <a:off x="5876365" y="118125"/>
            <a:ext cx="3316597" cy="2830576"/>
            <a:chOff x="5876365" y="118125"/>
            <a:chExt cx="3316597" cy="2830576"/>
          </a:xfrm>
        </p:grpSpPr>
        <p:sp>
          <p:nvSpPr>
            <p:cNvPr id="907" name="Google Shape;907;p39"/>
            <p:cNvSpPr/>
            <p:nvPr/>
          </p:nvSpPr>
          <p:spPr>
            <a:xfrm rot="10800000">
              <a:off x="9025253" y="996438"/>
              <a:ext cx="167709" cy="165509"/>
            </a:xfrm>
            <a:custGeom>
              <a:avLst/>
              <a:gdLst/>
              <a:ahLst/>
              <a:cxnLst/>
              <a:rect l="l" t="t" r="r" b="b"/>
              <a:pathLst>
                <a:path w="1906" h="1881" extrusionOk="0">
                  <a:moveTo>
                    <a:pt x="953" y="1"/>
                  </a:moveTo>
                  <a:cubicBezTo>
                    <a:pt x="426" y="1"/>
                    <a:pt x="0" y="402"/>
                    <a:pt x="0" y="928"/>
                  </a:cubicBezTo>
                  <a:cubicBezTo>
                    <a:pt x="0" y="1455"/>
                    <a:pt x="426" y="1881"/>
                    <a:pt x="953" y="1881"/>
                  </a:cubicBezTo>
                  <a:cubicBezTo>
                    <a:pt x="1479" y="1881"/>
                    <a:pt x="1905" y="1455"/>
                    <a:pt x="1905" y="928"/>
                  </a:cubicBezTo>
                  <a:cubicBezTo>
                    <a:pt x="1905" y="402"/>
                    <a:pt x="1479" y="1"/>
                    <a:pt x="9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6008817" y="118125"/>
              <a:ext cx="3134824" cy="182018"/>
            </a:xfrm>
            <a:custGeom>
              <a:avLst/>
              <a:gdLst/>
              <a:ahLst/>
              <a:cxnLst/>
              <a:rect l="l" t="t" r="r" b="b"/>
              <a:pathLst>
                <a:path w="25490" h="1480" fill="none" extrusionOk="0">
                  <a:moveTo>
                    <a:pt x="1" y="1479"/>
                  </a:moveTo>
                  <a:lnTo>
                    <a:pt x="13710" y="1479"/>
                  </a:lnTo>
                  <a:lnTo>
                    <a:pt x="15164" y="0"/>
                  </a:lnTo>
                  <a:lnTo>
                    <a:pt x="25490" y="0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5876365" y="182815"/>
              <a:ext cx="234282" cy="234409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9"/>
            <p:cNvSpPr/>
            <p:nvPr/>
          </p:nvSpPr>
          <p:spPr>
            <a:xfrm rot="10800000">
              <a:off x="9109108" y="515661"/>
              <a:ext cx="88" cy="564632"/>
            </a:xfrm>
            <a:custGeom>
              <a:avLst/>
              <a:gdLst/>
              <a:ahLst/>
              <a:cxnLst/>
              <a:rect l="l" t="t" r="r" b="b"/>
              <a:pathLst>
                <a:path w="1" h="6417" fill="none" extrusionOk="0">
                  <a:moveTo>
                    <a:pt x="1" y="6416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9"/>
            <p:cNvSpPr/>
            <p:nvPr/>
          </p:nvSpPr>
          <p:spPr>
            <a:xfrm rot="10800000">
              <a:off x="8441048" y="515657"/>
              <a:ext cx="361727" cy="2369168"/>
            </a:xfrm>
            <a:custGeom>
              <a:avLst/>
              <a:gdLst/>
              <a:ahLst/>
              <a:cxnLst/>
              <a:rect l="l" t="t" r="r" b="b"/>
              <a:pathLst>
                <a:path w="4111" h="21731" fill="none" extrusionOk="0">
                  <a:moveTo>
                    <a:pt x="0" y="21730"/>
                  </a:moveTo>
                  <a:lnTo>
                    <a:pt x="0" y="14562"/>
                  </a:lnTo>
                  <a:lnTo>
                    <a:pt x="4110" y="10427"/>
                  </a:lnTo>
                  <a:lnTo>
                    <a:pt x="4110" y="1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9"/>
            <p:cNvSpPr/>
            <p:nvPr/>
          </p:nvSpPr>
          <p:spPr>
            <a:xfrm rot="10800000">
              <a:off x="8357275" y="2781081"/>
              <a:ext cx="165421" cy="167621"/>
            </a:xfrm>
            <a:custGeom>
              <a:avLst/>
              <a:gdLst/>
              <a:ahLst/>
              <a:cxnLst/>
              <a:rect l="l" t="t" r="r" b="b"/>
              <a:pathLst>
                <a:path w="1880" h="1905" extrusionOk="0">
                  <a:moveTo>
                    <a:pt x="927" y="0"/>
                  </a:moveTo>
                  <a:cubicBezTo>
                    <a:pt x="401" y="0"/>
                    <a:pt x="0" y="426"/>
                    <a:pt x="0" y="952"/>
                  </a:cubicBezTo>
                  <a:cubicBezTo>
                    <a:pt x="0" y="1479"/>
                    <a:pt x="401" y="1905"/>
                    <a:pt x="927" y="1905"/>
                  </a:cubicBezTo>
                  <a:cubicBezTo>
                    <a:pt x="1454" y="1905"/>
                    <a:pt x="1880" y="1479"/>
                    <a:pt x="1880" y="952"/>
                  </a:cubicBezTo>
                  <a:cubicBezTo>
                    <a:pt x="1880" y="426"/>
                    <a:pt x="1454" y="0"/>
                    <a:pt x="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5857558" y="956434"/>
            <a:ext cx="3220181" cy="60721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Technical support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E5F808-BA76-B98B-EB20-D4EF5043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" y="424474"/>
            <a:ext cx="5632271" cy="186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A71F7-02CD-E232-0D23-9404DF633519}"/>
              </a:ext>
            </a:extLst>
          </p:cNvPr>
          <p:cNvSpPr txBox="1"/>
          <p:nvPr/>
        </p:nvSpPr>
        <p:spPr>
          <a:xfrm>
            <a:off x="358500" y="3197636"/>
            <a:ext cx="365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- the task of helping people use and understand technology.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4B33F-5C5C-618D-6AD1-BD1F4EE7D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48" y="2571750"/>
            <a:ext cx="4625009" cy="231250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720000" y="214313"/>
            <a:ext cx="7704000" cy="64293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Quality assurance</a:t>
            </a:r>
            <a:endParaRPr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681640" y="1422746"/>
            <a:ext cx="3593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- the act of checking products for problems.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D99E9-5B8D-008D-29CB-6BCC7CBA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1071563"/>
            <a:ext cx="3207854" cy="3207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5F09B-C587-42BC-5797-FCC000280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03407"/>
            <a:ext cx="4299295" cy="1886486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720000" y="192881"/>
            <a:ext cx="7704000" cy="6286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Encoding</a:t>
            </a:r>
            <a:endParaRPr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35757" y="2063918"/>
            <a:ext cx="4236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- the act of changing data so that no one can read it until it is changed again.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5FA70D-6719-3BE8-8403-DDD3CEC9A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98" y="1001366"/>
            <a:ext cx="3678307" cy="3678307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160A-0306-B5E5-C44F-029F5F0E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956" y="1"/>
            <a:ext cx="7566044" cy="711200"/>
          </a:xfrm>
        </p:spPr>
        <p:txBody>
          <a:bodyPr/>
          <a:lstStyle/>
          <a:p>
            <a:r>
              <a:rPr lang="en-US" sz="28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Match the words with the definitions</a:t>
            </a:r>
            <a:br>
              <a:rPr lang="en-US" sz="28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8E51E2-705A-2B84-68C4-D64453867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91472"/>
              </p:ext>
            </p:extLst>
          </p:nvPr>
        </p:nvGraphicFramePr>
        <p:xfrm>
          <a:off x="214490" y="711201"/>
          <a:ext cx="8477954" cy="4264945"/>
        </p:xfrm>
        <a:graphic>
          <a:graphicData uri="http://schemas.openxmlformats.org/drawingml/2006/table">
            <a:tbl>
              <a:tblPr firstRow="1" firstCol="1" bandRow="1">
                <a:tableStyleId>{754ABAFE-91DD-496A-8F26-B0ED93669461}</a:tableStyleId>
              </a:tblPr>
              <a:tblGrid>
                <a:gridCol w="4116286">
                  <a:extLst>
                    <a:ext uri="{9D8B030D-6E8A-4147-A177-3AD203B41FA5}">
                      <a16:colId xmlns:a16="http://schemas.microsoft.com/office/drawing/2014/main" val="4107335524"/>
                    </a:ext>
                  </a:extLst>
                </a:gridCol>
                <a:gridCol w="4361668">
                  <a:extLst>
                    <a:ext uri="{9D8B030D-6E8A-4147-A177-3AD203B41FA5}">
                      <a16:colId xmlns:a16="http://schemas.microsoft.com/office/drawing/2014/main" val="3694134059"/>
                    </a:ext>
                  </a:extLst>
                </a:gridCol>
              </a:tblGrid>
              <a:tr h="464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1. Software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A. the act of checking products for problems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2852217417"/>
                  </a:ext>
                </a:extLst>
              </a:tr>
              <a:tr h="7106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2. Code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B. the act of changing data so that no one can read it until it is changed again.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250807987"/>
                  </a:ext>
                </a:extLst>
              </a:tr>
              <a:tr h="7106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3. Hardware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C. a program or instruction that makes a computer perform a specific task.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3608510576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4. Data processing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D. putting secret information into code.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917275508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5. Technical support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E. a set of words and signs that give instructions to a computer.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3319465430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6. Quality assurance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F. refers to the physical parts of a computer.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369773813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7. Encoding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G. the act of entering, using, or manipulating data with computers.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1185561020"/>
                  </a:ext>
                </a:extLst>
              </a:tr>
              <a:tr h="4649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</a:rPr>
                        <a:t>8. Information security</a:t>
                      </a: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0" dirty="0">
                          <a:solidFill>
                            <a:schemeClr val="tx1"/>
                          </a:solidFill>
                          <a:effectLst/>
                        </a:rPr>
                        <a:t>H. the task of helping people use and understand technology.</a:t>
                      </a:r>
                      <a:endParaRPr lang="en-US" sz="12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71" marR="39171" marT="0" marB="0"/>
                </a:tc>
                <a:extLst>
                  <a:ext uri="{0D108BD9-81ED-4DB2-BD59-A6C34878D82A}">
                    <a16:rowId xmlns:a16="http://schemas.microsoft.com/office/drawing/2014/main" val="545064398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0D341A-05C8-639D-DC91-1D8CDABA5E00}"/>
              </a:ext>
            </a:extLst>
          </p:cNvPr>
          <p:cNvCxnSpPr/>
          <p:nvPr/>
        </p:nvCxnSpPr>
        <p:spPr>
          <a:xfrm>
            <a:off x="1320800" y="891822"/>
            <a:ext cx="2991556" cy="1151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F8A612E-9AB8-0DC9-2666-9498E9B87DBC}"/>
              </a:ext>
            </a:extLst>
          </p:cNvPr>
          <p:cNvCxnSpPr>
            <a:cxnSpLocks/>
          </p:cNvCxnSpPr>
          <p:nvPr/>
        </p:nvCxnSpPr>
        <p:spPr>
          <a:xfrm>
            <a:off x="1061156" y="1422401"/>
            <a:ext cx="3251200" cy="16778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EE3567-12F0-811F-6BC4-7990D725C945}"/>
              </a:ext>
            </a:extLst>
          </p:cNvPr>
          <p:cNvCxnSpPr/>
          <p:nvPr/>
        </p:nvCxnSpPr>
        <p:spPr>
          <a:xfrm>
            <a:off x="1411111" y="2122311"/>
            <a:ext cx="2901245" cy="1546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4962B2-2CEE-E4AF-A337-46089C106D52}"/>
              </a:ext>
            </a:extLst>
          </p:cNvPr>
          <p:cNvCxnSpPr/>
          <p:nvPr/>
        </p:nvCxnSpPr>
        <p:spPr>
          <a:xfrm>
            <a:off x="1975556" y="2754489"/>
            <a:ext cx="2336800" cy="133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A65A2E-51FB-FB12-B766-940054A86593}"/>
              </a:ext>
            </a:extLst>
          </p:cNvPr>
          <p:cNvCxnSpPr/>
          <p:nvPr/>
        </p:nvCxnSpPr>
        <p:spPr>
          <a:xfrm>
            <a:off x="2111022" y="3262489"/>
            <a:ext cx="2201334" cy="138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0B7F59-ECDC-D6CC-714A-CB9DCA3B93B3}"/>
              </a:ext>
            </a:extLst>
          </p:cNvPr>
          <p:cNvCxnSpPr/>
          <p:nvPr/>
        </p:nvCxnSpPr>
        <p:spPr>
          <a:xfrm flipV="1">
            <a:off x="2190044" y="1004712"/>
            <a:ext cx="2122312" cy="280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9F67E1-CB1B-5942-34F6-E23B2EF16A75}"/>
              </a:ext>
            </a:extLst>
          </p:cNvPr>
          <p:cNvCxnSpPr/>
          <p:nvPr/>
        </p:nvCxnSpPr>
        <p:spPr>
          <a:xfrm flipV="1">
            <a:off x="1411111" y="1535289"/>
            <a:ext cx="2777067" cy="2713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4587423-2EDA-603F-7C28-74417289A265}"/>
              </a:ext>
            </a:extLst>
          </p:cNvPr>
          <p:cNvCxnSpPr/>
          <p:nvPr/>
        </p:nvCxnSpPr>
        <p:spPr>
          <a:xfrm flipV="1">
            <a:off x="2325511" y="2754489"/>
            <a:ext cx="1907822" cy="2058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1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9245-10FC-16C2-80FB-34EFFBFA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585700"/>
            <a:ext cx="8909775" cy="4884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Fill in the blanks with the correct words from the word bank.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E71A26-1E14-D84E-199C-D945EAFC1385}"/>
              </a:ext>
            </a:extLst>
          </p:cNvPr>
          <p:cNvSpPr txBox="1"/>
          <p:nvPr/>
        </p:nvSpPr>
        <p:spPr>
          <a:xfrm>
            <a:off x="581025" y="2145268"/>
            <a:ext cx="8077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Enter the ___________ into the computer.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2. The company uses ___________ to protect information.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3. _______________ finds and fixes problems in new products.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8942A-4FAF-0842-4CF9-2BA5047F5273}"/>
              </a:ext>
            </a:extLst>
          </p:cNvPr>
          <p:cNvSpPr txBox="1"/>
          <p:nvPr/>
        </p:nvSpPr>
        <p:spPr>
          <a:xfrm>
            <a:off x="2390775" y="2145268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data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C1ECD1-1976-2EBE-7524-9C18BE99D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66554"/>
              </p:ext>
            </p:extLst>
          </p:nvPr>
        </p:nvGraphicFramePr>
        <p:xfrm>
          <a:off x="1000126" y="1464224"/>
          <a:ext cx="6391275" cy="640080"/>
        </p:xfrm>
        <a:graphic>
          <a:graphicData uri="http://schemas.openxmlformats.org/drawingml/2006/table">
            <a:tbl>
              <a:tblPr firstRow="1" bandRow="1">
                <a:tableStyleId>{754ABAFE-91DD-496A-8F26-B0ED93669461}</a:tableStyleId>
              </a:tblPr>
              <a:tblGrid>
                <a:gridCol w="2130425">
                  <a:extLst>
                    <a:ext uri="{9D8B030D-6E8A-4147-A177-3AD203B41FA5}">
                      <a16:colId xmlns:a16="http://schemas.microsoft.com/office/drawing/2014/main" val="230594157"/>
                    </a:ext>
                  </a:extLst>
                </a:gridCol>
                <a:gridCol w="2130425">
                  <a:extLst>
                    <a:ext uri="{9D8B030D-6E8A-4147-A177-3AD203B41FA5}">
                      <a16:colId xmlns:a16="http://schemas.microsoft.com/office/drawing/2014/main" val="3682850491"/>
                    </a:ext>
                  </a:extLst>
                </a:gridCol>
                <a:gridCol w="2130425">
                  <a:extLst>
                    <a:ext uri="{9D8B030D-6E8A-4147-A177-3AD203B41FA5}">
                      <a16:colId xmlns:a16="http://schemas.microsoft.com/office/drawing/2014/main" val="2904664302"/>
                    </a:ext>
                  </a:extLst>
                </a:gridCol>
              </a:tblGrid>
              <a:tr h="488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quality assurance</a:t>
                      </a:r>
                      <a:endParaRPr lang="en-US" sz="1800" b="1" i="0" u="none" strike="noStrike" cap="none" dirty="0">
                        <a:solidFill>
                          <a:schemeClr val="tx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data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encoding</a:t>
                      </a:r>
                      <a:endParaRPr lang="en-US" sz="1800" b="1" i="0" u="none" strike="noStrike" cap="none" dirty="0">
                        <a:solidFill>
                          <a:schemeClr val="tx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38183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B18D0-AAE6-E3D0-E02F-4D4246DE4224}"/>
              </a:ext>
            </a:extLst>
          </p:cNvPr>
          <p:cNvSpPr txBox="1"/>
          <p:nvPr/>
        </p:nvSpPr>
        <p:spPr>
          <a:xfrm>
            <a:off x="3571876" y="2708262"/>
            <a:ext cx="1911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encoding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174ED-E014-C615-583E-26F4D8AA7DB0}"/>
              </a:ext>
            </a:extLst>
          </p:cNvPr>
          <p:cNvSpPr txBox="1"/>
          <p:nvPr/>
        </p:nvSpPr>
        <p:spPr>
          <a:xfrm>
            <a:off x="771525" y="3333750"/>
            <a:ext cx="2619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Quality assurance</a:t>
            </a:r>
          </a:p>
        </p:txBody>
      </p:sp>
    </p:spTree>
    <p:extLst>
      <p:ext uri="{BB962C8B-B14F-4D97-AF65-F5344CB8AC3E}">
        <p14:creationId xmlns:p14="http://schemas.microsoft.com/office/powerpoint/2010/main" val="213533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0"/>
          <p:cNvSpPr txBox="1">
            <a:spLocks noGrp="1"/>
          </p:cNvSpPr>
          <p:nvPr>
            <p:ph type="body" idx="1"/>
          </p:nvPr>
        </p:nvSpPr>
        <p:spPr>
          <a:xfrm>
            <a:off x="148666" y="773812"/>
            <a:ext cx="4496222" cy="420538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IT Department Restructuring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DataPro</a:t>
            </a:r>
            <a:r>
              <a:rPr lang="en-US" dirty="0"/>
              <a:t> Inc. is growing, and so our workload is increasing. But our IT department is not dealing with this increase effectively. So I am dividing the IT department into three sections: quality assurance, data processing, and information technology. The responsibilities of each section are: Quality Assurance (Testing hardware and Providing technical support), Data Processing (Writing code and Organizing data), and Information Security (Encoding online data transfers and Updating security software).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       These changes are not simple or easy. But smaller groups deal with tasks more efficiently than larger ones. See your supervisors for your new section assignment.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Thomas Jenkins,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CEO </a:t>
            </a:r>
            <a:r>
              <a:rPr lang="en-US" dirty="0" err="1"/>
              <a:t>DataPro</a:t>
            </a:r>
            <a:r>
              <a:rPr lang="en-US" dirty="0"/>
              <a:t> Inc</a:t>
            </a:r>
            <a:endParaRPr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72291" y="1095996"/>
            <a:ext cx="2286000" cy="71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rot="5400000" flipV="1">
            <a:off x="3125547" y="2789065"/>
            <a:ext cx="3393281" cy="7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72291" y="4528102"/>
            <a:ext cx="1343025" cy="7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2723;p64">
            <a:extLst>
              <a:ext uri="{FF2B5EF4-FFF2-40B4-BE49-F238E27FC236}">
                <a16:creationId xmlns:a16="http://schemas.microsoft.com/office/drawing/2014/main" id="{E4C5B855-2672-B43F-4240-107249E473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92881"/>
            <a:ext cx="7704000" cy="6286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Reading</a:t>
            </a:r>
            <a:endParaRPr sz="4000" dirty="0"/>
          </a:p>
        </p:txBody>
      </p:sp>
      <p:sp>
        <p:nvSpPr>
          <p:cNvPr id="3" name="Google Shape;918;p40">
            <a:extLst>
              <a:ext uri="{FF2B5EF4-FFF2-40B4-BE49-F238E27FC236}">
                <a16:creationId xmlns:a16="http://schemas.microsoft.com/office/drawing/2014/main" id="{C5B30573-6E3B-7894-5DF6-73EE2A7DE81A}"/>
              </a:ext>
            </a:extLst>
          </p:cNvPr>
          <p:cNvSpPr txBox="1">
            <a:spLocks/>
          </p:cNvSpPr>
          <p:nvPr/>
        </p:nvSpPr>
        <p:spPr>
          <a:xfrm>
            <a:off x="4939542" y="1639758"/>
            <a:ext cx="3856265" cy="213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■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-317500">
              <a:buSzPts val="1400"/>
              <a:buFont typeface="Roboto"/>
              <a:buNone/>
            </a:pPr>
            <a:r>
              <a:rPr lang="en-US" dirty="0"/>
              <a:t>Read the text, then mark the following statements as true (T) or False (F).</a:t>
            </a:r>
          </a:p>
          <a:p>
            <a:pPr indent="-317500">
              <a:buSzPts val="1400"/>
              <a:buFont typeface="Roboto"/>
              <a:buNone/>
            </a:pPr>
            <a:endParaRPr lang="en-US" dirty="0"/>
          </a:p>
          <a:p>
            <a:pPr marL="482600" indent="-342900">
              <a:buSzPts val="1400"/>
              <a:buFont typeface="Roboto"/>
              <a:buAutoNum type="arabicPeriod"/>
            </a:pPr>
            <a:r>
              <a:rPr lang="en-US" dirty="0"/>
              <a:t>___   The IT Department is increasing.</a:t>
            </a:r>
          </a:p>
          <a:p>
            <a:pPr marL="139700" indent="0">
              <a:buSzPts val="1400"/>
              <a:buNone/>
            </a:pPr>
            <a:endParaRPr lang="en-US" dirty="0"/>
          </a:p>
          <a:p>
            <a:pPr marL="482600" indent="-342900">
              <a:buSzPts val="1400"/>
              <a:buFont typeface="Roboto"/>
              <a:buAutoNum type="arabicPeriod" startAt="2"/>
            </a:pPr>
            <a:r>
              <a:rPr lang="en-US" dirty="0"/>
              <a:t>___   Data Processing employees new</a:t>
            </a:r>
          </a:p>
          <a:p>
            <a:pPr marL="139700" indent="0">
              <a:buSzPts val="1400"/>
              <a:buNone/>
            </a:pPr>
            <a:r>
              <a:rPr lang="en-US" dirty="0"/>
              <a:t> encode data.</a:t>
            </a:r>
          </a:p>
          <a:p>
            <a:pPr marL="139700" indent="0">
              <a:buSzPts val="1400"/>
              <a:buNone/>
            </a:pPr>
            <a:endParaRPr lang="en-US" dirty="0"/>
          </a:p>
          <a:p>
            <a:pPr marL="482600" indent="-342900">
              <a:buSzPts val="1400"/>
              <a:buFont typeface="Roboto"/>
              <a:buAutoNum type="arabicPeriod" startAt="3"/>
            </a:pPr>
            <a:r>
              <a:rPr lang="en-US" dirty="0"/>
              <a:t>___   Supervisors know the employees’ new assignments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86846-0931-8E20-C8AA-54EB80509DDE}"/>
              </a:ext>
            </a:extLst>
          </p:cNvPr>
          <p:cNvSpPr txBox="1"/>
          <p:nvPr/>
        </p:nvSpPr>
        <p:spPr>
          <a:xfrm>
            <a:off x="5397835" y="2146391"/>
            <a:ext cx="286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ACB5A-7A6C-60C5-8342-2C6F84754217}"/>
              </a:ext>
            </a:extLst>
          </p:cNvPr>
          <p:cNvSpPr txBox="1"/>
          <p:nvPr/>
        </p:nvSpPr>
        <p:spPr>
          <a:xfrm>
            <a:off x="5397835" y="2592585"/>
            <a:ext cx="286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F77BD-5C54-5DB1-B849-6E848FA59829}"/>
              </a:ext>
            </a:extLst>
          </p:cNvPr>
          <p:cNvSpPr txBox="1"/>
          <p:nvPr/>
        </p:nvSpPr>
        <p:spPr>
          <a:xfrm>
            <a:off x="5397835" y="3223592"/>
            <a:ext cx="286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CED6-8669-D26B-4DCD-A7BBDB0E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78" y="79022"/>
            <a:ext cx="7690222" cy="871253"/>
          </a:xfrm>
        </p:spPr>
        <p:txBody>
          <a:bodyPr/>
          <a:lstStyle/>
          <a:p>
            <a:r>
              <a:rPr lang="en-US" sz="2800" dirty="0"/>
              <a:t>Listen to a conversation between a </a:t>
            </a:r>
            <a:r>
              <a:rPr lang="en-US" sz="2800" dirty="0" err="1"/>
              <a:t>DataPro</a:t>
            </a:r>
            <a:r>
              <a:rPr lang="en-US" sz="2800" dirty="0"/>
              <a:t> Inc. employee and her supervisor. Choose the correct answers.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5A1D8-8753-4D3A-3E80-BAA367B04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900" y="1242425"/>
            <a:ext cx="7976144" cy="3326700"/>
          </a:xfrm>
        </p:spPr>
        <p:txBody>
          <a:bodyPr/>
          <a:lstStyle/>
          <a:p>
            <a:pPr marL="127000" indent="0">
              <a:buFont typeface="Roboto"/>
              <a:buNone/>
            </a:pPr>
            <a:r>
              <a:rPr lang="en-US" sz="2000" dirty="0"/>
              <a:t>1. What is the dialogue mainly about?</a:t>
            </a:r>
          </a:p>
          <a:p>
            <a:pPr marL="127000" indent="0">
              <a:buNone/>
            </a:pPr>
            <a:r>
              <a:rPr lang="en-US" sz="2000" dirty="0"/>
              <a:t>A. asking for a raise</a:t>
            </a:r>
          </a:p>
          <a:p>
            <a:pPr marL="127000" indent="0">
              <a:buNone/>
            </a:pPr>
            <a:r>
              <a:rPr lang="en-US" sz="2000" dirty="0"/>
              <a:t>B. requesting a transfer</a:t>
            </a:r>
          </a:p>
          <a:p>
            <a:pPr marL="127000" indent="0">
              <a:buNone/>
            </a:pPr>
            <a:r>
              <a:rPr lang="en-US" sz="2000" dirty="0"/>
              <a:t>C. assuring product quality</a:t>
            </a:r>
          </a:p>
          <a:p>
            <a:pPr marL="127000" indent="0">
              <a:buNone/>
            </a:pPr>
            <a:r>
              <a:rPr lang="en-US" sz="2000" dirty="0"/>
              <a:t>D. improving hardware</a:t>
            </a:r>
          </a:p>
          <a:p>
            <a:pPr marL="127000" indent="0">
              <a:buNone/>
            </a:pPr>
            <a:r>
              <a:rPr lang="en-US" sz="2000" dirty="0"/>
              <a:t> </a:t>
            </a:r>
          </a:p>
          <a:p>
            <a:pPr marL="127000" indent="0">
              <a:buNone/>
            </a:pPr>
            <a:r>
              <a:rPr lang="en-US" sz="2000" dirty="0"/>
              <a:t>2 What can you infer about the employee?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A. She does not like her new section.</a:t>
            </a:r>
          </a:p>
          <a:p>
            <a:pPr marL="127000" indent="0">
              <a:buNone/>
            </a:pPr>
            <a:r>
              <a:rPr lang="en-US" sz="2000" dirty="0"/>
              <a:t>B. She has experience with hardware.</a:t>
            </a:r>
          </a:p>
          <a:p>
            <a:pPr marL="127000" indent="0">
              <a:buNone/>
            </a:pPr>
            <a:r>
              <a:rPr lang="en-US" sz="2000" dirty="0"/>
              <a:t>C. She does not understand the changes.</a:t>
            </a:r>
          </a:p>
          <a:p>
            <a:pPr marL="127000" indent="0">
              <a:buNone/>
            </a:pPr>
            <a:r>
              <a:rPr lang="en-US" sz="2000" dirty="0"/>
              <a:t>D. She creates valuable software.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E408542-7C18-97F5-C9F2-E03743B4538C}"/>
              </a:ext>
            </a:extLst>
          </p:cNvPr>
          <p:cNvSpPr/>
          <p:nvPr/>
        </p:nvSpPr>
        <p:spPr>
          <a:xfrm>
            <a:off x="620889" y="1840090"/>
            <a:ext cx="304800" cy="2257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4FD9732-4205-4E82-A078-5C90242908A8}"/>
              </a:ext>
            </a:extLst>
          </p:cNvPr>
          <p:cNvSpPr/>
          <p:nvPr/>
        </p:nvSpPr>
        <p:spPr>
          <a:xfrm>
            <a:off x="546100" y="4006900"/>
            <a:ext cx="304800" cy="2257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_unit 1">
            <a:hlinkClick r:id="" action="ppaction://media"/>
            <a:extLst>
              <a:ext uri="{FF2B5EF4-FFF2-40B4-BE49-F238E27FC236}">
                <a16:creationId xmlns:a16="http://schemas.microsoft.com/office/drawing/2014/main" id="{374514D7-88AB-A8A3-5835-5AF8D616F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3"/>
          <p:cNvSpPr txBox="1">
            <a:spLocks noGrp="1"/>
          </p:cNvSpPr>
          <p:nvPr>
            <p:ph type="title"/>
          </p:nvPr>
        </p:nvSpPr>
        <p:spPr>
          <a:xfrm>
            <a:off x="720000" y="114300"/>
            <a:ext cx="7704000" cy="15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Grammar: present simple</a:t>
            </a:r>
            <a:br>
              <a:rPr lang="en-US" dirty="0"/>
            </a:br>
            <a:r>
              <a:rPr lang="en-US" sz="2800" dirty="0"/>
              <a:t>Present Simple is used to talk about habitual actions, general truths, and routines. </a:t>
            </a:r>
            <a:endParaRPr sz="2800" dirty="0"/>
          </a:p>
        </p:txBody>
      </p:sp>
      <p:grpSp>
        <p:nvGrpSpPr>
          <p:cNvPr id="68" name="Google Shape;1239;p43">
            <a:extLst>
              <a:ext uri="{FF2B5EF4-FFF2-40B4-BE49-F238E27FC236}">
                <a16:creationId xmlns:a16="http://schemas.microsoft.com/office/drawing/2014/main" id="{750CFC94-2813-462C-85AD-68280DB5E063}"/>
              </a:ext>
            </a:extLst>
          </p:cNvPr>
          <p:cNvGrpSpPr/>
          <p:nvPr/>
        </p:nvGrpSpPr>
        <p:grpSpPr>
          <a:xfrm>
            <a:off x="868649" y="2196440"/>
            <a:ext cx="2075700" cy="830024"/>
            <a:chOff x="791700" y="1872559"/>
            <a:chExt cx="2075700" cy="830024"/>
          </a:xfrm>
        </p:grpSpPr>
        <p:sp>
          <p:nvSpPr>
            <p:cNvPr id="69" name="Google Shape;1240;p43">
              <a:extLst>
                <a:ext uri="{FF2B5EF4-FFF2-40B4-BE49-F238E27FC236}">
                  <a16:creationId xmlns:a16="http://schemas.microsoft.com/office/drawing/2014/main" id="{4C7748DD-F633-42D3-A88F-D5E843FEC708}"/>
                </a:ext>
              </a:extLst>
            </p:cNvPr>
            <p:cNvSpPr txBox="1"/>
            <p:nvPr/>
          </p:nvSpPr>
          <p:spPr>
            <a:xfrm>
              <a:off x="791700" y="1872559"/>
              <a:ext cx="20757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70" name="Google Shape;1241;p43">
              <a:extLst>
                <a:ext uri="{FF2B5EF4-FFF2-40B4-BE49-F238E27FC236}">
                  <a16:creationId xmlns:a16="http://schemas.microsoft.com/office/drawing/2014/main" id="{D73EA19E-E791-4298-B20B-59E64F996375}"/>
                </a:ext>
              </a:extLst>
            </p:cNvPr>
            <p:cNvSpPr txBox="1"/>
            <p:nvPr/>
          </p:nvSpPr>
          <p:spPr>
            <a:xfrm>
              <a:off x="791700" y="2214183"/>
              <a:ext cx="20757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290CC1-591F-B8E7-A0D3-C8274B6C8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203282"/>
              </p:ext>
            </p:extLst>
          </p:nvPr>
        </p:nvGraphicFramePr>
        <p:xfrm>
          <a:off x="1524000" y="1702903"/>
          <a:ext cx="6096000" cy="2341219"/>
        </p:xfrm>
        <a:graphic>
          <a:graphicData uri="http://schemas.openxmlformats.org/drawingml/2006/table">
            <a:tbl>
              <a:tblPr firstRow="1" bandRow="1">
                <a:tableStyleId>{754ABAFE-91DD-496A-8F26-B0ED93669461}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901769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403245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15668974"/>
                    </a:ext>
                  </a:extLst>
                </a:gridCol>
              </a:tblGrid>
              <a:tr h="55659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Affirmative sentence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Negative sentence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Interrogative sentence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03540"/>
                  </a:ext>
                </a:extLst>
              </a:tr>
              <a:tr h="8923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(you, we, they) load the computer every day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don’t load the computer every day.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 you load the computer every day?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267871"/>
                  </a:ext>
                </a:extLst>
              </a:tr>
              <a:tr h="8923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She (he, it) loads the computer every day.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She doesn’t load the computer every day.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Does she load the computer every day?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635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682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3"/>
          <p:cNvSpPr txBox="1">
            <a:spLocks noGrp="1"/>
          </p:cNvSpPr>
          <p:nvPr>
            <p:ph type="title"/>
          </p:nvPr>
        </p:nvSpPr>
        <p:spPr>
          <a:xfrm>
            <a:off x="720000" y="114300"/>
            <a:ext cx="7704000" cy="106448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Grammar: present simple</a:t>
            </a:r>
            <a:br>
              <a:rPr lang="en-US" dirty="0"/>
            </a:br>
            <a:r>
              <a:rPr lang="en-US" sz="2800" dirty="0"/>
              <a:t>Activity 1: Underline the correct form of the verb.</a:t>
            </a:r>
            <a:endParaRPr sz="2800" dirty="0"/>
          </a:p>
        </p:txBody>
      </p:sp>
      <p:grpSp>
        <p:nvGrpSpPr>
          <p:cNvPr id="68" name="Google Shape;1239;p43">
            <a:extLst>
              <a:ext uri="{FF2B5EF4-FFF2-40B4-BE49-F238E27FC236}">
                <a16:creationId xmlns:a16="http://schemas.microsoft.com/office/drawing/2014/main" id="{750CFC94-2813-462C-85AD-68280DB5E063}"/>
              </a:ext>
            </a:extLst>
          </p:cNvPr>
          <p:cNvGrpSpPr/>
          <p:nvPr/>
        </p:nvGrpSpPr>
        <p:grpSpPr>
          <a:xfrm>
            <a:off x="868649" y="2196440"/>
            <a:ext cx="2075700" cy="830024"/>
            <a:chOff x="791700" y="1872559"/>
            <a:chExt cx="2075700" cy="830024"/>
          </a:xfrm>
        </p:grpSpPr>
        <p:sp>
          <p:nvSpPr>
            <p:cNvPr id="69" name="Google Shape;1240;p43">
              <a:extLst>
                <a:ext uri="{FF2B5EF4-FFF2-40B4-BE49-F238E27FC236}">
                  <a16:creationId xmlns:a16="http://schemas.microsoft.com/office/drawing/2014/main" id="{4C7748DD-F633-42D3-A88F-D5E843FEC708}"/>
                </a:ext>
              </a:extLst>
            </p:cNvPr>
            <p:cNvSpPr txBox="1"/>
            <p:nvPr/>
          </p:nvSpPr>
          <p:spPr>
            <a:xfrm>
              <a:off x="791700" y="1872559"/>
              <a:ext cx="20757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70" name="Google Shape;1241;p43">
              <a:extLst>
                <a:ext uri="{FF2B5EF4-FFF2-40B4-BE49-F238E27FC236}">
                  <a16:creationId xmlns:a16="http://schemas.microsoft.com/office/drawing/2014/main" id="{D73EA19E-E791-4298-B20B-59E64F996375}"/>
                </a:ext>
              </a:extLst>
            </p:cNvPr>
            <p:cNvSpPr txBox="1"/>
            <p:nvPr/>
          </p:nvSpPr>
          <p:spPr>
            <a:xfrm>
              <a:off x="791700" y="2214183"/>
              <a:ext cx="20757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214626-4542-F9AB-7C0D-302162CE4AFE}"/>
              </a:ext>
            </a:extLst>
          </p:cNvPr>
          <p:cNvSpPr txBox="1"/>
          <p:nvPr/>
        </p:nvSpPr>
        <p:spPr>
          <a:xfrm>
            <a:off x="395392" y="1268787"/>
            <a:ext cx="85034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1. When one computer system is set up to communicate with another computer system, connectivity </a:t>
            </a:r>
            <a:r>
              <a:rPr lang="en-US" sz="2000" i="1" dirty="0">
                <a:solidFill>
                  <a:schemeClr val="tx1"/>
                </a:solidFill>
              </a:rPr>
              <a:t>becomes/ become </a:t>
            </a:r>
            <a:r>
              <a:rPr lang="en-US" sz="2000" dirty="0">
                <a:solidFill>
                  <a:schemeClr val="tx1"/>
                </a:solidFill>
              </a:rPr>
              <a:t>an important system element.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2. People </a:t>
            </a:r>
            <a:r>
              <a:rPr lang="en-US" sz="2000" i="1" dirty="0">
                <a:solidFill>
                  <a:schemeClr val="tx1"/>
                </a:solidFill>
              </a:rPr>
              <a:t>is/are </a:t>
            </a:r>
            <a:r>
              <a:rPr lang="en-US" sz="2000" dirty="0">
                <a:solidFill>
                  <a:schemeClr val="tx1"/>
                </a:solidFill>
              </a:rPr>
              <a:t>the most important component of the computer system: they </a:t>
            </a:r>
            <a:r>
              <a:rPr lang="en-US" sz="2000" i="1" dirty="0">
                <a:solidFill>
                  <a:schemeClr val="tx1"/>
                </a:solidFill>
              </a:rPr>
              <a:t>create/ creates </a:t>
            </a:r>
            <a:r>
              <a:rPr lang="en-US" sz="2000" dirty="0">
                <a:solidFill>
                  <a:schemeClr val="tx1"/>
                </a:solidFill>
              </a:rPr>
              <a:t>the computer software instructions and respond to the procedures that those instructions present.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3. The main memory </a:t>
            </a:r>
            <a:r>
              <a:rPr lang="en-US" sz="2000" i="1" dirty="0">
                <a:solidFill>
                  <a:schemeClr val="tx1"/>
                </a:solidFill>
              </a:rPr>
              <a:t>holds/ is hold </a:t>
            </a:r>
            <a:r>
              <a:rPr lang="en-US" sz="2000" dirty="0">
                <a:solidFill>
                  <a:schemeClr val="tx1"/>
                </a:solidFill>
              </a:rPr>
              <a:t>the instructions and data.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4. Computers </a:t>
            </a:r>
            <a:r>
              <a:rPr lang="en-US" sz="2000" i="1" dirty="0">
                <a:solidFill>
                  <a:schemeClr val="tx1"/>
                </a:solidFill>
              </a:rPr>
              <a:t>play/ plays </a:t>
            </a:r>
            <a:r>
              <a:rPr lang="en-US" sz="2000" dirty="0">
                <a:solidFill>
                  <a:schemeClr val="tx1"/>
                </a:solidFill>
              </a:rPr>
              <a:t>a crucial role in our everyday lives.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5.  Data analysts </a:t>
            </a:r>
            <a:r>
              <a:rPr lang="en-US" sz="2000" i="1" dirty="0">
                <a:solidFill>
                  <a:schemeClr val="tx1"/>
                </a:solidFill>
              </a:rPr>
              <a:t>analyze/ analyzes </a:t>
            </a:r>
            <a:r>
              <a:rPr lang="en-US" sz="2000" dirty="0">
                <a:solidFill>
                  <a:schemeClr val="tx1"/>
                </a:solidFill>
              </a:rPr>
              <a:t>large datasets to extract meaningful insights.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979B40-5ECE-778D-D03D-1551D95493B2}"/>
              </a:ext>
            </a:extLst>
          </p:cNvPr>
          <p:cNvCxnSpPr/>
          <p:nvPr/>
        </p:nvCxnSpPr>
        <p:spPr>
          <a:xfrm>
            <a:off x="3928533" y="1998133"/>
            <a:ext cx="10047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A0D3EE-E9B3-184D-A4A7-58500548051D}"/>
              </a:ext>
            </a:extLst>
          </p:cNvPr>
          <p:cNvCxnSpPr/>
          <p:nvPr/>
        </p:nvCxnSpPr>
        <p:spPr>
          <a:xfrm>
            <a:off x="1873956" y="2571750"/>
            <a:ext cx="3273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1B2673-E2CD-1450-9905-AC645EBD8520}"/>
              </a:ext>
            </a:extLst>
          </p:cNvPr>
          <p:cNvCxnSpPr/>
          <p:nvPr/>
        </p:nvCxnSpPr>
        <p:spPr>
          <a:xfrm>
            <a:off x="1038578" y="2935111"/>
            <a:ext cx="5983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2559AB-620D-FF4A-2B48-0E676FD77268}"/>
              </a:ext>
            </a:extLst>
          </p:cNvPr>
          <p:cNvCxnSpPr/>
          <p:nvPr/>
        </p:nvCxnSpPr>
        <p:spPr>
          <a:xfrm>
            <a:off x="2698044" y="40188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53027-A9EF-C5FA-C0FC-6EFD905AA0CB}"/>
              </a:ext>
            </a:extLst>
          </p:cNvPr>
          <p:cNvCxnSpPr/>
          <p:nvPr/>
        </p:nvCxnSpPr>
        <p:spPr>
          <a:xfrm>
            <a:off x="1986844" y="4007556"/>
            <a:ext cx="4628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D06551-C47D-3998-29D7-2568CB2CD59A}"/>
              </a:ext>
            </a:extLst>
          </p:cNvPr>
          <p:cNvCxnSpPr/>
          <p:nvPr/>
        </p:nvCxnSpPr>
        <p:spPr>
          <a:xfrm>
            <a:off x="2415822" y="4391378"/>
            <a:ext cx="8579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3CFB24-907B-7F49-3990-2E7F58230964}"/>
              </a:ext>
            </a:extLst>
          </p:cNvPr>
          <p:cNvCxnSpPr/>
          <p:nvPr/>
        </p:nvCxnSpPr>
        <p:spPr>
          <a:xfrm>
            <a:off x="2944349" y="3578578"/>
            <a:ext cx="5664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3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48"/>
          <p:cNvSpPr txBox="1">
            <a:spLocks noGrp="1"/>
          </p:cNvSpPr>
          <p:nvPr>
            <p:ph type="title"/>
          </p:nvPr>
        </p:nvSpPr>
        <p:spPr>
          <a:xfrm>
            <a:off x="720000" y="144120"/>
            <a:ext cx="7704000" cy="14404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Activity 2: Watch a video about how to install Software on Windows and write down the verbs that you will hear in the present simple. Then, describe the steps using this tense.</a:t>
            </a:r>
            <a:endParaRPr sz="2800" dirty="0"/>
          </a:p>
        </p:txBody>
      </p:sp>
      <p:sp>
        <p:nvSpPr>
          <p:cNvPr id="64514" name="AutoShape 2" descr="Tic Tac Toe Glow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Tic Tac Toe Glow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How to Install Software on Windows (360p)">
            <a:hlinkClick r:id="" action="ppaction://media"/>
            <a:extLst>
              <a:ext uri="{FF2B5EF4-FFF2-40B4-BE49-F238E27FC236}">
                <a16:creationId xmlns:a16="http://schemas.microsoft.com/office/drawing/2014/main" id="{73BF9B46-F664-A5AC-20E1-115C3292A3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888" y="1584549"/>
            <a:ext cx="7890933" cy="3414831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41"/>
          <p:cNvSpPr txBox="1">
            <a:spLocks noGrp="1"/>
          </p:cNvSpPr>
          <p:nvPr>
            <p:ph type="title"/>
          </p:nvPr>
        </p:nvSpPr>
        <p:spPr>
          <a:xfrm>
            <a:off x="720000" y="407194"/>
            <a:ext cx="7704000" cy="5429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objectives</a:t>
            </a:r>
            <a:endParaRPr sz="4400" dirty="0"/>
          </a:p>
        </p:txBody>
      </p:sp>
      <p:grpSp>
        <p:nvGrpSpPr>
          <p:cNvPr id="924" name="Google Shape;924;p41"/>
          <p:cNvGrpSpPr/>
          <p:nvPr/>
        </p:nvGrpSpPr>
        <p:grpSpPr>
          <a:xfrm>
            <a:off x="708739" y="1324497"/>
            <a:ext cx="1453482" cy="1453406"/>
            <a:chOff x="3367744" y="1278762"/>
            <a:chExt cx="2168082" cy="2167969"/>
          </a:xfrm>
        </p:grpSpPr>
        <p:sp>
          <p:nvSpPr>
            <p:cNvPr id="925" name="Google Shape;925;p41"/>
            <p:cNvSpPr/>
            <p:nvPr/>
          </p:nvSpPr>
          <p:spPr>
            <a:xfrm rot="2700000">
              <a:off x="3686286" y="1595204"/>
              <a:ext cx="1530885" cy="1535085"/>
            </a:xfrm>
            <a:prstGeom prst="roundRect">
              <a:avLst>
                <a:gd name="adj" fmla="val 11540"/>
              </a:avLst>
            </a:prstGeom>
            <a:solidFill>
              <a:srgbClr val="285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1"/>
            <p:cNvSpPr/>
            <p:nvPr/>
          </p:nvSpPr>
          <p:spPr>
            <a:xfrm rot="8100000">
              <a:off x="3687736" y="1595882"/>
              <a:ext cx="1531008" cy="1531008"/>
            </a:xfrm>
            <a:custGeom>
              <a:avLst/>
              <a:gdLst/>
              <a:ahLst/>
              <a:cxnLst/>
              <a:rect l="l" t="t" r="r" b="b"/>
              <a:pathLst>
                <a:path w="5254" h="5254" extrusionOk="0">
                  <a:moveTo>
                    <a:pt x="4776" y="13"/>
                  </a:moveTo>
                  <a:cubicBezTo>
                    <a:pt x="5032" y="13"/>
                    <a:pt x="5241" y="222"/>
                    <a:pt x="5241" y="478"/>
                  </a:cubicBezTo>
                  <a:lnTo>
                    <a:pt x="5241" y="4776"/>
                  </a:lnTo>
                  <a:cubicBezTo>
                    <a:pt x="5241" y="5033"/>
                    <a:pt x="5032" y="5240"/>
                    <a:pt x="4776" y="5240"/>
                  </a:cubicBezTo>
                  <a:lnTo>
                    <a:pt x="478" y="5240"/>
                  </a:lnTo>
                  <a:cubicBezTo>
                    <a:pt x="221" y="5240"/>
                    <a:pt x="14" y="5033"/>
                    <a:pt x="14" y="4776"/>
                  </a:cubicBezTo>
                  <a:lnTo>
                    <a:pt x="14" y="478"/>
                  </a:lnTo>
                  <a:cubicBezTo>
                    <a:pt x="14" y="222"/>
                    <a:pt x="221" y="13"/>
                    <a:pt x="478" y="13"/>
                  </a:cubicBezTo>
                  <a:close/>
                  <a:moveTo>
                    <a:pt x="478" y="1"/>
                  </a:moveTo>
                  <a:cubicBezTo>
                    <a:pt x="214" y="1"/>
                    <a:pt x="0" y="215"/>
                    <a:pt x="0" y="478"/>
                  </a:cubicBezTo>
                  <a:lnTo>
                    <a:pt x="0" y="4776"/>
                  </a:lnTo>
                  <a:cubicBezTo>
                    <a:pt x="0" y="5040"/>
                    <a:pt x="214" y="5254"/>
                    <a:pt x="478" y="5254"/>
                  </a:cubicBezTo>
                  <a:lnTo>
                    <a:pt x="4776" y="5254"/>
                  </a:lnTo>
                  <a:cubicBezTo>
                    <a:pt x="5039" y="5254"/>
                    <a:pt x="5253" y="5040"/>
                    <a:pt x="5253" y="4776"/>
                  </a:cubicBezTo>
                  <a:lnTo>
                    <a:pt x="5253" y="478"/>
                  </a:lnTo>
                  <a:cubicBezTo>
                    <a:pt x="5253" y="215"/>
                    <a:pt x="5039" y="1"/>
                    <a:pt x="4776" y="1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1"/>
            <p:cNvSpPr/>
            <p:nvPr/>
          </p:nvSpPr>
          <p:spPr>
            <a:xfrm rot="8100034">
              <a:off x="3776466" y="1680578"/>
              <a:ext cx="1353501" cy="1361221"/>
            </a:xfrm>
            <a:custGeom>
              <a:avLst/>
              <a:gdLst/>
              <a:ahLst/>
              <a:cxnLst/>
              <a:rect l="l" t="t" r="r" b="b"/>
              <a:pathLst>
                <a:path w="3805" h="3805" extrusionOk="0">
                  <a:moveTo>
                    <a:pt x="3458" y="14"/>
                  </a:moveTo>
                  <a:cubicBezTo>
                    <a:pt x="3642" y="14"/>
                    <a:pt x="3791" y="163"/>
                    <a:pt x="3791" y="347"/>
                  </a:cubicBezTo>
                  <a:lnTo>
                    <a:pt x="3791" y="3458"/>
                  </a:lnTo>
                  <a:cubicBezTo>
                    <a:pt x="3791" y="3642"/>
                    <a:pt x="3642" y="3791"/>
                    <a:pt x="3458" y="3791"/>
                  </a:cubicBezTo>
                  <a:lnTo>
                    <a:pt x="347" y="3791"/>
                  </a:lnTo>
                  <a:cubicBezTo>
                    <a:pt x="163" y="3791"/>
                    <a:pt x="14" y="3642"/>
                    <a:pt x="14" y="3458"/>
                  </a:cubicBezTo>
                  <a:lnTo>
                    <a:pt x="14" y="347"/>
                  </a:lnTo>
                  <a:cubicBezTo>
                    <a:pt x="14" y="163"/>
                    <a:pt x="163" y="14"/>
                    <a:pt x="347" y="14"/>
                  </a:cubicBezTo>
                  <a:close/>
                  <a:moveTo>
                    <a:pt x="347" y="0"/>
                  </a:moveTo>
                  <a:cubicBezTo>
                    <a:pt x="156" y="0"/>
                    <a:pt x="1" y="155"/>
                    <a:pt x="1" y="347"/>
                  </a:cubicBezTo>
                  <a:lnTo>
                    <a:pt x="1" y="3458"/>
                  </a:lnTo>
                  <a:cubicBezTo>
                    <a:pt x="1" y="3649"/>
                    <a:pt x="156" y="3804"/>
                    <a:pt x="347" y="3804"/>
                  </a:cubicBezTo>
                  <a:lnTo>
                    <a:pt x="3458" y="3804"/>
                  </a:lnTo>
                  <a:cubicBezTo>
                    <a:pt x="3650" y="3804"/>
                    <a:pt x="3805" y="3649"/>
                    <a:pt x="3805" y="3458"/>
                  </a:cubicBezTo>
                  <a:lnTo>
                    <a:pt x="3805" y="347"/>
                  </a:lnTo>
                  <a:cubicBezTo>
                    <a:pt x="3805" y="155"/>
                    <a:pt x="3650" y="0"/>
                    <a:pt x="3458" y="0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1"/>
            <p:cNvSpPr/>
            <p:nvPr/>
          </p:nvSpPr>
          <p:spPr>
            <a:xfrm rot="8100000">
              <a:off x="4791760" y="2819537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1"/>
            <p:cNvSpPr/>
            <p:nvPr/>
          </p:nvSpPr>
          <p:spPr>
            <a:xfrm rot="8100000">
              <a:off x="3934321" y="1962098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 rot="8100000">
              <a:off x="4880156" y="2731140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 rot="8100000">
              <a:off x="4022717" y="1873702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1"/>
            <p:cNvSpPr/>
            <p:nvPr/>
          </p:nvSpPr>
          <p:spPr>
            <a:xfrm rot="8100000">
              <a:off x="4968304" y="2642847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1"/>
            <p:cNvSpPr/>
            <p:nvPr/>
          </p:nvSpPr>
          <p:spPr>
            <a:xfrm rot="8100000">
              <a:off x="4110865" y="1785408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1"/>
            <p:cNvSpPr/>
            <p:nvPr/>
          </p:nvSpPr>
          <p:spPr>
            <a:xfrm rot="8100000">
              <a:off x="4822982" y="1930669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1"/>
            <p:cNvSpPr/>
            <p:nvPr/>
          </p:nvSpPr>
          <p:spPr>
            <a:xfrm rot="8100000">
              <a:off x="3965543" y="2788108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41"/>
          <p:cNvGrpSpPr/>
          <p:nvPr/>
        </p:nvGrpSpPr>
        <p:grpSpPr>
          <a:xfrm>
            <a:off x="2425900" y="1324554"/>
            <a:ext cx="1453436" cy="1453293"/>
            <a:chOff x="3367813" y="1278762"/>
            <a:chExt cx="2168013" cy="2167800"/>
          </a:xfrm>
        </p:grpSpPr>
        <p:sp>
          <p:nvSpPr>
            <p:cNvPr id="937" name="Google Shape;937;p41"/>
            <p:cNvSpPr/>
            <p:nvPr/>
          </p:nvSpPr>
          <p:spPr>
            <a:xfrm rot="2700000">
              <a:off x="3686341" y="1595168"/>
              <a:ext cx="1530745" cy="1534987"/>
            </a:xfrm>
            <a:prstGeom prst="roundRect">
              <a:avLst>
                <a:gd name="adj" fmla="val 11540"/>
              </a:avLst>
            </a:prstGeom>
            <a:solidFill>
              <a:srgbClr val="285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1"/>
            <p:cNvSpPr/>
            <p:nvPr/>
          </p:nvSpPr>
          <p:spPr>
            <a:xfrm rot="8100000">
              <a:off x="3687735" y="1595882"/>
              <a:ext cx="1531009" cy="1531009"/>
            </a:xfrm>
            <a:custGeom>
              <a:avLst/>
              <a:gdLst/>
              <a:ahLst/>
              <a:cxnLst/>
              <a:rect l="l" t="t" r="r" b="b"/>
              <a:pathLst>
                <a:path w="5254" h="5254" extrusionOk="0">
                  <a:moveTo>
                    <a:pt x="4776" y="13"/>
                  </a:moveTo>
                  <a:cubicBezTo>
                    <a:pt x="5032" y="13"/>
                    <a:pt x="5241" y="222"/>
                    <a:pt x="5241" y="478"/>
                  </a:cubicBezTo>
                  <a:lnTo>
                    <a:pt x="5241" y="4776"/>
                  </a:lnTo>
                  <a:cubicBezTo>
                    <a:pt x="5241" y="5033"/>
                    <a:pt x="5032" y="5240"/>
                    <a:pt x="4776" y="5240"/>
                  </a:cubicBezTo>
                  <a:lnTo>
                    <a:pt x="478" y="5240"/>
                  </a:lnTo>
                  <a:cubicBezTo>
                    <a:pt x="221" y="5240"/>
                    <a:pt x="14" y="5033"/>
                    <a:pt x="14" y="4776"/>
                  </a:cubicBezTo>
                  <a:lnTo>
                    <a:pt x="14" y="478"/>
                  </a:lnTo>
                  <a:cubicBezTo>
                    <a:pt x="14" y="222"/>
                    <a:pt x="221" y="13"/>
                    <a:pt x="478" y="13"/>
                  </a:cubicBezTo>
                  <a:close/>
                  <a:moveTo>
                    <a:pt x="478" y="1"/>
                  </a:moveTo>
                  <a:cubicBezTo>
                    <a:pt x="214" y="1"/>
                    <a:pt x="0" y="215"/>
                    <a:pt x="0" y="478"/>
                  </a:cubicBezTo>
                  <a:lnTo>
                    <a:pt x="0" y="4776"/>
                  </a:lnTo>
                  <a:cubicBezTo>
                    <a:pt x="0" y="5040"/>
                    <a:pt x="214" y="5254"/>
                    <a:pt x="478" y="5254"/>
                  </a:cubicBezTo>
                  <a:lnTo>
                    <a:pt x="4776" y="5254"/>
                  </a:lnTo>
                  <a:cubicBezTo>
                    <a:pt x="5039" y="5254"/>
                    <a:pt x="5253" y="5040"/>
                    <a:pt x="5253" y="4776"/>
                  </a:cubicBezTo>
                  <a:lnTo>
                    <a:pt x="5253" y="478"/>
                  </a:lnTo>
                  <a:cubicBezTo>
                    <a:pt x="5253" y="215"/>
                    <a:pt x="5039" y="1"/>
                    <a:pt x="4776" y="1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1"/>
            <p:cNvSpPr/>
            <p:nvPr/>
          </p:nvSpPr>
          <p:spPr>
            <a:xfrm rot="8100034">
              <a:off x="3776462" y="1680575"/>
              <a:ext cx="1353504" cy="1361226"/>
            </a:xfrm>
            <a:custGeom>
              <a:avLst/>
              <a:gdLst/>
              <a:ahLst/>
              <a:cxnLst/>
              <a:rect l="l" t="t" r="r" b="b"/>
              <a:pathLst>
                <a:path w="3805" h="3805" extrusionOk="0">
                  <a:moveTo>
                    <a:pt x="3458" y="14"/>
                  </a:moveTo>
                  <a:cubicBezTo>
                    <a:pt x="3642" y="14"/>
                    <a:pt x="3791" y="163"/>
                    <a:pt x="3791" y="347"/>
                  </a:cubicBezTo>
                  <a:lnTo>
                    <a:pt x="3791" y="3458"/>
                  </a:lnTo>
                  <a:cubicBezTo>
                    <a:pt x="3791" y="3642"/>
                    <a:pt x="3642" y="3791"/>
                    <a:pt x="3458" y="3791"/>
                  </a:cubicBezTo>
                  <a:lnTo>
                    <a:pt x="347" y="3791"/>
                  </a:lnTo>
                  <a:cubicBezTo>
                    <a:pt x="163" y="3791"/>
                    <a:pt x="14" y="3642"/>
                    <a:pt x="14" y="3458"/>
                  </a:cubicBezTo>
                  <a:lnTo>
                    <a:pt x="14" y="347"/>
                  </a:lnTo>
                  <a:cubicBezTo>
                    <a:pt x="14" y="163"/>
                    <a:pt x="163" y="14"/>
                    <a:pt x="347" y="14"/>
                  </a:cubicBezTo>
                  <a:close/>
                  <a:moveTo>
                    <a:pt x="347" y="0"/>
                  </a:moveTo>
                  <a:cubicBezTo>
                    <a:pt x="156" y="0"/>
                    <a:pt x="1" y="155"/>
                    <a:pt x="1" y="347"/>
                  </a:cubicBezTo>
                  <a:lnTo>
                    <a:pt x="1" y="3458"/>
                  </a:lnTo>
                  <a:cubicBezTo>
                    <a:pt x="1" y="3649"/>
                    <a:pt x="156" y="3804"/>
                    <a:pt x="347" y="3804"/>
                  </a:cubicBezTo>
                  <a:lnTo>
                    <a:pt x="3458" y="3804"/>
                  </a:lnTo>
                  <a:cubicBezTo>
                    <a:pt x="3650" y="3804"/>
                    <a:pt x="3805" y="3649"/>
                    <a:pt x="3805" y="3458"/>
                  </a:cubicBezTo>
                  <a:lnTo>
                    <a:pt x="3805" y="347"/>
                  </a:lnTo>
                  <a:cubicBezTo>
                    <a:pt x="3805" y="155"/>
                    <a:pt x="3650" y="0"/>
                    <a:pt x="3458" y="0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1"/>
            <p:cNvSpPr/>
            <p:nvPr/>
          </p:nvSpPr>
          <p:spPr>
            <a:xfrm rot="8100000">
              <a:off x="4791760" y="2819537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1"/>
            <p:cNvSpPr/>
            <p:nvPr/>
          </p:nvSpPr>
          <p:spPr>
            <a:xfrm rot="8100000">
              <a:off x="3934321" y="1962098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1"/>
            <p:cNvSpPr/>
            <p:nvPr/>
          </p:nvSpPr>
          <p:spPr>
            <a:xfrm rot="8100000">
              <a:off x="4880156" y="2731140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1"/>
            <p:cNvSpPr/>
            <p:nvPr/>
          </p:nvSpPr>
          <p:spPr>
            <a:xfrm rot="8100000">
              <a:off x="4022717" y="1873702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1"/>
            <p:cNvSpPr/>
            <p:nvPr/>
          </p:nvSpPr>
          <p:spPr>
            <a:xfrm rot="8100000">
              <a:off x="4968304" y="2642847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 rot="8100000">
              <a:off x="4110865" y="1785408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 rot="8100000">
              <a:off x="4822982" y="1930669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 rot="8100000">
              <a:off x="3965543" y="2788108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8" name="Google Shape;948;p41"/>
          <p:cNvGrpSpPr/>
          <p:nvPr/>
        </p:nvGrpSpPr>
        <p:grpSpPr>
          <a:xfrm>
            <a:off x="4143014" y="1324554"/>
            <a:ext cx="1453436" cy="1453293"/>
            <a:chOff x="3367813" y="1278762"/>
            <a:chExt cx="2168013" cy="2167800"/>
          </a:xfrm>
        </p:grpSpPr>
        <p:sp>
          <p:nvSpPr>
            <p:cNvPr id="949" name="Google Shape;949;p41"/>
            <p:cNvSpPr/>
            <p:nvPr/>
          </p:nvSpPr>
          <p:spPr>
            <a:xfrm rot="2700000">
              <a:off x="3686341" y="1595168"/>
              <a:ext cx="1530745" cy="1534987"/>
            </a:xfrm>
            <a:prstGeom prst="roundRect">
              <a:avLst>
                <a:gd name="adj" fmla="val 11540"/>
              </a:avLst>
            </a:prstGeom>
            <a:solidFill>
              <a:srgbClr val="285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1"/>
            <p:cNvSpPr/>
            <p:nvPr/>
          </p:nvSpPr>
          <p:spPr>
            <a:xfrm rot="8100000">
              <a:off x="3687735" y="1595882"/>
              <a:ext cx="1531009" cy="1531009"/>
            </a:xfrm>
            <a:custGeom>
              <a:avLst/>
              <a:gdLst/>
              <a:ahLst/>
              <a:cxnLst/>
              <a:rect l="l" t="t" r="r" b="b"/>
              <a:pathLst>
                <a:path w="5254" h="5254" extrusionOk="0">
                  <a:moveTo>
                    <a:pt x="4776" y="13"/>
                  </a:moveTo>
                  <a:cubicBezTo>
                    <a:pt x="5032" y="13"/>
                    <a:pt x="5241" y="222"/>
                    <a:pt x="5241" y="478"/>
                  </a:cubicBezTo>
                  <a:lnTo>
                    <a:pt x="5241" y="4776"/>
                  </a:lnTo>
                  <a:cubicBezTo>
                    <a:pt x="5241" y="5033"/>
                    <a:pt x="5032" y="5240"/>
                    <a:pt x="4776" y="5240"/>
                  </a:cubicBezTo>
                  <a:lnTo>
                    <a:pt x="478" y="5240"/>
                  </a:lnTo>
                  <a:cubicBezTo>
                    <a:pt x="221" y="5240"/>
                    <a:pt x="14" y="5033"/>
                    <a:pt x="14" y="4776"/>
                  </a:cubicBezTo>
                  <a:lnTo>
                    <a:pt x="14" y="478"/>
                  </a:lnTo>
                  <a:cubicBezTo>
                    <a:pt x="14" y="222"/>
                    <a:pt x="221" y="13"/>
                    <a:pt x="478" y="13"/>
                  </a:cubicBezTo>
                  <a:close/>
                  <a:moveTo>
                    <a:pt x="478" y="1"/>
                  </a:moveTo>
                  <a:cubicBezTo>
                    <a:pt x="214" y="1"/>
                    <a:pt x="0" y="215"/>
                    <a:pt x="0" y="478"/>
                  </a:cubicBezTo>
                  <a:lnTo>
                    <a:pt x="0" y="4776"/>
                  </a:lnTo>
                  <a:cubicBezTo>
                    <a:pt x="0" y="5040"/>
                    <a:pt x="214" y="5254"/>
                    <a:pt x="478" y="5254"/>
                  </a:cubicBezTo>
                  <a:lnTo>
                    <a:pt x="4776" y="5254"/>
                  </a:lnTo>
                  <a:cubicBezTo>
                    <a:pt x="5039" y="5254"/>
                    <a:pt x="5253" y="5040"/>
                    <a:pt x="5253" y="4776"/>
                  </a:cubicBezTo>
                  <a:lnTo>
                    <a:pt x="5253" y="478"/>
                  </a:lnTo>
                  <a:cubicBezTo>
                    <a:pt x="5253" y="215"/>
                    <a:pt x="5039" y="1"/>
                    <a:pt x="4776" y="1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1"/>
            <p:cNvSpPr/>
            <p:nvPr/>
          </p:nvSpPr>
          <p:spPr>
            <a:xfrm rot="8100034">
              <a:off x="3776462" y="1680575"/>
              <a:ext cx="1353504" cy="1361226"/>
            </a:xfrm>
            <a:custGeom>
              <a:avLst/>
              <a:gdLst/>
              <a:ahLst/>
              <a:cxnLst/>
              <a:rect l="l" t="t" r="r" b="b"/>
              <a:pathLst>
                <a:path w="3805" h="3805" extrusionOk="0">
                  <a:moveTo>
                    <a:pt x="3458" y="14"/>
                  </a:moveTo>
                  <a:cubicBezTo>
                    <a:pt x="3642" y="14"/>
                    <a:pt x="3791" y="163"/>
                    <a:pt x="3791" y="347"/>
                  </a:cubicBezTo>
                  <a:lnTo>
                    <a:pt x="3791" y="3458"/>
                  </a:lnTo>
                  <a:cubicBezTo>
                    <a:pt x="3791" y="3642"/>
                    <a:pt x="3642" y="3791"/>
                    <a:pt x="3458" y="3791"/>
                  </a:cubicBezTo>
                  <a:lnTo>
                    <a:pt x="347" y="3791"/>
                  </a:lnTo>
                  <a:cubicBezTo>
                    <a:pt x="163" y="3791"/>
                    <a:pt x="14" y="3642"/>
                    <a:pt x="14" y="3458"/>
                  </a:cubicBezTo>
                  <a:lnTo>
                    <a:pt x="14" y="347"/>
                  </a:lnTo>
                  <a:cubicBezTo>
                    <a:pt x="14" y="163"/>
                    <a:pt x="163" y="14"/>
                    <a:pt x="347" y="14"/>
                  </a:cubicBezTo>
                  <a:close/>
                  <a:moveTo>
                    <a:pt x="347" y="0"/>
                  </a:moveTo>
                  <a:cubicBezTo>
                    <a:pt x="156" y="0"/>
                    <a:pt x="1" y="155"/>
                    <a:pt x="1" y="347"/>
                  </a:cubicBezTo>
                  <a:lnTo>
                    <a:pt x="1" y="3458"/>
                  </a:lnTo>
                  <a:cubicBezTo>
                    <a:pt x="1" y="3649"/>
                    <a:pt x="156" y="3804"/>
                    <a:pt x="347" y="3804"/>
                  </a:cubicBezTo>
                  <a:lnTo>
                    <a:pt x="3458" y="3804"/>
                  </a:lnTo>
                  <a:cubicBezTo>
                    <a:pt x="3650" y="3804"/>
                    <a:pt x="3805" y="3649"/>
                    <a:pt x="3805" y="3458"/>
                  </a:cubicBezTo>
                  <a:lnTo>
                    <a:pt x="3805" y="347"/>
                  </a:lnTo>
                  <a:cubicBezTo>
                    <a:pt x="3805" y="155"/>
                    <a:pt x="3650" y="0"/>
                    <a:pt x="3458" y="0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1"/>
            <p:cNvSpPr/>
            <p:nvPr/>
          </p:nvSpPr>
          <p:spPr>
            <a:xfrm rot="8100000">
              <a:off x="4791760" y="2819537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1"/>
            <p:cNvSpPr/>
            <p:nvPr/>
          </p:nvSpPr>
          <p:spPr>
            <a:xfrm rot="8100000">
              <a:off x="3934321" y="1962098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1"/>
            <p:cNvSpPr/>
            <p:nvPr/>
          </p:nvSpPr>
          <p:spPr>
            <a:xfrm rot="8100000">
              <a:off x="4880156" y="2731140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1"/>
            <p:cNvSpPr/>
            <p:nvPr/>
          </p:nvSpPr>
          <p:spPr>
            <a:xfrm rot="8100000">
              <a:off x="4022717" y="1873702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1"/>
            <p:cNvSpPr/>
            <p:nvPr/>
          </p:nvSpPr>
          <p:spPr>
            <a:xfrm rot="8100000">
              <a:off x="4968304" y="2642847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1"/>
            <p:cNvSpPr/>
            <p:nvPr/>
          </p:nvSpPr>
          <p:spPr>
            <a:xfrm rot="8100000">
              <a:off x="4110865" y="1785408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1"/>
            <p:cNvSpPr/>
            <p:nvPr/>
          </p:nvSpPr>
          <p:spPr>
            <a:xfrm rot="8100000">
              <a:off x="4822982" y="1930669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1"/>
            <p:cNvSpPr/>
            <p:nvPr/>
          </p:nvSpPr>
          <p:spPr>
            <a:xfrm rot="8100000">
              <a:off x="3965543" y="2788108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0" name="Google Shape;960;p41"/>
          <p:cNvGrpSpPr/>
          <p:nvPr/>
        </p:nvGrpSpPr>
        <p:grpSpPr>
          <a:xfrm>
            <a:off x="5860128" y="1324554"/>
            <a:ext cx="1453436" cy="1453293"/>
            <a:chOff x="3367813" y="1278762"/>
            <a:chExt cx="2168013" cy="2167800"/>
          </a:xfrm>
        </p:grpSpPr>
        <p:sp>
          <p:nvSpPr>
            <p:cNvPr id="961" name="Google Shape;961;p41"/>
            <p:cNvSpPr/>
            <p:nvPr/>
          </p:nvSpPr>
          <p:spPr>
            <a:xfrm rot="2700000">
              <a:off x="3686341" y="1595168"/>
              <a:ext cx="1530745" cy="1534987"/>
            </a:xfrm>
            <a:prstGeom prst="roundRect">
              <a:avLst>
                <a:gd name="adj" fmla="val 11540"/>
              </a:avLst>
            </a:prstGeom>
            <a:solidFill>
              <a:srgbClr val="285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1"/>
            <p:cNvSpPr/>
            <p:nvPr/>
          </p:nvSpPr>
          <p:spPr>
            <a:xfrm rot="8100000">
              <a:off x="3687735" y="1595882"/>
              <a:ext cx="1531009" cy="1531009"/>
            </a:xfrm>
            <a:custGeom>
              <a:avLst/>
              <a:gdLst/>
              <a:ahLst/>
              <a:cxnLst/>
              <a:rect l="l" t="t" r="r" b="b"/>
              <a:pathLst>
                <a:path w="5254" h="5254" extrusionOk="0">
                  <a:moveTo>
                    <a:pt x="4776" y="13"/>
                  </a:moveTo>
                  <a:cubicBezTo>
                    <a:pt x="5032" y="13"/>
                    <a:pt x="5241" y="222"/>
                    <a:pt x="5241" y="478"/>
                  </a:cubicBezTo>
                  <a:lnTo>
                    <a:pt x="5241" y="4776"/>
                  </a:lnTo>
                  <a:cubicBezTo>
                    <a:pt x="5241" y="5033"/>
                    <a:pt x="5032" y="5240"/>
                    <a:pt x="4776" y="5240"/>
                  </a:cubicBezTo>
                  <a:lnTo>
                    <a:pt x="478" y="5240"/>
                  </a:lnTo>
                  <a:cubicBezTo>
                    <a:pt x="221" y="5240"/>
                    <a:pt x="14" y="5033"/>
                    <a:pt x="14" y="4776"/>
                  </a:cubicBezTo>
                  <a:lnTo>
                    <a:pt x="14" y="478"/>
                  </a:lnTo>
                  <a:cubicBezTo>
                    <a:pt x="14" y="222"/>
                    <a:pt x="221" y="13"/>
                    <a:pt x="478" y="13"/>
                  </a:cubicBezTo>
                  <a:close/>
                  <a:moveTo>
                    <a:pt x="478" y="1"/>
                  </a:moveTo>
                  <a:cubicBezTo>
                    <a:pt x="214" y="1"/>
                    <a:pt x="0" y="215"/>
                    <a:pt x="0" y="478"/>
                  </a:cubicBezTo>
                  <a:lnTo>
                    <a:pt x="0" y="4776"/>
                  </a:lnTo>
                  <a:cubicBezTo>
                    <a:pt x="0" y="5040"/>
                    <a:pt x="214" y="5254"/>
                    <a:pt x="478" y="5254"/>
                  </a:cubicBezTo>
                  <a:lnTo>
                    <a:pt x="4776" y="5254"/>
                  </a:lnTo>
                  <a:cubicBezTo>
                    <a:pt x="5039" y="5254"/>
                    <a:pt x="5253" y="5040"/>
                    <a:pt x="5253" y="4776"/>
                  </a:cubicBezTo>
                  <a:lnTo>
                    <a:pt x="5253" y="478"/>
                  </a:lnTo>
                  <a:cubicBezTo>
                    <a:pt x="5253" y="215"/>
                    <a:pt x="5039" y="1"/>
                    <a:pt x="4776" y="1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1"/>
            <p:cNvSpPr/>
            <p:nvPr/>
          </p:nvSpPr>
          <p:spPr>
            <a:xfrm rot="8100034">
              <a:off x="3776462" y="1680575"/>
              <a:ext cx="1353504" cy="1361226"/>
            </a:xfrm>
            <a:custGeom>
              <a:avLst/>
              <a:gdLst/>
              <a:ahLst/>
              <a:cxnLst/>
              <a:rect l="l" t="t" r="r" b="b"/>
              <a:pathLst>
                <a:path w="3805" h="3805" extrusionOk="0">
                  <a:moveTo>
                    <a:pt x="3458" y="14"/>
                  </a:moveTo>
                  <a:cubicBezTo>
                    <a:pt x="3642" y="14"/>
                    <a:pt x="3791" y="163"/>
                    <a:pt x="3791" y="347"/>
                  </a:cubicBezTo>
                  <a:lnTo>
                    <a:pt x="3791" y="3458"/>
                  </a:lnTo>
                  <a:cubicBezTo>
                    <a:pt x="3791" y="3642"/>
                    <a:pt x="3642" y="3791"/>
                    <a:pt x="3458" y="3791"/>
                  </a:cubicBezTo>
                  <a:lnTo>
                    <a:pt x="347" y="3791"/>
                  </a:lnTo>
                  <a:cubicBezTo>
                    <a:pt x="163" y="3791"/>
                    <a:pt x="14" y="3642"/>
                    <a:pt x="14" y="3458"/>
                  </a:cubicBezTo>
                  <a:lnTo>
                    <a:pt x="14" y="347"/>
                  </a:lnTo>
                  <a:cubicBezTo>
                    <a:pt x="14" y="163"/>
                    <a:pt x="163" y="14"/>
                    <a:pt x="347" y="14"/>
                  </a:cubicBezTo>
                  <a:close/>
                  <a:moveTo>
                    <a:pt x="347" y="0"/>
                  </a:moveTo>
                  <a:cubicBezTo>
                    <a:pt x="156" y="0"/>
                    <a:pt x="1" y="155"/>
                    <a:pt x="1" y="347"/>
                  </a:cubicBezTo>
                  <a:lnTo>
                    <a:pt x="1" y="3458"/>
                  </a:lnTo>
                  <a:cubicBezTo>
                    <a:pt x="1" y="3649"/>
                    <a:pt x="156" y="3804"/>
                    <a:pt x="347" y="3804"/>
                  </a:cubicBezTo>
                  <a:lnTo>
                    <a:pt x="3458" y="3804"/>
                  </a:lnTo>
                  <a:cubicBezTo>
                    <a:pt x="3650" y="3804"/>
                    <a:pt x="3805" y="3649"/>
                    <a:pt x="3805" y="3458"/>
                  </a:cubicBezTo>
                  <a:lnTo>
                    <a:pt x="3805" y="347"/>
                  </a:lnTo>
                  <a:cubicBezTo>
                    <a:pt x="3805" y="155"/>
                    <a:pt x="3650" y="0"/>
                    <a:pt x="3458" y="0"/>
                  </a:cubicBez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1"/>
            <p:cNvSpPr/>
            <p:nvPr/>
          </p:nvSpPr>
          <p:spPr>
            <a:xfrm rot="8100000">
              <a:off x="4791760" y="2819537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1"/>
            <p:cNvSpPr/>
            <p:nvPr/>
          </p:nvSpPr>
          <p:spPr>
            <a:xfrm rot="8100000">
              <a:off x="3934321" y="1962098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1"/>
            <p:cNvSpPr/>
            <p:nvPr/>
          </p:nvSpPr>
          <p:spPr>
            <a:xfrm rot="8100000">
              <a:off x="4880156" y="2731140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1"/>
            <p:cNvSpPr/>
            <p:nvPr/>
          </p:nvSpPr>
          <p:spPr>
            <a:xfrm rot="8100000">
              <a:off x="4022717" y="1873702"/>
              <a:ext cx="3788" cy="117725"/>
            </a:xfrm>
            <a:custGeom>
              <a:avLst/>
              <a:gdLst/>
              <a:ahLst/>
              <a:cxnLst/>
              <a:rect l="l" t="t" r="r" b="b"/>
              <a:pathLst>
                <a:path w="13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1"/>
            <p:cNvSpPr/>
            <p:nvPr/>
          </p:nvSpPr>
          <p:spPr>
            <a:xfrm rot="8100000">
              <a:off x="4968304" y="2642847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1"/>
            <p:cNvSpPr/>
            <p:nvPr/>
          </p:nvSpPr>
          <p:spPr>
            <a:xfrm rot="8100000">
              <a:off x="4110865" y="1785408"/>
              <a:ext cx="4080" cy="117725"/>
            </a:xfrm>
            <a:custGeom>
              <a:avLst/>
              <a:gdLst/>
              <a:ahLst/>
              <a:cxnLst/>
              <a:rect l="l" t="t" r="r" b="b"/>
              <a:pathLst>
                <a:path w="14" h="404" extrusionOk="0">
                  <a:moveTo>
                    <a:pt x="1" y="1"/>
                  </a:moveTo>
                  <a:lnTo>
                    <a:pt x="1" y="404"/>
                  </a:lnTo>
                  <a:lnTo>
                    <a:pt x="13" y="404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1"/>
            <p:cNvSpPr/>
            <p:nvPr/>
          </p:nvSpPr>
          <p:spPr>
            <a:xfrm rot="8100000">
              <a:off x="4822982" y="1930669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1"/>
            <p:cNvSpPr/>
            <p:nvPr/>
          </p:nvSpPr>
          <p:spPr>
            <a:xfrm rot="8100000">
              <a:off x="3965543" y="2788108"/>
              <a:ext cx="117725" cy="3788"/>
            </a:xfrm>
            <a:custGeom>
              <a:avLst/>
              <a:gdLst/>
              <a:ahLst/>
              <a:cxnLst/>
              <a:rect l="l" t="t" r="r" b="b"/>
              <a:pathLst>
                <a:path w="404" h="13" extrusionOk="0">
                  <a:moveTo>
                    <a:pt x="0" y="0"/>
                  </a:moveTo>
                  <a:lnTo>
                    <a:pt x="0" y="12"/>
                  </a:lnTo>
                  <a:lnTo>
                    <a:pt x="403" y="12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00F4AD"/>
            </a:solidFill>
            <a:ln w="9525" cap="flat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2" name="Google Shape;972;p41"/>
          <p:cNvSpPr/>
          <p:nvPr/>
        </p:nvSpPr>
        <p:spPr>
          <a:xfrm>
            <a:off x="1394301" y="2664834"/>
            <a:ext cx="82200" cy="8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41"/>
          <p:cNvSpPr/>
          <p:nvPr/>
        </p:nvSpPr>
        <p:spPr>
          <a:xfrm>
            <a:off x="1345426" y="4486366"/>
            <a:ext cx="180000" cy="180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41"/>
          <p:cNvSpPr/>
          <p:nvPr/>
        </p:nvSpPr>
        <p:spPr>
          <a:xfrm>
            <a:off x="3111463" y="2664834"/>
            <a:ext cx="82200" cy="8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41"/>
          <p:cNvSpPr/>
          <p:nvPr/>
        </p:nvSpPr>
        <p:spPr>
          <a:xfrm>
            <a:off x="4828626" y="2664834"/>
            <a:ext cx="82200" cy="8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41"/>
          <p:cNvSpPr/>
          <p:nvPr/>
        </p:nvSpPr>
        <p:spPr>
          <a:xfrm>
            <a:off x="6545776" y="2664834"/>
            <a:ext cx="82200" cy="82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7" name="Google Shape;977;p41"/>
          <p:cNvGrpSpPr/>
          <p:nvPr/>
        </p:nvGrpSpPr>
        <p:grpSpPr>
          <a:xfrm>
            <a:off x="718650" y="4486366"/>
            <a:ext cx="7730700" cy="180000"/>
            <a:chOff x="718650" y="4181566"/>
            <a:chExt cx="7730700" cy="180000"/>
          </a:xfrm>
        </p:grpSpPr>
        <p:cxnSp>
          <p:nvCxnSpPr>
            <p:cNvPr id="978" name="Google Shape;978;p41"/>
            <p:cNvCxnSpPr/>
            <p:nvPr/>
          </p:nvCxnSpPr>
          <p:spPr>
            <a:xfrm>
              <a:off x="718650" y="4185075"/>
              <a:ext cx="7730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979" name="Google Shape;979;p41"/>
            <p:cNvSpPr/>
            <p:nvPr/>
          </p:nvSpPr>
          <p:spPr>
            <a:xfrm>
              <a:off x="3062588" y="4181566"/>
              <a:ext cx="180000" cy="180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4779751" y="4181566"/>
              <a:ext cx="180000" cy="180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1"/>
            <p:cNvSpPr/>
            <p:nvPr/>
          </p:nvSpPr>
          <p:spPr>
            <a:xfrm>
              <a:off x="6496901" y="4181566"/>
              <a:ext cx="180000" cy="180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82" name="Google Shape;982;p41"/>
          <p:cNvCxnSpPr>
            <a:stCxn id="973" idx="0"/>
            <a:endCxn id="972" idx="4"/>
          </p:cNvCxnSpPr>
          <p:nvPr/>
        </p:nvCxnSpPr>
        <p:spPr>
          <a:xfrm rot="10800000">
            <a:off x="1435426" y="2746966"/>
            <a:ext cx="0" cy="173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3" name="Google Shape;983;p41"/>
          <p:cNvCxnSpPr>
            <a:stCxn id="979" idx="0"/>
            <a:endCxn id="974" idx="4"/>
          </p:cNvCxnSpPr>
          <p:nvPr/>
        </p:nvCxnSpPr>
        <p:spPr>
          <a:xfrm rot="10800000">
            <a:off x="3152588" y="2746966"/>
            <a:ext cx="0" cy="173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4" name="Google Shape;984;p41"/>
          <p:cNvCxnSpPr>
            <a:stCxn id="980" idx="0"/>
            <a:endCxn id="975" idx="4"/>
          </p:cNvCxnSpPr>
          <p:nvPr/>
        </p:nvCxnSpPr>
        <p:spPr>
          <a:xfrm rot="10800000">
            <a:off x="4869751" y="2746966"/>
            <a:ext cx="0" cy="173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5" name="Google Shape;985;p41"/>
          <p:cNvCxnSpPr>
            <a:stCxn id="981" idx="0"/>
            <a:endCxn id="976" idx="4"/>
          </p:cNvCxnSpPr>
          <p:nvPr/>
        </p:nvCxnSpPr>
        <p:spPr>
          <a:xfrm rot="10800000">
            <a:off x="6586901" y="2746966"/>
            <a:ext cx="0" cy="173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86" name="Google Shape;986;p41"/>
          <p:cNvGrpSpPr/>
          <p:nvPr/>
        </p:nvGrpSpPr>
        <p:grpSpPr>
          <a:xfrm>
            <a:off x="3308244" y="2911500"/>
            <a:ext cx="1389600" cy="1284550"/>
            <a:chOff x="3308244" y="2911500"/>
            <a:chExt cx="1389600" cy="1284550"/>
          </a:xfrm>
        </p:grpSpPr>
        <p:sp>
          <p:nvSpPr>
            <p:cNvPr id="987" name="Google Shape;987;p41"/>
            <p:cNvSpPr txBox="1"/>
            <p:nvPr/>
          </p:nvSpPr>
          <p:spPr>
            <a:xfrm>
              <a:off x="3308244" y="2911500"/>
              <a:ext cx="13896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F4A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Stage 02</a:t>
              </a:r>
              <a:endParaRPr sz="24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988" name="Google Shape;988;p41"/>
            <p:cNvSpPr txBox="1"/>
            <p:nvPr/>
          </p:nvSpPr>
          <p:spPr>
            <a:xfrm>
              <a:off x="3308244" y="3380650"/>
              <a:ext cx="1389600" cy="8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Learning subject-specific vocabulary</a:t>
              </a: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9" name="Google Shape;989;p41"/>
          <p:cNvGrpSpPr/>
          <p:nvPr/>
        </p:nvGrpSpPr>
        <p:grpSpPr>
          <a:xfrm>
            <a:off x="5049996" y="2911450"/>
            <a:ext cx="1389600" cy="1284600"/>
            <a:chOff x="5049996" y="2911450"/>
            <a:chExt cx="1389600" cy="1284600"/>
          </a:xfrm>
        </p:grpSpPr>
        <p:sp>
          <p:nvSpPr>
            <p:cNvPr id="990" name="Google Shape;990;p41"/>
            <p:cNvSpPr txBox="1"/>
            <p:nvPr/>
          </p:nvSpPr>
          <p:spPr>
            <a:xfrm>
              <a:off x="5049996" y="2911450"/>
              <a:ext cx="13896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F4A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Stage 03</a:t>
              </a:r>
              <a:endParaRPr sz="24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991" name="Google Shape;991;p41"/>
            <p:cNvSpPr txBox="1"/>
            <p:nvPr/>
          </p:nvSpPr>
          <p:spPr>
            <a:xfrm>
              <a:off x="5049996" y="3380650"/>
              <a:ext cx="1389600" cy="8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Reading for specific information</a:t>
              </a: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2" name="Google Shape;992;p41"/>
          <p:cNvGrpSpPr/>
          <p:nvPr/>
        </p:nvGrpSpPr>
        <p:grpSpPr>
          <a:xfrm>
            <a:off x="1566491" y="2911500"/>
            <a:ext cx="1389600" cy="1151192"/>
            <a:chOff x="1566491" y="2911500"/>
            <a:chExt cx="1389600" cy="1151192"/>
          </a:xfrm>
        </p:grpSpPr>
        <p:sp>
          <p:nvSpPr>
            <p:cNvPr id="993" name="Google Shape;993;p41"/>
            <p:cNvSpPr txBox="1"/>
            <p:nvPr/>
          </p:nvSpPr>
          <p:spPr>
            <a:xfrm>
              <a:off x="1566491" y="2911500"/>
              <a:ext cx="13896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F4A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Stage 01</a:t>
              </a:r>
              <a:endParaRPr sz="24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994" name="Google Shape;994;p41"/>
            <p:cNvSpPr txBox="1"/>
            <p:nvPr/>
          </p:nvSpPr>
          <p:spPr>
            <a:xfrm>
              <a:off x="1566491" y="3247292"/>
              <a:ext cx="1389600" cy="8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Defining the meaning of Information Technology (IT)</a:t>
              </a: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5" name="Google Shape;995;p41"/>
          <p:cNvGrpSpPr/>
          <p:nvPr/>
        </p:nvGrpSpPr>
        <p:grpSpPr>
          <a:xfrm>
            <a:off x="6791749" y="2911500"/>
            <a:ext cx="1389600" cy="1105366"/>
            <a:chOff x="6791749" y="2911500"/>
            <a:chExt cx="1389600" cy="1105366"/>
          </a:xfrm>
        </p:grpSpPr>
        <p:sp>
          <p:nvSpPr>
            <p:cNvPr id="996" name="Google Shape;996;p41"/>
            <p:cNvSpPr txBox="1"/>
            <p:nvPr/>
          </p:nvSpPr>
          <p:spPr>
            <a:xfrm>
              <a:off x="6791749" y="2911500"/>
              <a:ext cx="13896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00F4AD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Stage 04</a:t>
              </a:r>
              <a:endParaRPr sz="24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997" name="Google Shape;997;p41"/>
            <p:cNvSpPr txBox="1"/>
            <p:nvPr/>
          </p:nvSpPr>
          <p:spPr>
            <a:xfrm>
              <a:off x="6791749" y="3201466"/>
              <a:ext cx="1389600" cy="8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Learning present simple for descriptions of processes</a:t>
              </a: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8" name="Google Shape;998;p41"/>
          <p:cNvGrpSpPr/>
          <p:nvPr/>
        </p:nvGrpSpPr>
        <p:grpSpPr>
          <a:xfrm>
            <a:off x="1260909" y="1862780"/>
            <a:ext cx="349143" cy="376840"/>
            <a:chOff x="2363442" y="3261172"/>
            <a:chExt cx="349143" cy="376840"/>
          </a:xfrm>
        </p:grpSpPr>
        <p:sp>
          <p:nvSpPr>
            <p:cNvPr id="999" name="Google Shape;999;p41"/>
            <p:cNvSpPr/>
            <p:nvPr/>
          </p:nvSpPr>
          <p:spPr>
            <a:xfrm>
              <a:off x="2363442" y="3261172"/>
              <a:ext cx="349143" cy="376840"/>
            </a:xfrm>
            <a:custGeom>
              <a:avLst/>
              <a:gdLst/>
              <a:ahLst/>
              <a:cxnLst/>
              <a:rect l="l" t="t" r="r" b="b"/>
              <a:pathLst>
                <a:path w="12732" h="13742" extrusionOk="0">
                  <a:moveTo>
                    <a:pt x="2416" y="2415"/>
                  </a:moveTo>
                  <a:lnTo>
                    <a:pt x="2416" y="4053"/>
                  </a:lnTo>
                  <a:lnTo>
                    <a:pt x="9662" y="4053"/>
                  </a:lnTo>
                  <a:lnTo>
                    <a:pt x="9662" y="7300"/>
                  </a:lnTo>
                  <a:lnTo>
                    <a:pt x="805" y="7300"/>
                  </a:lnTo>
                  <a:lnTo>
                    <a:pt x="805" y="2415"/>
                  </a:lnTo>
                  <a:close/>
                  <a:moveTo>
                    <a:pt x="7247" y="8105"/>
                  </a:moveTo>
                  <a:lnTo>
                    <a:pt x="7247" y="8911"/>
                  </a:lnTo>
                  <a:lnTo>
                    <a:pt x="3222" y="8911"/>
                  </a:lnTo>
                  <a:lnTo>
                    <a:pt x="3222" y="8105"/>
                  </a:lnTo>
                  <a:close/>
                  <a:moveTo>
                    <a:pt x="7247" y="9716"/>
                  </a:moveTo>
                  <a:lnTo>
                    <a:pt x="7247" y="10520"/>
                  </a:lnTo>
                  <a:lnTo>
                    <a:pt x="3222" y="10520"/>
                  </a:lnTo>
                  <a:lnTo>
                    <a:pt x="3222" y="9716"/>
                  </a:lnTo>
                  <a:close/>
                  <a:moveTo>
                    <a:pt x="9663" y="8105"/>
                  </a:moveTo>
                  <a:lnTo>
                    <a:pt x="9663" y="12131"/>
                  </a:lnTo>
                  <a:lnTo>
                    <a:pt x="805" y="12131"/>
                  </a:lnTo>
                  <a:lnTo>
                    <a:pt x="805" y="8105"/>
                  </a:lnTo>
                  <a:lnTo>
                    <a:pt x="2416" y="8105"/>
                  </a:lnTo>
                  <a:lnTo>
                    <a:pt x="2416" y="11325"/>
                  </a:lnTo>
                  <a:lnTo>
                    <a:pt x="8053" y="11325"/>
                  </a:lnTo>
                  <a:lnTo>
                    <a:pt x="8053" y="8105"/>
                  </a:lnTo>
                  <a:close/>
                  <a:moveTo>
                    <a:pt x="9977" y="1"/>
                  </a:moveTo>
                  <a:lnTo>
                    <a:pt x="2775" y="1610"/>
                  </a:lnTo>
                  <a:lnTo>
                    <a:pt x="0" y="1610"/>
                  </a:lnTo>
                  <a:lnTo>
                    <a:pt x="0" y="12936"/>
                  </a:lnTo>
                  <a:lnTo>
                    <a:pt x="805" y="12936"/>
                  </a:lnTo>
                  <a:lnTo>
                    <a:pt x="805" y="13742"/>
                  </a:lnTo>
                  <a:lnTo>
                    <a:pt x="1611" y="13742"/>
                  </a:lnTo>
                  <a:lnTo>
                    <a:pt x="1611" y="12936"/>
                  </a:lnTo>
                  <a:lnTo>
                    <a:pt x="8858" y="12936"/>
                  </a:lnTo>
                  <a:lnTo>
                    <a:pt x="8858" y="13742"/>
                  </a:lnTo>
                  <a:lnTo>
                    <a:pt x="9662" y="13742"/>
                  </a:lnTo>
                  <a:lnTo>
                    <a:pt x="9662" y="12936"/>
                  </a:lnTo>
                  <a:lnTo>
                    <a:pt x="10467" y="12936"/>
                  </a:lnTo>
                  <a:lnTo>
                    <a:pt x="10467" y="11140"/>
                  </a:lnTo>
                  <a:lnTo>
                    <a:pt x="12729" y="9649"/>
                  </a:lnTo>
                  <a:lnTo>
                    <a:pt x="12286" y="8977"/>
                  </a:lnTo>
                  <a:lnTo>
                    <a:pt x="10467" y="10176"/>
                  </a:lnTo>
                  <a:lnTo>
                    <a:pt x="10467" y="7111"/>
                  </a:lnTo>
                  <a:lnTo>
                    <a:pt x="12732" y="5595"/>
                  </a:lnTo>
                  <a:lnTo>
                    <a:pt x="12283" y="4926"/>
                  </a:lnTo>
                  <a:lnTo>
                    <a:pt x="10467" y="6143"/>
                  </a:lnTo>
                  <a:lnTo>
                    <a:pt x="10467" y="3248"/>
                  </a:lnTo>
                  <a:lnTo>
                    <a:pt x="3220" y="3248"/>
                  </a:lnTo>
                  <a:lnTo>
                    <a:pt x="3220" y="2335"/>
                  </a:lnTo>
                  <a:lnTo>
                    <a:pt x="10153" y="786"/>
                  </a:lnTo>
                  <a:lnTo>
                    <a:pt x="9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1"/>
            <p:cNvSpPr/>
            <p:nvPr/>
          </p:nvSpPr>
          <p:spPr>
            <a:xfrm>
              <a:off x="2407593" y="3394336"/>
              <a:ext cx="22130" cy="22130"/>
            </a:xfrm>
            <a:custGeom>
              <a:avLst/>
              <a:gdLst/>
              <a:ahLst/>
              <a:cxnLst/>
              <a:rect l="l" t="t" r="r" b="b"/>
              <a:pathLst>
                <a:path w="807" h="807" extrusionOk="0">
                  <a:moveTo>
                    <a:pt x="1" y="1"/>
                  </a:moveTo>
                  <a:lnTo>
                    <a:pt x="1" y="806"/>
                  </a:lnTo>
                  <a:lnTo>
                    <a:pt x="806" y="806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1"/>
            <p:cNvSpPr/>
            <p:nvPr/>
          </p:nvSpPr>
          <p:spPr>
            <a:xfrm>
              <a:off x="2451743" y="3394336"/>
              <a:ext cx="22103" cy="22130"/>
            </a:xfrm>
            <a:custGeom>
              <a:avLst/>
              <a:gdLst/>
              <a:ahLst/>
              <a:cxnLst/>
              <a:rect l="l" t="t" r="r" b="b"/>
              <a:pathLst>
                <a:path w="806" h="807" extrusionOk="0">
                  <a:moveTo>
                    <a:pt x="0" y="1"/>
                  </a:moveTo>
                  <a:lnTo>
                    <a:pt x="0" y="806"/>
                  </a:lnTo>
                  <a:lnTo>
                    <a:pt x="806" y="806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41"/>
          <p:cNvGrpSpPr/>
          <p:nvPr/>
        </p:nvGrpSpPr>
        <p:grpSpPr>
          <a:xfrm>
            <a:off x="2964086" y="1862767"/>
            <a:ext cx="376867" cy="376867"/>
            <a:chOff x="3148521" y="3261145"/>
            <a:chExt cx="376867" cy="376867"/>
          </a:xfrm>
        </p:grpSpPr>
        <p:sp>
          <p:nvSpPr>
            <p:cNvPr id="1003" name="Google Shape;1003;p41"/>
            <p:cNvSpPr/>
            <p:nvPr/>
          </p:nvSpPr>
          <p:spPr>
            <a:xfrm>
              <a:off x="3148521" y="3261145"/>
              <a:ext cx="376867" cy="376867"/>
            </a:xfrm>
            <a:custGeom>
              <a:avLst/>
              <a:gdLst/>
              <a:ahLst/>
              <a:cxnLst/>
              <a:rect l="l" t="t" r="r" b="b"/>
              <a:pathLst>
                <a:path w="13743" h="13743" extrusionOk="0">
                  <a:moveTo>
                    <a:pt x="5094" y="806"/>
                  </a:moveTo>
                  <a:lnTo>
                    <a:pt x="5899" y="1611"/>
                  </a:lnTo>
                  <a:lnTo>
                    <a:pt x="8636" y="1611"/>
                  </a:lnTo>
                  <a:lnTo>
                    <a:pt x="8233" y="2416"/>
                  </a:lnTo>
                  <a:lnTo>
                    <a:pt x="2416" y="2416"/>
                  </a:lnTo>
                  <a:lnTo>
                    <a:pt x="2416" y="8508"/>
                  </a:lnTo>
                  <a:cubicBezTo>
                    <a:pt x="2416" y="8730"/>
                    <a:pt x="2235" y="8912"/>
                    <a:pt x="2013" y="8912"/>
                  </a:cubicBezTo>
                  <a:cubicBezTo>
                    <a:pt x="1792" y="8912"/>
                    <a:pt x="1611" y="8730"/>
                    <a:pt x="1611" y="8508"/>
                  </a:cubicBezTo>
                  <a:lnTo>
                    <a:pt x="1611" y="806"/>
                  </a:lnTo>
                  <a:close/>
                  <a:moveTo>
                    <a:pt x="12132" y="1611"/>
                  </a:moveTo>
                  <a:lnTo>
                    <a:pt x="12132" y="8508"/>
                  </a:lnTo>
                  <a:cubicBezTo>
                    <a:pt x="12132" y="8730"/>
                    <a:pt x="11952" y="8912"/>
                    <a:pt x="11730" y="8912"/>
                  </a:cubicBezTo>
                  <a:lnTo>
                    <a:pt x="3153" y="8912"/>
                  </a:lnTo>
                  <a:cubicBezTo>
                    <a:pt x="3196" y="8785"/>
                    <a:pt x="3222" y="8650"/>
                    <a:pt x="3222" y="8508"/>
                  </a:cubicBezTo>
                  <a:lnTo>
                    <a:pt x="3222" y="3222"/>
                  </a:lnTo>
                  <a:lnTo>
                    <a:pt x="8730" y="3222"/>
                  </a:lnTo>
                  <a:lnTo>
                    <a:pt x="9536" y="1611"/>
                  </a:lnTo>
                  <a:close/>
                  <a:moveTo>
                    <a:pt x="7274" y="11326"/>
                  </a:moveTo>
                  <a:lnTo>
                    <a:pt x="7274" y="12132"/>
                  </a:lnTo>
                  <a:lnTo>
                    <a:pt x="8079" y="12132"/>
                  </a:lnTo>
                  <a:lnTo>
                    <a:pt x="8079" y="12937"/>
                  </a:lnTo>
                  <a:lnTo>
                    <a:pt x="5663" y="12937"/>
                  </a:lnTo>
                  <a:lnTo>
                    <a:pt x="5663" y="12132"/>
                  </a:lnTo>
                  <a:lnTo>
                    <a:pt x="6469" y="12132"/>
                  </a:lnTo>
                  <a:lnTo>
                    <a:pt x="6469" y="11326"/>
                  </a:lnTo>
                  <a:close/>
                  <a:moveTo>
                    <a:pt x="805" y="0"/>
                  </a:moveTo>
                  <a:lnTo>
                    <a:pt x="805" y="8508"/>
                  </a:lnTo>
                  <a:cubicBezTo>
                    <a:pt x="805" y="9174"/>
                    <a:pt x="1348" y="9717"/>
                    <a:pt x="2013" y="9717"/>
                  </a:cubicBezTo>
                  <a:lnTo>
                    <a:pt x="6469" y="9717"/>
                  </a:lnTo>
                  <a:lnTo>
                    <a:pt x="6469" y="10521"/>
                  </a:lnTo>
                  <a:lnTo>
                    <a:pt x="5663" y="10521"/>
                  </a:lnTo>
                  <a:lnTo>
                    <a:pt x="5663" y="11326"/>
                  </a:lnTo>
                  <a:lnTo>
                    <a:pt x="4858" y="11326"/>
                  </a:lnTo>
                  <a:lnTo>
                    <a:pt x="4858" y="12132"/>
                  </a:lnTo>
                  <a:lnTo>
                    <a:pt x="0" y="12132"/>
                  </a:lnTo>
                  <a:lnTo>
                    <a:pt x="0" y="12937"/>
                  </a:lnTo>
                  <a:lnTo>
                    <a:pt x="4858" y="12937"/>
                  </a:lnTo>
                  <a:lnTo>
                    <a:pt x="4858" y="13743"/>
                  </a:lnTo>
                  <a:lnTo>
                    <a:pt x="8885" y="13743"/>
                  </a:lnTo>
                  <a:lnTo>
                    <a:pt x="8885" y="12937"/>
                  </a:lnTo>
                  <a:lnTo>
                    <a:pt x="13742" y="12937"/>
                  </a:lnTo>
                  <a:lnTo>
                    <a:pt x="13742" y="12132"/>
                  </a:lnTo>
                  <a:lnTo>
                    <a:pt x="8885" y="12132"/>
                  </a:lnTo>
                  <a:lnTo>
                    <a:pt x="8885" y="11326"/>
                  </a:lnTo>
                  <a:lnTo>
                    <a:pt x="8079" y="11326"/>
                  </a:lnTo>
                  <a:lnTo>
                    <a:pt x="8079" y="10521"/>
                  </a:lnTo>
                  <a:lnTo>
                    <a:pt x="7274" y="10521"/>
                  </a:lnTo>
                  <a:lnTo>
                    <a:pt x="7274" y="9717"/>
                  </a:lnTo>
                  <a:lnTo>
                    <a:pt x="11730" y="9717"/>
                  </a:lnTo>
                  <a:cubicBezTo>
                    <a:pt x="12396" y="9717"/>
                    <a:pt x="12937" y="9174"/>
                    <a:pt x="12937" y="8508"/>
                  </a:cubicBezTo>
                  <a:lnTo>
                    <a:pt x="12937" y="806"/>
                  </a:lnTo>
                  <a:lnTo>
                    <a:pt x="6232" y="806"/>
                  </a:lnTo>
                  <a:lnTo>
                    <a:pt x="54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1"/>
            <p:cNvSpPr/>
            <p:nvPr/>
          </p:nvSpPr>
          <p:spPr>
            <a:xfrm>
              <a:off x="3414190" y="3417179"/>
              <a:ext cx="44945" cy="22103"/>
            </a:xfrm>
            <a:custGeom>
              <a:avLst/>
              <a:gdLst/>
              <a:ahLst/>
              <a:cxnLst/>
              <a:rect l="l" t="t" r="r" b="b"/>
              <a:pathLst>
                <a:path w="1639" h="806" extrusionOk="0">
                  <a:moveTo>
                    <a:pt x="1" y="0"/>
                  </a:moveTo>
                  <a:lnTo>
                    <a:pt x="1" y="805"/>
                  </a:lnTo>
                  <a:lnTo>
                    <a:pt x="1638" y="805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1"/>
            <p:cNvSpPr/>
            <p:nvPr/>
          </p:nvSpPr>
          <p:spPr>
            <a:xfrm>
              <a:off x="3414190" y="3461329"/>
              <a:ext cx="44945" cy="22130"/>
            </a:xfrm>
            <a:custGeom>
              <a:avLst/>
              <a:gdLst/>
              <a:ahLst/>
              <a:cxnLst/>
              <a:rect l="l" t="t" r="r" b="b"/>
              <a:pathLst>
                <a:path w="1639" h="807" extrusionOk="0">
                  <a:moveTo>
                    <a:pt x="1" y="1"/>
                  </a:moveTo>
                  <a:lnTo>
                    <a:pt x="1" y="806"/>
                  </a:lnTo>
                  <a:lnTo>
                    <a:pt x="1638" y="806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41"/>
          <p:cNvGrpSpPr/>
          <p:nvPr/>
        </p:nvGrpSpPr>
        <p:grpSpPr>
          <a:xfrm>
            <a:off x="4681365" y="1862767"/>
            <a:ext cx="376840" cy="376867"/>
            <a:chOff x="3975474" y="3261145"/>
            <a:chExt cx="376840" cy="376867"/>
          </a:xfrm>
        </p:grpSpPr>
        <p:sp>
          <p:nvSpPr>
            <p:cNvPr id="1007" name="Google Shape;1007;p41"/>
            <p:cNvSpPr/>
            <p:nvPr/>
          </p:nvSpPr>
          <p:spPr>
            <a:xfrm>
              <a:off x="3975474" y="3261145"/>
              <a:ext cx="376840" cy="376867"/>
            </a:xfrm>
            <a:custGeom>
              <a:avLst/>
              <a:gdLst/>
              <a:ahLst/>
              <a:cxnLst/>
              <a:rect l="l" t="t" r="r" b="b"/>
              <a:pathLst>
                <a:path w="13742" h="13743" extrusionOk="0">
                  <a:moveTo>
                    <a:pt x="12936" y="806"/>
                  </a:moveTo>
                  <a:lnTo>
                    <a:pt x="12936" y="8079"/>
                  </a:lnTo>
                  <a:lnTo>
                    <a:pt x="805" y="8079"/>
                  </a:lnTo>
                  <a:lnTo>
                    <a:pt x="805" y="806"/>
                  </a:lnTo>
                  <a:close/>
                  <a:moveTo>
                    <a:pt x="12936" y="8885"/>
                  </a:moveTo>
                  <a:lnTo>
                    <a:pt x="12936" y="9689"/>
                  </a:lnTo>
                  <a:lnTo>
                    <a:pt x="805" y="9689"/>
                  </a:lnTo>
                  <a:lnTo>
                    <a:pt x="805" y="8885"/>
                  </a:lnTo>
                  <a:close/>
                  <a:moveTo>
                    <a:pt x="8079" y="10494"/>
                  </a:moveTo>
                  <a:lnTo>
                    <a:pt x="8079" y="11730"/>
                  </a:lnTo>
                  <a:cubicBezTo>
                    <a:pt x="8079" y="12182"/>
                    <a:pt x="8229" y="12600"/>
                    <a:pt x="8482" y="12937"/>
                  </a:cubicBezTo>
                  <a:lnTo>
                    <a:pt x="5259" y="12937"/>
                  </a:lnTo>
                  <a:cubicBezTo>
                    <a:pt x="5514" y="12600"/>
                    <a:pt x="5664" y="12182"/>
                    <a:pt x="5664" y="11730"/>
                  </a:cubicBezTo>
                  <a:lnTo>
                    <a:pt x="5664" y="10494"/>
                  </a:lnTo>
                  <a:close/>
                  <a:moveTo>
                    <a:pt x="1" y="0"/>
                  </a:moveTo>
                  <a:lnTo>
                    <a:pt x="1" y="10494"/>
                  </a:lnTo>
                  <a:lnTo>
                    <a:pt x="4859" y="10494"/>
                  </a:lnTo>
                  <a:lnTo>
                    <a:pt x="4859" y="11730"/>
                  </a:lnTo>
                  <a:cubicBezTo>
                    <a:pt x="4859" y="12395"/>
                    <a:pt x="4316" y="12937"/>
                    <a:pt x="3651" y="12937"/>
                  </a:cubicBezTo>
                  <a:lnTo>
                    <a:pt x="3651" y="13743"/>
                  </a:lnTo>
                  <a:lnTo>
                    <a:pt x="10092" y="13743"/>
                  </a:lnTo>
                  <a:lnTo>
                    <a:pt x="10092" y="12937"/>
                  </a:lnTo>
                  <a:cubicBezTo>
                    <a:pt x="9427" y="12937"/>
                    <a:pt x="8884" y="12395"/>
                    <a:pt x="8884" y="11730"/>
                  </a:cubicBezTo>
                  <a:lnTo>
                    <a:pt x="8884" y="10494"/>
                  </a:lnTo>
                  <a:lnTo>
                    <a:pt x="13742" y="10494"/>
                  </a:lnTo>
                  <a:lnTo>
                    <a:pt x="137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1"/>
            <p:cNvSpPr/>
            <p:nvPr/>
          </p:nvSpPr>
          <p:spPr>
            <a:xfrm>
              <a:off x="4086617" y="3306036"/>
              <a:ext cx="154581" cy="154608"/>
            </a:xfrm>
            <a:custGeom>
              <a:avLst/>
              <a:gdLst/>
              <a:ahLst/>
              <a:cxnLst/>
              <a:rect l="l" t="t" r="r" b="b"/>
              <a:pathLst>
                <a:path w="5637" h="5638" extrusionOk="0">
                  <a:moveTo>
                    <a:pt x="2818" y="2417"/>
                  </a:moveTo>
                  <a:cubicBezTo>
                    <a:pt x="3040" y="2417"/>
                    <a:pt x="3220" y="2597"/>
                    <a:pt x="3220" y="2819"/>
                  </a:cubicBezTo>
                  <a:cubicBezTo>
                    <a:pt x="3220" y="3041"/>
                    <a:pt x="3040" y="3221"/>
                    <a:pt x="2818" y="3221"/>
                  </a:cubicBezTo>
                  <a:cubicBezTo>
                    <a:pt x="2596" y="3221"/>
                    <a:pt x="2416" y="3041"/>
                    <a:pt x="2416" y="2819"/>
                  </a:cubicBezTo>
                  <a:cubicBezTo>
                    <a:pt x="2416" y="2597"/>
                    <a:pt x="2596" y="2417"/>
                    <a:pt x="2818" y="2417"/>
                  </a:cubicBezTo>
                  <a:close/>
                  <a:moveTo>
                    <a:pt x="2818" y="1"/>
                  </a:moveTo>
                  <a:cubicBezTo>
                    <a:pt x="1265" y="1"/>
                    <a:pt x="0" y="1266"/>
                    <a:pt x="0" y="2819"/>
                  </a:cubicBezTo>
                  <a:cubicBezTo>
                    <a:pt x="0" y="4372"/>
                    <a:pt x="1264" y="5637"/>
                    <a:pt x="2818" y="5637"/>
                  </a:cubicBezTo>
                  <a:cubicBezTo>
                    <a:pt x="3337" y="5637"/>
                    <a:pt x="3844" y="5494"/>
                    <a:pt x="4286" y="5224"/>
                  </a:cubicBezTo>
                  <a:lnTo>
                    <a:pt x="3866" y="4538"/>
                  </a:lnTo>
                  <a:cubicBezTo>
                    <a:pt x="3551" y="4731"/>
                    <a:pt x="3188" y="4832"/>
                    <a:pt x="2818" y="4832"/>
                  </a:cubicBezTo>
                  <a:cubicBezTo>
                    <a:pt x="1708" y="4832"/>
                    <a:pt x="806" y="3929"/>
                    <a:pt x="806" y="2819"/>
                  </a:cubicBezTo>
                  <a:cubicBezTo>
                    <a:pt x="806" y="1709"/>
                    <a:pt x="1708" y="806"/>
                    <a:pt x="2818" y="806"/>
                  </a:cubicBezTo>
                  <a:cubicBezTo>
                    <a:pt x="3929" y="806"/>
                    <a:pt x="4831" y="1709"/>
                    <a:pt x="4831" y="2819"/>
                  </a:cubicBezTo>
                  <a:cubicBezTo>
                    <a:pt x="4831" y="3041"/>
                    <a:pt x="4651" y="3221"/>
                    <a:pt x="4429" y="3221"/>
                  </a:cubicBezTo>
                  <a:cubicBezTo>
                    <a:pt x="4207" y="3221"/>
                    <a:pt x="4026" y="3041"/>
                    <a:pt x="4026" y="2819"/>
                  </a:cubicBezTo>
                  <a:cubicBezTo>
                    <a:pt x="4026" y="2153"/>
                    <a:pt x="3485" y="1612"/>
                    <a:pt x="2818" y="1612"/>
                  </a:cubicBezTo>
                  <a:cubicBezTo>
                    <a:pt x="2152" y="1612"/>
                    <a:pt x="1611" y="2153"/>
                    <a:pt x="1611" y="2819"/>
                  </a:cubicBezTo>
                  <a:cubicBezTo>
                    <a:pt x="1611" y="3485"/>
                    <a:pt x="2152" y="4026"/>
                    <a:pt x="2818" y="4026"/>
                  </a:cubicBezTo>
                  <a:cubicBezTo>
                    <a:pt x="3128" y="4026"/>
                    <a:pt x="3410" y="3910"/>
                    <a:pt x="3624" y="3718"/>
                  </a:cubicBezTo>
                  <a:cubicBezTo>
                    <a:pt x="3837" y="3910"/>
                    <a:pt x="4120" y="4026"/>
                    <a:pt x="4429" y="4026"/>
                  </a:cubicBezTo>
                  <a:cubicBezTo>
                    <a:pt x="5095" y="4026"/>
                    <a:pt x="5637" y="3485"/>
                    <a:pt x="5637" y="2819"/>
                  </a:cubicBezTo>
                  <a:cubicBezTo>
                    <a:pt x="5637" y="1266"/>
                    <a:pt x="4373" y="1"/>
                    <a:pt x="2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41"/>
          <p:cNvSpPr/>
          <p:nvPr/>
        </p:nvSpPr>
        <p:spPr>
          <a:xfrm>
            <a:off x="6398412" y="1870555"/>
            <a:ext cx="376867" cy="361291"/>
          </a:xfrm>
          <a:custGeom>
            <a:avLst/>
            <a:gdLst/>
            <a:ahLst/>
            <a:cxnLst/>
            <a:rect l="l" t="t" r="r" b="b"/>
            <a:pathLst>
              <a:path w="13743" h="13175" extrusionOk="0">
                <a:moveTo>
                  <a:pt x="6063" y="805"/>
                </a:moveTo>
                <a:cubicBezTo>
                  <a:pt x="7071" y="805"/>
                  <a:pt x="7980" y="1334"/>
                  <a:pt x="8494" y="2220"/>
                </a:cubicBezTo>
                <a:lnTo>
                  <a:pt x="8613" y="2425"/>
                </a:lnTo>
                <a:lnTo>
                  <a:pt x="8851" y="2421"/>
                </a:lnTo>
                <a:cubicBezTo>
                  <a:pt x="8872" y="2419"/>
                  <a:pt x="8890" y="2418"/>
                  <a:pt x="8904" y="2416"/>
                </a:cubicBezTo>
                <a:cubicBezTo>
                  <a:pt x="9659" y="2426"/>
                  <a:pt x="10313" y="2965"/>
                  <a:pt x="10463" y="3704"/>
                </a:cubicBezTo>
                <a:lnTo>
                  <a:pt x="10528" y="4026"/>
                </a:lnTo>
                <a:lnTo>
                  <a:pt x="10898" y="4026"/>
                </a:lnTo>
                <a:cubicBezTo>
                  <a:pt x="12022" y="4026"/>
                  <a:pt x="12937" y="4930"/>
                  <a:pt x="12937" y="6040"/>
                </a:cubicBezTo>
                <a:cubicBezTo>
                  <a:pt x="12937" y="7080"/>
                  <a:pt x="12133" y="7939"/>
                  <a:pt x="11106" y="8042"/>
                </a:cubicBezTo>
                <a:lnTo>
                  <a:pt x="9287" y="5313"/>
                </a:lnTo>
                <a:lnTo>
                  <a:pt x="7461" y="8053"/>
                </a:lnTo>
                <a:lnTo>
                  <a:pt x="5663" y="8053"/>
                </a:lnTo>
                <a:lnTo>
                  <a:pt x="5663" y="5637"/>
                </a:lnTo>
                <a:lnTo>
                  <a:pt x="3248" y="5637"/>
                </a:lnTo>
                <a:lnTo>
                  <a:pt x="3248" y="8053"/>
                </a:lnTo>
                <a:lnTo>
                  <a:pt x="2846" y="8053"/>
                </a:lnTo>
                <a:cubicBezTo>
                  <a:pt x="1720" y="8053"/>
                  <a:pt x="805" y="7149"/>
                  <a:pt x="805" y="6040"/>
                </a:cubicBezTo>
                <a:cubicBezTo>
                  <a:pt x="805" y="4930"/>
                  <a:pt x="1720" y="4026"/>
                  <a:pt x="2846" y="4026"/>
                </a:cubicBezTo>
                <a:lnTo>
                  <a:pt x="3248" y="4026"/>
                </a:lnTo>
                <a:lnTo>
                  <a:pt x="3248" y="3656"/>
                </a:lnTo>
                <a:cubicBezTo>
                  <a:pt x="3248" y="2135"/>
                  <a:pt x="4440" y="865"/>
                  <a:pt x="5958" y="807"/>
                </a:cubicBezTo>
                <a:cubicBezTo>
                  <a:pt x="5993" y="806"/>
                  <a:pt x="6028" y="805"/>
                  <a:pt x="6063" y="805"/>
                </a:cubicBezTo>
                <a:close/>
                <a:moveTo>
                  <a:pt x="4859" y="6442"/>
                </a:moveTo>
                <a:lnTo>
                  <a:pt x="4859" y="10468"/>
                </a:lnTo>
                <a:lnTo>
                  <a:pt x="5309" y="10468"/>
                </a:lnTo>
                <a:lnTo>
                  <a:pt x="4456" y="11734"/>
                </a:lnTo>
                <a:lnTo>
                  <a:pt x="3603" y="10468"/>
                </a:lnTo>
                <a:lnTo>
                  <a:pt x="4054" y="10468"/>
                </a:lnTo>
                <a:lnTo>
                  <a:pt x="4054" y="6442"/>
                </a:lnTo>
                <a:close/>
                <a:moveTo>
                  <a:pt x="9287" y="6765"/>
                </a:moveTo>
                <a:lnTo>
                  <a:pt x="10146" y="8053"/>
                </a:lnTo>
                <a:lnTo>
                  <a:pt x="9690" y="8053"/>
                </a:lnTo>
                <a:lnTo>
                  <a:pt x="9690" y="12078"/>
                </a:lnTo>
                <a:lnTo>
                  <a:pt x="8885" y="12078"/>
                </a:lnTo>
                <a:lnTo>
                  <a:pt x="8885" y="8053"/>
                </a:lnTo>
                <a:lnTo>
                  <a:pt x="8429" y="8053"/>
                </a:lnTo>
                <a:lnTo>
                  <a:pt x="9287" y="6765"/>
                </a:lnTo>
                <a:close/>
                <a:moveTo>
                  <a:pt x="6067" y="0"/>
                </a:moveTo>
                <a:cubicBezTo>
                  <a:pt x="4196" y="0"/>
                  <a:pt x="2651" y="1425"/>
                  <a:pt x="2463" y="3247"/>
                </a:cubicBezTo>
                <a:cubicBezTo>
                  <a:pt x="1074" y="3433"/>
                  <a:pt x="0" y="4615"/>
                  <a:pt x="0" y="6040"/>
                </a:cubicBezTo>
                <a:cubicBezTo>
                  <a:pt x="0" y="7593"/>
                  <a:pt x="1276" y="8857"/>
                  <a:pt x="2845" y="8857"/>
                </a:cubicBezTo>
                <a:lnTo>
                  <a:pt x="3248" y="8857"/>
                </a:lnTo>
                <a:lnTo>
                  <a:pt x="3248" y="9662"/>
                </a:lnTo>
                <a:lnTo>
                  <a:pt x="2089" y="9662"/>
                </a:lnTo>
                <a:lnTo>
                  <a:pt x="4456" y="13175"/>
                </a:lnTo>
                <a:lnTo>
                  <a:pt x="6823" y="9662"/>
                </a:lnTo>
                <a:lnTo>
                  <a:pt x="5663" y="9662"/>
                </a:lnTo>
                <a:lnTo>
                  <a:pt x="5663" y="8857"/>
                </a:lnTo>
                <a:lnTo>
                  <a:pt x="8079" y="8857"/>
                </a:lnTo>
                <a:lnTo>
                  <a:pt x="8079" y="12884"/>
                </a:lnTo>
                <a:lnTo>
                  <a:pt x="10494" y="12884"/>
                </a:lnTo>
                <a:lnTo>
                  <a:pt x="10494" y="8857"/>
                </a:lnTo>
                <a:lnTo>
                  <a:pt x="11650" y="8857"/>
                </a:lnTo>
                <a:lnTo>
                  <a:pt x="11592" y="8772"/>
                </a:lnTo>
                <a:cubicBezTo>
                  <a:pt x="12826" y="8465"/>
                  <a:pt x="13742" y="7356"/>
                  <a:pt x="13742" y="6040"/>
                </a:cubicBezTo>
                <a:cubicBezTo>
                  <a:pt x="13742" y="4575"/>
                  <a:pt x="12610" y="3368"/>
                  <a:pt x="11166" y="3233"/>
                </a:cubicBezTo>
                <a:cubicBezTo>
                  <a:pt x="10854" y="2333"/>
                  <a:pt x="10026" y="1691"/>
                  <a:pt x="9067" y="1618"/>
                </a:cubicBezTo>
                <a:cubicBezTo>
                  <a:pt x="8765" y="1164"/>
                  <a:pt x="8365" y="782"/>
                  <a:pt x="7898" y="505"/>
                </a:cubicBezTo>
                <a:cubicBezTo>
                  <a:pt x="7346" y="175"/>
                  <a:pt x="6712" y="0"/>
                  <a:pt x="6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3"/>
          <p:cNvSpPr txBox="1">
            <a:spLocks noGrp="1"/>
          </p:cNvSpPr>
          <p:nvPr>
            <p:ph type="title"/>
          </p:nvPr>
        </p:nvSpPr>
        <p:spPr>
          <a:xfrm>
            <a:off x="720000" y="253448"/>
            <a:ext cx="7704000" cy="62782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Speaking</a:t>
            </a:r>
            <a:endParaRPr sz="2800" dirty="0"/>
          </a:p>
        </p:txBody>
      </p:sp>
      <p:grpSp>
        <p:nvGrpSpPr>
          <p:cNvPr id="68" name="Google Shape;1239;p43">
            <a:extLst>
              <a:ext uri="{FF2B5EF4-FFF2-40B4-BE49-F238E27FC236}">
                <a16:creationId xmlns:a16="http://schemas.microsoft.com/office/drawing/2014/main" id="{750CFC94-2813-462C-85AD-68280DB5E063}"/>
              </a:ext>
            </a:extLst>
          </p:cNvPr>
          <p:cNvGrpSpPr/>
          <p:nvPr/>
        </p:nvGrpSpPr>
        <p:grpSpPr>
          <a:xfrm>
            <a:off x="868649" y="2196440"/>
            <a:ext cx="2075700" cy="830024"/>
            <a:chOff x="791700" y="1872559"/>
            <a:chExt cx="2075700" cy="830024"/>
          </a:xfrm>
        </p:grpSpPr>
        <p:sp>
          <p:nvSpPr>
            <p:cNvPr id="69" name="Google Shape;1240;p43">
              <a:extLst>
                <a:ext uri="{FF2B5EF4-FFF2-40B4-BE49-F238E27FC236}">
                  <a16:creationId xmlns:a16="http://schemas.microsoft.com/office/drawing/2014/main" id="{4C7748DD-F633-42D3-A88F-D5E843FEC708}"/>
                </a:ext>
              </a:extLst>
            </p:cNvPr>
            <p:cNvSpPr txBox="1"/>
            <p:nvPr/>
          </p:nvSpPr>
          <p:spPr>
            <a:xfrm>
              <a:off x="791700" y="1872559"/>
              <a:ext cx="2075700" cy="33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endParaRPr>
            </a:p>
          </p:txBody>
        </p:sp>
        <p:sp>
          <p:nvSpPr>
            <p:cNvPr id="70" name="Google Shape;1241;p43">
              <a:extLst>
                <a:ext uri="{FF2B5EF4-FFF2-40B4-BE49-F238E27FC236}">
                  <a16:creationId xmlns:a16="http://schemas.microsoft.com/office/drawing/2014/main" id="{D73EA19E-E791-4298-B20B-59E64F996375}"/>
                </a:ext>
              </a:extLst>
            </p:cNvPr>
            <p:cNvSpPr txBox="1"/>
            <p:nvPr/>
          </p:nvSpPr>
          <p:spPr>
            <a:xfrm>
              <a:off x="791700" y="2214183"/>
              <a:ext cx="2075700" cy="4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5214626-4542-F9AB-7C0D-302162CE4AFE}"/>
              </a:ext>
            </a:extLst>
          </p:cNvPr>
          <p:cNvSpPr txBox="1"/>
          <p:nvPr/>
        </p:nvSpPr>
        <p:spPr>
          <a:xfrm>
            <a:off x="236366" y="715618"/>
            <a:ext cx="603853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With a partner, act out the roles. Then, switch roles.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Use language such as “I have a question about…, I’m in the … section., I have more experience with …”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Student A: You are a supervisor. Speak with Student B to find out about their: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•  current section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•  desired section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•  reason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Student B: You are an employee. Answer Student A’s questions. Make up a name for your supervisor.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32102" name="Picture 6" descr="Talking PNG Transparent Images Free Download | Vector Files | Pngtree">
            <a:extLst>
              <a:ext uri="{FF2B5EF4-FFF2-40B4-BE49-F238E27FC236}">
                <a16:creationId xmlns:a16="http://schemas.microsoft.com/office/drawing/2014/main" id="{73EF7F9F-F47F-E993-250C-739D736F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1764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0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B30AA-350D-C9E7-1CCD-E1B0447CC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 Dialogue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7EC09-F752-27FD-DDA6-8A00E0EC9E64}"/>
              </a:ext>
            </a:extLst>
          </p:cNvPr>
          <p:cNvSpPr txBox="1"/>
          <p:nvPr/>
        </p:nvSpPr>
        <p:spPr>
          <a:xfrm>
            <a:off x="361950" y="950276"/>
            <a:ext cx="80620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Student A (Supervisor):</a:t>
            </a:r>
            <a:r>
              <a:rPr lang="en-US" sz="1800" dirty="0">
                <a:solidFill>
                  <a:schemeClr val="tx1"/>
                </a:solidFill>
              </a:rPr>
              <a:t> Hi, I have a question about your current work section. Can you tell me which section you're in right now?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B (Employee):</a:t>
            </a:r>
            <a:r>
              <a:rPr lang="en-US" sz="1800" dirty="0">
                <a:solidFill>
                  <a:schemeClr val="tx1"/>
                </a:solidFill>
              </a:rPr>
              <a:t> Sure, I’m currently in the Marketing section.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A:</a:t>
            </a:r>
            <a:r>
              <a:rPr lang="en-US" sz="1800" dirty="0">
                <a:solidFill>
                  <a:schemeClr val="tx1"/>
                </a:solidFill>
              </a:rPr>
              <a:t> And which section are you interested in moving to?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B:</a:t>
            </a:r>
            <a:r>
              <a:rPr lang="en-US" sz="1800" dirty="0">
                <a:solidFill>
                  <a:schemeClr val="tx1"/>
                </a:solidFill>
              </a:rPr>
              <a:t> I’d like to move to the Sales section.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A:</a:t>
            </a:r>
            <a:r>
              <a:rPr lang="en-US" sz="1800" dirty="0">
                <a:solidFill>
                  <a:schemeClr val="tx1"/>
                </a:solidFill>
              </a:rPr>
              <a:t> I see. Can you tell me why you’d like to switch to the Sales section?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B:</a:t>
            </a:r>
            <a:r>
              <a:rPr lang="en-US" sz="1800" dirty="0">
                <a:solidFill>
                  <a:schemeClr val="tx1"/>
                </a:solidFill>
              </a:rPr>
              <a:t> I have more experience with sales strategies and I believe I can contribute more effectively in that area. Also, I find working directly with clients more engaging.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A:</a:t>
            </a:r>
            <a:r>
              <a:rPr lang="en-US" sz="1800" dirty="0">
                <a:solidFill>
                  <a:schemeClr val="tx1"/>
                </a:solidFill>
              </a:rPr>
              <a:t> That makes sense. Thanks for explaining your reasons.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Student B:</a:t>
            </a:r>
            <a:r>
              <a:rPr lang="en-US" sz="1800" dirty="0">
                <a:solidFill>
                  <a:schemeClr val="tx1"/>
                </a:solidFill>
              </a:rPr>
              <a:t> You’re welcome. If there’s anything else you need, just let me know.</a:t>
            </a:r>
          </a:p>
        </p:txBody>
      </p:sp>
    </p:spTree>
    <p:extLst>
      <p:ext uri="{BB962C8B-B14F-4D97-AF65-F5344CB8AC3E}">
        <p14:creationId xmlns:p14="http://schemas.microsoft.com/office/powerpoint/2010/main" val="991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48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home assignment</a:t>
            </a:r>
            <a:br>
              <a:rPr lang="en" dirty="0"/>
            </a:br>
            <a:br>
              <a:rPr lang="en" dirty="0"/>
            </a:br>
            <a:r>
              <a:rPr lang="en-US" dirty="0"/>
              <a:t>1.  Makeup sentences using today’s target vocabulary.</a:t>
            </a:r>
            <a:br>
              <a:rPr lang="en-US" dirty="0"/>
            </a:br>
            <a:r>
              <a:rPr lang="en-US" dirty="0"/>
              <a:t>2.  Think about one of the technologies and highlight its key features, uses, advantages, and disadvantages of it.</a:t>
            </a:r>
            <a:endParaRPr dirty="0"/>
          </a:p>
        </p:txBody>
      </p:sp>
      <p:sp>
        <p:nvSpPr>
          <p:cNvPr id="64514" name="AutoShape 2" descr="Tic Tac Toe Glow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Tic Tac Toe Glow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48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you have any questions?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IF NOT, then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64514" name="AutoShape 2" descr="Tic Tac Toe Glow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Tic Tac Toe Glow - Apps on Google Pl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22" name="Picture 2" descr="Question Mark Thinking Man Stock Illustration 309575477 | Shutter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0568" y="270671"/>
            <a:ext cx="2451894" cy="2343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23" name="Picture 3" descr="C:\Users\My Home Computer\Desktop\phrase-thank-you-your-attention-written-note-book-phrase-thank-you-your-attention-written-note-book-pen-2154381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4" y="2712244"/>
            <a:ext cx="3764757" cy="233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Lead–in activity: Technology Timeline</a:t>
            </a:r>
            <a:endParaRPr dirty="0"/>
          </a:p>
        </p:txBody>
      </p:sp>
      <p:sp>
        <p:nvSpPr>
          <p:cNvPr id="119" name="Google Shape;119;p16"/>
          <p:cNvSpPr/>
          <p:nvPr/>
        </p:nvSpPr>
        <p:spPr>
          <a:xfrm>
            <a:off x="1192125" y="1118294"/>
            <a:ext cx="1134375" cy="589075"/>
          </a:xfrm>
          <a:custGeom>
            <a:avLst/>
            <a:gdLst/>
            <a:ahLst/>
            <a:cxnLst/>
            <a:rect l="l" t="t" r="r" b="b"/>
            <a:pathLst>
              <a:path w="45375" h="23563" extrusionOk="0">
                <a:moveTo>
                  <a:pt x="0" y="0"/>
                </a:moveTo>
                <a:lnTo>
                  <a:pt x="0" y="23563"/>
                </a:lnTo>
                <a:lnTo>
                  <a:pt x="33599" y="23563"/>
                </a:lnTo>
                <a:cubicBezTo>
                  <a:pt x="40100" y="23563"/>
                  <a:pt x="45375" y="18288"/>
                  <a:pt x="45375" y="11788"/>
                </a:cubicBezTo>
                <a:cubicBezTo>
                  <a:pt x="45375" y="5275"/>
                  <a:pt x="40100" y="0"/>
                  <a:pt x="33599" y="0"/>
                </a:cubicBez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1940s</a:t>
            </a:r>
            <a:endParaRPr sz="170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3460550" y="1118294"/>
            <a:ext cx="1240050" cy="589075"/>
          </a:xfrm>
          <a:custGeom>
            <a:avLst/>
            <a:gdLst/>
            <a:ahLst/>
            <a:cxnLst/>
            <a:rect l="l" t="t" r="r" b="b"/>
            <a:pathLst>
              <a:path w="49602" h="23563" extrusionOk="0">
                <a:moveTo>
                  <a:pt x="1" y="0"/>
                </a:moveTo>
                <a:cubicBezTo>
                  <a:pt x="4620" y="1917"/>
                  <a:pt x="7871" y="6477"/>
                  <a:pt x="7871" y="11788"/>
                </a:cubicBezTo>
                <a:cubicBezTo>
                  <a:pt x="7871" y="17098"/>
                  <a:pt x="4620" y="21646"/>
                  <a:pt x="1" y="23563"/>
                </a:cubicBezTo>
                <a:lnTo>
                  <a:pt x="37827" y="23563"/>
                </a:lnTo>
                <a:cubicBezTo>
                  <a:pt x="44328" y="23563"/>
                  <a:pt x="49602" y="18288"/>
                  <a:pt x="49602" y="11788"/>
                </a:cubicBezTo>
                <a:cubicBezTo>
                  <a:pt x="49602" y="5275"/>
                  <a:pt x="44328" y="0"/>
                  <a:pt x="37827" y="0"/>
                </a:cubicBez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1980s </a:t>
            </a:r>
            <a:endParaRPr sz="170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5831075" y="1118294"/>
            <a:ext cx="1240375" cy="589075"/>
          </a:xfrm>
          <a:custGeom>
            <a:avLst/>
            <a:gdLst/>
            <a:ahLst/>
            <a:cxnLst/>
            <a:rect l="l" t="t" r="r" b="b"/>
            <a:pathLst>
              <a:path w="49615" h="23563" extrusionOk="0">
                <a:moveTo>
                  <a:pt x="1" y="0"/>
                </a:moveTo>
                <a:cubicBezTo>
                  <a:pt x="4621" y="1917"/>
                  <a:pt x="7871" y="6477"/>
                  <a:pt x="7871" y="11788"/>
                </a:cubicBezTo>
                <a:cubicBezTo>
                  <a:pt x="7871" y="17098"/>
                  <a:pt x="4621" y="21646"/>
                  <a:pt x="1" y="23563"/>
                </a:cubicBezTo>
                <a:lnTo>
                  <a:pt x="37827" y="23563"/>
                </a:lnTo>
                <a:cubicBezTo>
                  <a:pt x="44340" y="23563"/>
                  <a:pt x="49614" y="18288"/>
                  <a:pt x="49614" y="11788"/>
                </a:cubicBezTo>
                <a:cubicBezTo>
                  <a:pt x="49614" y="5275"/>
                  <a:pt x="44340" y="0"/>
                  <a:pt x="37827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2010s </a:t>
            </a:r>
            <a:endParaRPr sz="170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1" name="Google Shape;141;p16"/>
          <p:cNvSpPr/>
          <p:nvPr/>
        </p:nvSpPr>
        <p:spPr>
          <a:xfrm>
            <a:off x="2275275" y="1118294"/>
            <a:ext cx="1240075" cy="589075"/>
          </a:xfrm>
          <a:custGeom>
            <a:avLst/>
            <a:gdLst/>
            <a:ahLst/>
            <a:cxnLst/>
            <a:rect l="l" t="t" r="r" b="b"/>
            <a:pathLst>
              <a:path w="49603" h="23563" extrusionOk="0">
                <a:moveTo>
                  <a:pt x="1" y="0"/>
                </a:moveTo>
                <a:cubicBezTo>
                  <a:pt x="4621" y="1917"/>
                  <a:pt x="7871" y="6477"/>
                  <a:pt x="7871" y="11788"/>
                </a:cubicBezTo>
                <a:cubicBezTo>
                  <a:pt x="7871" y="17098"/>
                  <a:pt x="4621" y="21646"/>
                  <a:pt x="1" y="23563"/>
                </a:cubicBezTo>
                <a:lnTo>
                  <a:pt x="37827" y="23563"/>
                </a:lnTo>
                <a:cubicBezTo>
                  <a:pt x="44328" y="23563"/>
                  <a:pt x="49602" y="18288"/>
                  <a:pt x="49602" y="11788"/>
                </a:cubicBezTo>
                <a:cubicBezTo>
                  <a:pt x="49602" y="5275"/>
                  <a:pt x="44328" y="0"/>
                  <a:pt x="37827" y="0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1960s</a:t>
            </a:r>
            <a:endParaRPr sz="170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8" name="Google Shape;148;p16"/>
          <p:cNvSpPr/>
          <p:nvPr/>
        </p:nvSpPr>
        <p:spPr>
          <a:xfrm>
            <a:off x="4645825" y="1118294"/>
            <a:ext cx="1240350" cy="589075"/>
          </a:xfrm>
          <a:custGeom>
            <a:avLst/>
            <a:gdLst/>
            <a:ahLst/>
            <a:cxnLst/>
            <a:rect l="l" t="t" r="r" b="b"/>
            <a:pathLst>
              <a:path w="49614" h="23563" extrusionOk="0">
                <a:moveTo>
                  <a:pt x="0" y="0"/>
                </a:moveTo>
                <a:cubicBezTo>
                  <a:pt x="4620" y="1917"/>
                  <a:pt x="7870" y="6477"/>
                  <a:pt x="7870" y="11788"/>
                </a:cubicBezTo>
                <a:cubicBezTo>
                  <a:pt x="7870" y="17098"/>
                  <a:pt x="4620" y="21646"/>
                  <a:pt x="0" y="23563"/>
                </a:cubicBezTo>
                <a:lnTo>
                  <a:pt x="37826" y="23563"/>
                </a:lnTo>
                <a:cubicBezTo>
                  <a:pt x="44339" y="23563"/>
                  <a:pt x="49614" y="18288"/>
                  <a:pt x="49614" y="11788"/>
                </a:cubicBezTo>
                <a:cubicBezTo>
                  <a:pt x="49614" y="5275"/>
                  <a:pt x="44339" y="0"/>
                  <a:pt x="37826" y="0"/>
                </a:cubicBezTo>
                <a:close/>
              </a:path>
            </a:pathLst>
          </a:custGeom>
          <a:solidFill>
            <a:srgbClr val="69E7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2000s </a:t>
            </a:r>
            <a:endParaRPr sz="170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7016350" y="1118294"/>
            <a:ext cx="1240350" cy="589075"/>
          </a:xfrm>
          <a:custGeom>
            <a:avLst/>
            <a:gdLst/>
            <a:ahLst/>
            <a:cxnLst/>
            <a:rect l="l" t="t" r="r" b="b"/>
            <a:pathLst>
              <a:path w="49614" h="23563" extrusionOk="0">
                <a:moveTo>
                  <a:pt x="1" y="0"/>
                </a:moveTo>
                <a:cubicBezTo>
                  <a:pt x="4620" y="1917"/>
                  <a:pt x="7871" y="6477"/>
                  <a:pt x="7871" y="11788"/>
                </a:cubicBezTo>
                <a:cubicBezTo>
                  <a:pt x="7871" y="17098"/>
                  <a:pt x="4620" y="21646"/>
                  <a:pt x="1" y="23563"/>
                </a:cubicBezTo>
                <a:lnTo>
                  <a:pt x="37827" y="23563"/>
                </a:lnTo>
                <a:cubicBezTo>
                  <a:pt x="44340" y="23563"/>
                  <a:pt x="49614" y="18288"/>
                  <a:pt x="49614" y="11788"/>
                </a:cubicBezTo>
                <a:cubicBezTo>
                  <a:pt x="49614" y="5275"/>
                  <a:pt x="44340" y="0"/>
                  <a:pt x="37827" y="0"/>
                </a:cubicBezTo>
                <a:close/>
              </a:path>
            </a:pathLst>
          </a:custGeom>
          <a:solidFill>
            <a:srgbClr val="EC3A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2020s</a:t>
            </a:r>
            <a:endParaRPr sz="170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95F47-204A-A8A7-D39D-51C40D4B6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99" y="3501500"/>
            <a:ext cx="1522619" cy="1538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05E1F-F864-1E84-8014-1027CAD2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48" y="1857535"/>
            <a:ext cx="1522619" cy="157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E7613-9359-8E84-DA84-C9A7AD641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615" y="1846803"/>
            <a:ext cx="1765700" cy="1538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7C237-68EB-7D34-81D3-66B618FE8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6002" y="3524997"/>
            <a:ext cx="1626626" cy="1600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0B4A85-08C5-0860-DAB7-A49FDD270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0249" y="1846803"/>
            <a:ext cx="1765700" cy="1552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AD1B04-C98F-EEF1-C626-A73AC13FD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465" y="3524997"/>
            <a:ext cx="1420967" cy="1614736"/>
          </a:xfrm>
          <a:prstGeom prst="rect">
            <a:avLst/>
          </a:prstGeom>
        </p:spPr>
      </p:pic>
      <p:sp>
        <p:nvSpPr>
          <p:cNvPr id="14" name="Google Shape;1672;p50">
            <a:extLst>
              <a:ext uri="{FF2B5EF4-FFF2-40B4-BE49-F238E27FC236}">
                <a16:creationId xmlns:a16="http://schemas.microsoft.com/office/drawing/2014/main" id="{ADF5E1B2-83FC-004E-D5FA-84ADC6ECFD55}"/>
              </a:ext>
            </a:extLst>
          </p:cNvPr>
          <p:cNvSpPr txBox="1"/>
          <p:nvPr/>
        </p:nvSpPr>
        <p:spPr>
          <a:xfrm flipH="1">
            <a:off x="6589480" y="1909934"/>
            <a:ext cx="2297481" cy="228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When these technologies were invented? List them by the given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timeline?</a:t>
            </a: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E4CE8-A53B-C4AE-BD23-6BC50BBEE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47" y="2646350"/>
            <a:ext cx="2317685" cy="1875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759CE3-3411-6022-5F24-6C4AFEC1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691" y="0"/>
            <a:ext cx="2317685" cy="179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FAA019-D7ED-7AA9-F44D-AF75923B4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156" y="2707939"/>
            <a:ext cx="2317685" cy="1813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ABB938-FB6B-4563-8241-FF24648C6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812" y="0"/>
            <a:ext cx="1896375" cy="1792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8FBD9-4762-1E1A-9407-A69192E7C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12" y="0"/>
            <a:ext cx="2203507" cy="1792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342156-BCDA-A475-C13B-BBD8F73FC623}"/>
              </a:ext>
            </a:extLst>
          </p:cNvPr>
          <p:cNvSpPr txBox="1"/>
          <p:nvPr/>
        </p:nvSpPr>
        <p:spPr>
          <a:xfrm>
            <a:off x="562712" y="1792013"/>
            <a:ext cx="2790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invention of radio can be traced back to the late 19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century.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79AE1-9C37-AC23-EF78-C54619E2EC2B}"/>
              </a:ext>
            </a:extLst>
          </p:cNvPr>
          <p:cNvSpPr txBox="1"/>
          <p:nvPr/>
        </p:nvSpPr>
        <p:spPr>
          <a:xfrm>
            <a:off x="3603981" y="1792013"/>
            <a:ext cx="245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Electronic Numerical Integrator and Computer (ENIAC) was completed in 1945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2842B7-F3C4-DDC6-8D03-9A1295670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7493" y="2707939"/>
            <a:ext cx="2458151" cy="17615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63004D-180A-FF6B-465F-313D300CD243}"/>
              </a:ext>
            </a:extLst>
          </p:cNvPr>
          <p:cNvSpPr txBox="1"/>
          <p:nvPr/>
        </p:nvSpPr>
        <p:spPr>
          <a:xfrm>
            <a:off x="6536267" y="1919111"/>
            <a:ext cx="204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 the late 1980s and early 1990s.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CF42A-C436-9438-70A6-2845E639BCE1}"/>
              </a:ext>
            </a:extLst>
          </p:cNvPr>
          <p:cNvSpPr txBox="1"/>
          <p:nvPr/>
        </p:nvSpPr>
        <p:spPr>
          <a:xfrm>
            <a:off x="248356" y="4469445"/>
            <a:ext cx="2720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original PlayStation was released in 1994 in Japan.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CF65F-7A6A-5892-6BE6-B2D99827A0AB}"/>
              </a:ext>
            </a:extLst>
          </p:cNvPr>
          <p:cNvSpPr txBox="1"/>
          <p:nvPr/>
        </p:nvSpPr>
        <p:spPr>
          <a:xfrm>
            <a:off x="3352958" y="4583291"/>
            <a:ext cx="245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Microsoft Tablet PC was introduced in 2002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3227A0-7886-FB0D-6664-CEEAE1BA96C7}"/>
              </a:ext>
            </a:extLst>
          </p:cNvPr>
          <p:cNvSpPr txBox="1"/>
          <p:nvPr/>
        </p:nvSpPr>
        <p:spPr>
          <a:xfrm>
            <a:off x="6536267" y="4469445"/>
            <a:ext cx="245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Microsoft SPOT watches were introduced in 2004.</a:t>
            </a:r>
          </a:p>
        </p:txBody>
      </p:sp>
    </p:spTree>
    <p:extLst>
      <p:ext uri="{BB962C8B-B14F-4D97-AF65-F5344CB8AC3E}">
        <p14:creationId xmlns:p14="http://schemas.microsoft.com/office/powerpoint/2010/main" val="219659600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6" name="Google Shape;1616;p50"/>
          <p:cNvGrpSpPr/>
          <p:nvPr/>
        </p:nvGrpSpPr>
        <p:grpSpPr>
          <a:xfrm flipH="1">
            <a:off x="6841055" y="2092325"/>
            <a:ext cx="1576200" cy="1576200"/>
            <a:chOff x="718503" y="2092325"/>
            <a:chExt cx="1576200" cy="1576200"/>
          </a:xfrm>
        </p:grpSpPr>
        <p:sp>
          <p:nvSpPr>
            <p:cNvPr id="1617" name="Google Shape;1617;p50"/>
            <p:cNvSpPr/>
            <p:nvPr/>
          </p:nvSpPr>
          <p:spPr>
            <a:xfrm>
              <a:off x="718503" y="2092325"/>
              <a:ext cx="1576200" cy="15762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0"/>
            <p:cNvSpPr/>
            <p:nvPr/>
          </p:nvSpPr>
          <p:spPr>
            <a:xfrm>
              <a:off x="806474" y="2180296"/>
              <a:ext cx="1400100" cy="1400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9" name="Google Shape;1619;p50"/>
          <p:cNvSpPr/>
          <p:nvPr/>
        </p:nvSpPr>
        <p:spPr>
          <a:xfrm rot="-5400000" flipH="1">
            <a:off x="6053934" y="1305125"/>
            <a:ext cx="3150600" cy="3150600"/>
          </a:xfrm>
          <a:prstGeom prst="blockArc">
            <a:avLst>
              <a:gd name="adj1" fmla="val 13520792"/>
              <a:gd name="adj2" fmla="val 16180154"/>
              <a:gd name="adj3" fmla="val 2525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50"/>
          <p:cNvSpPr/>
          <p:nvPr/>
        </p:nvSpPr>
        <p:spPr>
          <a:xfrm rot="10800000" flipH="1">
            <a:off x="6053944" y="1305114"/>
            <a:ext cx="3150600" cy="3150600"/>
          </a:xfrm>
          <a:prstGeom prst="blockArc">
            <a:avLst>
              <a:gd name="adj1" fmla="val 13520792"/>
              <a:gd name="adj2" fmla="val 16180154"/>
              <a:gd name="adj3" fmla="val 2525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1" name="Google Shape;1621;p50"/>
          <p:cNvGrpSpPr/>
          <p:nvPr/>
        </p:nvGrpSpPr>
        <p:grpSpPr>
          <a:xfrm flipH="1">
            <a:off x="5177800" y="419693"/>
            <a:ext cx="4921200" cy="4921200"/>
            <a:chOff x="-963241" y="419693"/>
            <a:chExt cx="4921200" cy="4921200"/>
          </a:xfrm>
        </p:grpSpPr>
        <p:sp>
          <p:nvSpPr>
            <p:cNvPr id="1622" name="Google Shape;1622;p50"/>
            <p:cNvSpPr/>
            <p:nvPr/>
          </p:nvSpPr>
          <p:spPr>
            <a:xfrm rot="8100000">
              <a:off x="-68767" y="1305122"/>
              <a:ext cx="3150585" cy="3150585"/>
            </a:xfrm>
            <a:prstGeom prst="blockArc">
              <a:avLst>
                <a:gd name="adj1" fmla="val 13470589"/>
                <a:gd name="adj2" fmla="val 16180154"/>
                <a:gd name="adj3" fmla="val 25259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0"/>
            <p:cNvSpPr/>
            <p:nvPr/>
          </p:nvSpPr>
          <p:spPr>
            <a:xfrm rot="8100000">
              <a:off x="-242548" y="1140386"/>
              <a:ext cx="3479814" cy="3479814"/>
            </a:xfrm>
            <a:prstGeom prst="blockArc">
              <a:avLst>
                <a:gd name="adj1" fmla="val 13470589"/>
                <a:gd name="adj2" fmla="val 16186902"/>
                <a:gd name="adj3" fmla="val 4665"/>
              </a:avLst>
            </a:prstGeom>
            <a:solidFill>
              <a:schemeClr val="accent5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0"/>
          <p:cNvGrpSpPr/>
          <p:nvPr/>
        </p:nvGrpSpPr>
        <p:grpSpPr>
          <a:xfrm flipH="1">
            <a:off x="5898469" y="1140443"/>
            <a:ext cx="3479700" cy="3479700"/>
            <a:chOff x="-242411" y="1140443"/>
            <a:chExt cx="3479700" cy="3479700"/>
          </a:xfrm>
        </p:grpSpPr>
        <p:sp>
          <p:nvSpPr>
            <p:cNvPr id="1625" name="Google Shape;1625;p50"/>
            <p:cNvSpPr/>
            <p:nvPr/>
          </p:nvSpPr>
          <p:spPr>
            <a:xfrm rot="5400000">
              <a:off x="-68775" y="1305125"/>
              <a:ext cx="3150600" cy="3150600"/>
            </a:xfrm>
            <a:prstGeom prst="blockArc">
              <a:avLst>
                <a:gd name="adj1" fmla="val 13470589"/>
                <a:gd name="adj2" fmla="val 16180154"/>
                <a:gd name="adj3" fmla="val 25259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0"/>
            <p:cNvSpPr/>
            <p:nvPr/>
          </p:nvSpPr>
          <p:spPr>
            <a:xfrm rot="5400000">
              <a:off x="-242411" y="1140443"/>
              <a:ext cx="3479700" cy="3479700"/>
            </a:xfrm>
            <a:prstGeom prst="blockArc">
              <a:avLst>
                <a:gd name="adj1" fmla="val 13470589"/>
                <a:gd name="adj2" fmla="val 16186902"/>
                <a:gd name="adj3" fmla="val 4665"/>
              </a:avLst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7" name="Google Shape;1627;p50"/>
          <p:cNvSpPr txBox="1">
            <a:spLocks noGrp="1"/>
          </p:cNvSpPr>
          <p:nvPr>
            <p:ph type="title"/>
          </p:nvPr>
        </p:nvSpPr>
        <p:spPr>
          <a:xfrm>
            <a:off x="4572000" y="461875"/>
            <a:ext cx="3852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Food for thought</a:t>
            </a:r>
            <a:endParaRPr dirty="0"/>
          </a:p>
        </p:txBody>
      </p:sp>
      <p:grpSp>
        <p:nvGrpSpPr>
          <p:cNvPr id="1628" name="Google Shape;1628;p50"/>
          <p:cNvGrpSpPr/>
          <p:nvPr/>
        </p:nvGrpSpPr>
        <p:grpSpPr>
          <a:xfrm flipH="1">
            <a:off x="5177776" y="419750"/>
            <a:ext cx="4921200" cy="4921200"/>
            <a:chOff x="-963218" y="419750"/>
            <a:chExt cx="4921200" cy="4921200"/>
          </a:xfrm>
        </p:grpSpPr>
        <p:sp>
          <p:nvSpPr>
            <p:cNvPr id="1629" name="Google Shape;1629;p50"/>
            <p:cNvSpPr/>
            <p:nvPr/>
          </p:nvSpPr>
          <p:spPr>
            <a:xfrm rot="2700000">
              <a:off x="-68767" y="1305122"/>
              <a:ext cx="3150585" cy="3150585"/>
            </a:xfrm>
            <a:prstGeom prst="blockArc">
              <a:avLst>
                <a:gd name="adj1" fmla="val 13470589"/>
                <a:gd name="adj2" fmla="val 16180154"/>
                <a:gd name="adj3" fmla="val 25259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0"/>
            <p:cNvSpPr/>
            <p:nvPr/>
          </p:nvSpPr>
          <p:spPr>
            <a:xfrm rot="2700000">
              <a:off x="-242525" y="1140443"/>
              <a:ext cx="3479814" cy="3479814"/>
            </a:xfrm>
            <a:prstGeom prst="blockArc">
              <a:avLst>
                <a:gd name="adj1" fmla="val 13470589"/>
                <a:gd name="adj2" fmla="val 16186902"/>
                <a:gd name="adj3" fmla="val 4665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1" name="Google Shape;1631;p50"/>
          <p:cNvGrpSpPr/>
          <p:nvPr/>
        </p:nvGrpSpPr>
        <p:grpSpPr>
          <a:xfrm flipH="1">
            <a:off x="5889275" y="1131282"/>
            <a:ext cx="3479700" cy="3479700"/>
            <a:chOff x="-233217" y="1131282"/>
            <a:chExt cx="3479700" cy="3479700"/>
          </a:xfrm>
        </p:grpSpPr>
        <p:sp>
          <p:nvSpPr>
            <p:cNvPr id="1632" name="Google Shape;1632;p50"/>
            <p:cNvSpPr/>
            <p:nvPr/>
          </p:nvSpPr>
          <p:spPr>
            <a:xfrm rot="10800000">
              <a:off x="-68786" y="1305114"/>
              <a:ext cx="3150600" cy="3150600"/>
            </a:xfrm>
            <a:prstGeom prst="blockArc">
              <a:avLst>
                <a:gd name="adj1" fmla="val 13470589"/>
                <a:gd name="adj2" fmla="val 16180154"/>
                <a:gd name="adj3" fmla="val 25259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 rot="10800000">
              <a:off x="-233217" y="1131282"/>
              <a:ext cx="3479700" cy="3479700"/>
            </a:xfrm>
            <a:prstGeom prst="blockArc">
              <a:avLst>
                <a:gd name="adj1" fmla="val 13470589"/>
                <a:gd name="adj2" fmla="val 16186902"/>
                <a:gd name="adj3" fmla="val 4665"/>
              </a:avLst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4" name="Google Shape;1634;p50"/>
          <p:cNvGrpSpPr/>
          <p:nvPr/>
        </p:nvGrpSpPr>
        <p:grpSpPr>
          <a:xfrm flipH="1">
            <a:off x="7063381" y="1598820"/>
            <a:ext cx="287086" cy="376840"/>
            <a:chOff x="2394841" y="1450245"/>
            <a:chExt cx="287086" cy="376840"/>
          </a:xfrm>
        </p:grpSpPr>
        <p:sp>
          <p:nvSpPr>
            <p:cNvPr id="1635" name="Google Shape;1635;p50"/>
            <p:cNvSpPr/>
            <p:nvPr/>
          </p:nvSpPr>
          <p:spPr>
            <a:xfrm>
              <a:off x="2394841" y="1450245"/>
              <a:ext cx="287086" cy="376840"/>
            </a:xfrm>
            <a:custGeom>
              <a:avLst/>
              <a:gdLst/>
              <a:ahLst/>
              <a:cxnLst/>
              <a:rect l="l" t="t" r="r" b="b"/>
              <a:pathLst>
                <a:path w="10469" h="13742" extrusionOk="0">
                  <a:moveTo>
                    <a:pt x="5234" y="4831"/>
                  </a:moveTo>
                  <a:cubicBezTo>
                    <a:pt x="5456" y="4831"/>
                    <a:pt x="5637" y="5011"/>
                    <a:pt x="5637" y="5233"/>
                  </a:cubicBezTo>
                  <a:cubicBezTo>
                    <a:pt x="5637" y="5455"/>
                    <a:pt x="5456" y="5637"/>
                    <a:pt x="5234" y="5637"/>
                  </a:cubicBezTo>
                  <a:cubicBezTo>
                    <a:pt x="5013" y="5637"/>
                    <a:pt x="4832" y="5455"/>
                    <a:pt x="4832" y="5233"/>
                  </a:cubicBezTo>
                  <a:cubicBezTo>
                    <a:pt x="4832" y="5011"/>
                    <a:pt x="5013" y="4831"/>
                    <a:pt x="5234" y="4831"/>
                  </a:cubicBezTo>
                  <a:close/>
                  <a:moveTo>
                    <a:pt x="5234" y="2415"/>
                  </a:moveTo>
                  <a:cubicBezTo>
                    <a:pt x="6788" y="2415"/>
                    <a:pt x="8052" y="3680"/>
                    <a:pt x="8052" y="5233"/>
                  </a:cubicBezTo>
                  <a:cubicBezTo>
                    <a:pt x="8052" y="6788"/>
                    <a:pt x="6788" y="8051"/>
                    <a:pt x="5234" y="8051"/>
                  </a:cubicBezTo>
                  <a:cubicBezTo>
                    <a:pt x="5180" y="8051"/>
                    <a:pt x="5127" y="8050"/>
                    <a:pt x="5073" y="8047"/>
                  </a:cubicBezTo>
                  <a:lnTo>
                    <a:pt x="5229" y="6441"/>
                  </a:lnTo>
                  <a:cubicBezTo>
                    <a:pt x="5231" y="6441"/>
                    <a:pt x="5232" y="6442"/>
                    <a:pt x="5234" y="6442"/>
                  </a:cubicBezTo>
                  <a:cubicBezTo>
                    <a:pt x="5900" y="6442"/>
                    <a:pt x="6442" y="5900"/>
                    <a:pt x="6442" y="5233"/>
                  </a:cubicBezTo>
                  <a:cubicBezTo>
                    <a:pt x="6442" y="4568"/>
                    <a:pt x="5900" y="4026"/>
                    <a:pt x="5234" y="4026"/>
                  </a:cubicBezTo>
                  <a:cubicBezTo>
                    <a:pt x="4569" y="4026"/>
                    <a:pt x="4026" y="4568"/>
                    <a:pt x="4026" y="5233"/>
                  </a:cubicBezTo>
                  <a:cubicBezTo>
                    <a:pt x="4026" y="5803"/>
                    <a:pt x="4421" y="6279"/>
                    <a:pt x="4951" y="6407"/>
                  </a:cubicBezTo>
                  <a:lnTo>
                    <a:pt x="3749" y="7630"/>
                  </a:lnTo>
                  <a:cubicBezTo>
                    <a:pt x="2920" y="7118"/>
                    <a:pt x="2415" y="6224"/>
                    <a:pt x="2415" y="5233"/>
                  </a:cubicBezTo>
                  <a:cubicBezTo>
                    <a:pt x="2415" y="3680"/>
                    <a:pt x="3680" y="2415"/>
                    <a:pt x="5234" y="2415"/>
                  </a:cubicBezTo>
                  <a:close/>
                  <a:moveTo>
                    <a:pt x="9663" y="804"/>
                  </a:moveTo>
                  <a:lnTo>
                    <a:pt x="9663" y="806"/>
                  </a:lnTo>
                  <a:lnTo>
                    <a:pt x="9663" y="9662"/>
                  </a:lnTo>
                  <a:lnTo>
                    <a:pt x="4917" y="9662"/>
                  </a:lnTo>
                  <a:lnTo>
                    <a:pt x="4996" y="8848"/>
                  </a:lnTo>
                  <a:cubicBezTo>
                    <a:pt x="5075" y="8854"/>
                    <a:pt x="5155" y="8857"/>
                    <a:pt x="5234" y="8857"/>
                  </a:cubicBezTo>
                  <a:cubicBezTo>
                    <a:pt x="7232" y="8857"/>
                    <a:pt x="8857" y="7232"/>
                    <a:pt x="8857" y="5233"/>
                  </a:cubicBezTo>
                  <a:cubicBezTo>
                    <a:pt x="8857" y="3236"/>
                    <a:pt x="7232" y="1610"/>
                    <a:pt x="5234" y="1610"/>
                  </a:cubicBezTo>
                  <a:cubicBezTo>
                    <a:pt x="3236" y="1610"/>
                    <a:pt x="1610" y="3236"/>
                    <a:pt x="1610" y="5233"/>
                  </a:cubicBezTo>
                  <a:cubicBezTo>
                    <a:pt x="1610" y="5925"/>
                    <a:pt x="1807" y="6598"/>
                    <a:pt x="2176" y="7179"/>
                  </a:cubicBezTo>
                  <a:cubicBezTo>
                    <a:pt x="2438" y="7589"/>
                    <a:pt x="2778" y="7940"/>
                    <a:pt x="3176" y="8215"/>
                  </a:cubicBezTo>
                  <a:lnTo>
                    <a:pt x="2072" y="9339"/>
                  </a:lnTo>
                  <a:cubicBezTo>
                    <a:pt x="1977" y="9436"/>
                    <a:pt x="1894" y="9544"/>
                    <a:pt x="1826" y="9662"/>
                  </a:cubicBezTo>
                  <a:lnTo>
                    <a:pt x="806" y="9662"/>
                  </a:lnTo>
                  <a:lnTo>
                    <a:pt x="806" y="804"/>
                  </a:lnTo>
                  <a:close/>
                  <a:moveTo>
                    <a:pt x="4243" y="8278"/>
                  </a:moveTo>
                  <a:lnTo>
                    <a:pt x="4023" y="10545"/>
                  </a:lnTo>
                  <a:cubicBezTo>
                    <a:pt x="4015" y="10634"/>
                    <a:pt x="3991" y="10722"/>
                    <a:pt x="3952" y="10808"/>
                  </a:cubicBezTo>
                  <a:cubicBezTo>
                    <a:pt x="3815" y="11101"/>
                    <a:pt x="3524" y="11273"/>
                    <a:pt x="3221" y="11273"/>
                  </a:cubicBezTo>
                  <a:cubicBezTo>
                    <a:pt x="3107" y="11273"/>
                    <a:pt x="2991" y="11249"/>
                    <a:pt x="2881" y="11197"/>
                  </a:cubicBezTo>
                  <a:cubicBezTo>
                    <a:pt x="2479" y="11009"/>
                    <a:pt x="2304" y="10530"/>
                    <a:pt x="2491" y="10128"/>
                  </a:cubicBezTo>
                  <a:cubicBezTo>
                    <a:pt x="2531" y="10043"/>
                    <a:pt x="2583" y="9967"/>
                    <a:pt x="2646" y="9903"/>
                  </a:cubicBezTo>
                  <a:lnTo>
                    <a:pt x="4243" y="8278"/>
                  </a:lnTo>
                  <a:close/>
                  <a:moveTo>
                    <a:pt x="1611" y="10468"/>
                  </a:moveTo>
                  <a:cubicBezTo>
                    <a:pt x="1613" y="11073"/>
                    <a:pt x="1956" y="11654"/>
                    <a:pt x="2541" y="11927"/>
                  </a:cubicBezTo>
                  <a:cubicBezTo>
                    <a:pt x="2761" y="12030"/>
                    <a:pt x="2993" y="12078"/>
                    <a:pt x="3221" y="12078"/>
                  </a:cubicBezTo>
                  <a:cubicBezTo>
                    <a:pt x="3827" y="12078"/>
                    <a:pt x="4408" y="11734"/>
                    <a:pt x="4681" y="11148"/>
                  </a:cubicBezTo>
                  <a:cubicBezTo>
                    <a:pt x="4759" y="10981"/>
                    <a:pt x="4808" y="10804"/>
                    <a:pt x="4825" y="10622"/>
                  </a:cubicBezTo>
                  <a:lnTo>
                    <a:pt x="4840" y="10494"/>
                  </a:lnTo>
                  <a:lnTo>
                    <a:pt x="9663" y="10494"/>
                  </a:lnTo>
                  <a:lnTo>
                    <a:pt x="9663" y="12937"/>
                  </a:lnTo>
                  <a:lnTo>
                    <a:pt x="8857" y="12937"/>
                  </a:lnTo>
                  <a:lnTo>
                    <a:pt x="8857" y="11273"/>
                  </a:lnTo>
                  <a:lnTo>
                    <a:pt x="8052" y="11273"/>
                  </a:lnTo>
                  <a:lnTo>
                    <a:pt x="8052" y="12937"/>
                  </a:lnTo>
                  <a:lnTo>
                    <a:pt x="7246" y="12937"/>
                  </a:lnTo>
                  <a:lnTo>
                    <a:pt x="7246" y="11273"/>
                  </a:lnTo>
                  <a:lnTo>
                    <a:pt x="6442" y="11273"/>
                  </a:lnTo>
                  <a:lnTo>
                    <a:pt x="6442" y="12937"/>
                  </a:lnTo>
                  <a:lnTo>
                    <a:pt x="806" y="12937"/>
                  </a:lnTo>
                  <a:lnTo>
                    <a:pt x="806" y="10468"/>
                  </a:lnTo>
                  <a:close/>
                  <a:moveTo>
                    <a:pt x="1" y="0"/>
                  </a:moveTo>
                  <a:lnTo>
                    <a:pt x="1" y="13741"/>
                  </a:lnTo>
                  <a:lnTo>
                    <a:pt x="10468" y="13741"/>
                  </a:lnTo>
                  <a:lnTo>
                    <a:pt x="10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2438991" y="1494368"/>
              <a:ext cx="22103" cy="22130"/>
            </a:xfrm>
            <a:custGeom>
              <a:avLst/>
              <a:gdLst/>
              <a:ahLst/>
              <a:cxnLst/>
              <a:rect l="l" t="t" r="r" b="b"/>
              <a:pathLst>
                <a:path w="806" h="807" extrusionOk="0">
                  <a:moveTo>
                    <a:pt x="0" y="1"/>
                  </a:moveTo>
                  <a:lnTo>
                    <a:pt x="0" y="806"/>
                  </a:lnTo>
                  <a:lnTo>
                    <a:pt x="805" y="806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/>
            <p:cNvSpPr/>
            <p:nvPr/>
          </p:nvSpPr>
          <p:spPr>
            <a:xfrm>
              <a:off x="2615620" y="1494368"/>
              <a:ext cx="22130" cy="22130"/>
            </a:xfrm>
            <a:custGeom>
              <a:avLst/>
              <a:gdLst/>
              <a:ahLst/>
              <a:cxnLst/>
              <a:rect l="l" t="t" r="r" b="b"/>
              <a:pathLst>
                <a:path w="807" h="807" extrusionOk="0">
                  <a:moveTo>
                    <a:pt x="1" y="1"/>
                  </a:moveTo>
                  <a:lnTo>
                    <a:pt x="1" y="806"/>
                  </a:lnTo>
                  <a:lnTo>
                    <a:pt x="806" y="806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/>
            <p:cNvSpPr/>
            <p:nvPr/>
          </p:nvSpPr>
          <p:spPr>
            <a:xfrm>
              <a:off x="2615620" y="1671024"/>
              <a:ext cx="22130" cy="22103"/>
            </a:xfrm>
            <a:custGeom>
              <a:avLst/>
              <a:gdLst/>
              <a:ahLst/>
              <a:cxnLst/>
              <a:rect l="l" t="t" r="r" b="b"/>
              <a:pathLst>
                <a:path w="807" h="806" extrusionOk="0">
                  <a:moveTo>
                    <a:pt x="1" y="0"/>
                  </a:moveTo>
                  <a:lnTo>
                    <a:pt x="1" y="806"/>
                  </a:lnTo>
                  <a:lnTo>
                    <a:pt x="806" y="806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9" name="Google Shape;1639;p50"/>
          <p:cNvGrpSpPr/>
          <p:nvPr/>
        </p:nvGrpSpPr>
        <p:grpSpPr>
          <a:xfrm flipH="1">
            <a:off x="6351824" y="2252002"/>
            <a:ext cx="376895" cy="331236"/>
            <a:chOff x="2352940" y="2057352"/>
            <a:chExt cx="376895" cy="331236"/>
          </a:xfrm>
        </p:grpSpPr>
        <p:sp>
          <p:nvSpPr>
            <p:cNvPr id="1640" name="Google Shape;1640;p50"/>
            <p:cNvSpPr/>
            <p:nvPr/>
          </p:nvSpPr>
          <p:spPr>
            <a:xfrm>
              <a:off x="2352940" y="2057352"/>
              <a:ext cx="376895" cy="331236"/>
            </a:xfrm>
            <a:custGeom>
              <a:avLst/>
              <a:gdLst/>
              <a:ahLst/>
              <a:cxnLst/>
              <a:rect l="l" t="t" r="r" b="b"/>
              <a:pathLst>
                <a:path w="13744" h="12079" extrusionOk="0">
                  <a:moveTo>
                    <a:pt x="11302" y="1611"/>
                  </a:moveTo>
                  <a:lnTo>
                    <a:pt x="11302" y="2417"/>
                  </a:lnTo>
                  <a:lnTo>
                    <a:pt x="10496" y="2417"/>
                  </a:lnTo>
                  <a:lnTo>
                    <a:pt x="10496" y="1611"/>
                  </a:lnTo>
                  <a:close/>
                  <a:moveTo>
                    <a:pt x="11302" y="3221"/>
                  </a:moveTo>
                  <a:lnTo>
                    <a:pt x="11302" y="5706"/>
                  </a:lnTo>
                  <a:cubicBezTo>
                    <a:pt x="11302" y="6182"/>
                    <a:pt x="11160" y="6636"/>
                    <a:pt x="10898" y="7021"/>
                  </a:cubicBezTo>
                  <a:cubicBezTo>
                    <a:pt x="10637" y="6636"/>
                    <a:pt x="10496" y="6182"/>
                    <a:pt x="10496" y="5706"/>
                  </a:cubicBezTo>
                  <a:lnTo>
                    <a:pt x="10496" y="3221"/>
                  </a:lnTo>
                  <a:close/>
                  <a:moveTo>
                    <a:pt x="4860" y="4026"/>
                  </a:moveTo>
                  <a:lnTo>
                    <a:pt x="4860" y="11273"/>
                  </a:lnTo>
                  <a:lnTo>
                    <a:pt x="3249" y="11273"/>
                  </a:lnTo>
                  <a:lnTo>
                    <a:pt x="3249" y="9663"/>
                  </a:lnTo>
                  <a:lnTo>
                    <a:pt x="2444" y="9663"/>
                  </a:lnTo>
                  <a:lnTo>
                    <a:pt x="2444" y="11273"/>
                  </a:lnTo>
                  <a:lnTo>
                    <a:pt x="806" y="11273"/>
                  </a:lnTo>
                  <a:lnTo>
                    <a:pt x="806" y="4026"/>
                  </a:lnTo>
                  <a:lnTo>
                    <a:pt x="2444" y="4026"/>
                  </a:lnTo>
                  <a:lnTo>
                    <a:pt x="2444" y="5637"/>
                  </a:lnTo>
                  <a:lnTo>
                    <a:pt x="3249" y="5637"/>
                  </a:lnTo>
                  <a:lnTo>
                    <a:pt x="3249" y="4026"/>
                  </a:lnTo>
                  <a:close/>
                  <a:moveTo>
                    <a:pt x="12938" y="4026"/>
                  </a:moveTo>
                  <a:lnTo>
                    <a:pt x="12938" y="11273"/>
                  </a:lnTo>
                  <a:lnTo>
                    <a:pt x="5665" y="11273"/>
                  </a:lnTo>
                  <a:lnTo>
                    <a:pt x="5665" y="4026"/>
                  </a:lnTo>
                  <a:lnTo>
                    <a:pt x="9691" y="4026"/>
                  </a:lnTo>
                  <a:lnTo>
                    <a:pt x="9691" y="5706"/>
                  </a:lnTo>
                  <a:cubicBezTo>
                    <a:pt x="9691" y="6490"/>
                    <a:pt x="9975" y="7231"/>
                    <a:pt x="10496" y="7810"/>
                  </a:cubicBezTo>
                  <a:lnTo>
                    <a:pt x="10496" y="8857"/>
                  </a:lnTo>
                  <a:lnTo>
                    <a:pt x="7678" y="8857"/>
                  </a:lnTo>
                  <a:cubicBezTo>
                    <a:pt x="7456" y="8857"/>
                    <a:pt x="7275" y="8677"/>
                    <a:pt x="7275" y="8455"/>
                  </a:cubicBezTo>
                  <a:cubicBezTo>
                    <a:pt x="7275" y="8233"/>
                    <a:pt x="7456" y="8053"/>
                    <a:pt x="7678" y="8053"/>
                  </a:cubicBezTo>
                  <a:lnTo>
                    <a:pt x="8483" y="8053"/>
                  </a:lnTo>
                  <a:cubicBezTo>
                    <a:pt x="9148" y="8053"/>
                    <a:pt x="9691" y="7511"/>
                    <a:pt x="9691" y="6844"/>
                  </a:cubicBezTo>
                  <a:cubicBezTo>
                    <a:pt x="9691" y="6180"/>
                    <a:pt x="9148" y="5637"/>
                    <a:pt x="8483" y="5637"/>
                  </a:cubicBezTo>
                  <a:lnTo>
                    <a:pt x="6469" y="5637"/>
                  </a:lnTo>
                  <a:lnTo>
                    <a:pt x="6469" y="6442"/>
                  </a:lnTo>
                  <a:lnTo>
                    <a:pt x="8483" y="6442"/>
                  </a:lnTo>
                  <a:cubicBezTo>
                    <a:pt x="8704" y="6442"/>
                    <a:pt x="8885" y="6624"/>
                    <a:pt x="8885" y="6844"/>
                  </a:cubicBezTo>
                  <a:cubicBezTo>
                    <a:pt x="8885" y="7066"/>
                    <a:pt x="8704" y="7248"/>
                    <a:pt x="8483" y="7248"/>
                  </a:cubicBezTo>
                  <a:lnTo>
                    <a:pt x="7678" y="7248"/>
                  </a:lnTo>
                  <a:cubicBezTo>
                    <a:pt x="7012" y="7248"/>
                    <a:pt x="6469" y="7789"/>
                    <a:pt x="6469" y="8455"/>
                  </a:cubicBezTo>
                  <a:cubicBezTo>
                    <a:pt x="6469" y="9121"/>
                    <a:pt x="7012" y="9663"/>
                    <a:pt x="7678" y="9663"/>
                  </a:cubicBezTo>
                  <a:lnTo>
                    <a:pt x="11302" y="9663"/>
                  </a:lnTo>
                  <a:lnTo>
                    <a:pt x="11302" y="7810"/>
                  </a:lnTo>
                  <a:cubicBezTo>
                    <a:pt x="11822" y="7231"/>
                    <a:pt x="12106" y="6490"/>
                    <a:pt x="12106" y="5706"/>
                  </a:cubicBezTo>
                  <a:lnTo>
                    <a:pt x="12106" y="4026"/>
                  </a:lnTo>
                  <a:close/>
                  <a:moveTo>
                    <a:pt x="10496" y="1"/>
                  </a:moveTo>
                  <a:lnTo>
                    <a:pt x="10496" y="806"/>
                  </a:lnTo>
                  <a:lnTo>
                    <a:pt x="9691" y="806"/>
                  </a:lnTo>
                  <a:lnTo>
                    <a:pt x="9691" y="3221"/>
                  </a:lnTo>
                  <a:lnTo>
                    <a:pt x="1" y="3221"/>
                  </a:lnTo>
                  <a:lnTo>
                    <a:pt x="1" y="12079"/>
                  </a:lnTo>
                  <a:lnTo>
                    <a:pt x="13743" y="12079"/>
                  </a:lnTo>
                  <a:lnTo>
                    <a:pt x="13743" y="3221"/>
                  </a:lnTo>
                  <a:lnTo>
                    <a:pt x="12106" y="3221"/>
                  </a:lnTo>
                  <a:lnTo>
                    <a:pt x="12106" y="806"/>
                  </a:lnTo>
                  <a:lnTo>
                    <a:pt x="11302" y="806"/>
                  </a:lnTo>
                  <a:lnTo>
                    <a:pt x="1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2397858" y="2234008"/>
              <a:ext cx="66280" cy="66253"/>
            </a:xfrm>
            <a:custGeom>
              <a:avLst/>
              <a:gdLst/>
              <a:ahLst/>
              <a:cxnLst/>
              <a:rect l="l" t="t" r="r" b="b"/>
              <a:pathLst>
                <a:path w="2417" h="2416" extrusionOk="0">
                  <a:moveTo>
                    <a:pt x="1209" y="806"/>
                  </a:moveTo>
                  <a:cubicBezTo>
                    <a:pt x="1431" y="806"/>
                    <a:pt x="1611" y="986"/>
                    <a:pt x="1611" y="1208"/>
                  </a:cubicBezTo>
                  <a:cubicBezTo>
                    <a:pt x="1611" y="1430"/>
                    <a:pt x="1430" y="1610"/>
                    <a:pt x="1209" y="1610"/>
                  </a:cubicBezTo>
                  <a:cubicBezTo>
                    <a:pt x="987" y="1610"/>
                    <a:pt x="806" y="1430"/>
                    <a:pt x="806" y="1208"/>
                  </a:cubicBezTo>
                  <a:cubicBezTo>
                    <a:pt x="806" y="986"/>
                    <a:pt x="987" y="806"/>
                    <a:pt x="1209" y="806"/>
                  </a:cubicBezTo>
                  <a:close/>
                  <a:moveTo>
                    <a:pt x="1209" y="0"/>
                  </a:moveTo>
                  <a:cubicBezTo>
                    <a:pt x="543" y="0"/>
                    <a:pt x="0" y="542"/>
                    <a:pt x="0" y="1208"/>
                  </a:cubicBezTo>
                  <a:cubicBezTo>
                    <a:pt x="0" y="1874"/>
                    <a:pt x="543" y="2415"/>
                    <a:pt x="1209" y="2415"/>
                  </a:cubicBezTo>
                  <a:cubicBezTo>
                    <a:pt x="1874" y="2415"/>
                    <a:pt x="2416" y="1874"/>
                    <a:pt x="2416" y="1208"/>
                  </a:cubicBezTo>
                  <a:cubicBezTo>
                    <a:pt x="2416" y="542"/>
                    <a:pt x="1874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2" name="Google Shape;1642;p50"/>
          <p:cNvGrpSpPr/>
          <p:nvPr/>
        </p:nvGrpSpPr>
        <p:grpSpPr>
          <a:xfrm flipH="1">
            <a:off x="6351824" y="3204035"/>
            <a:ext cx="376895" cy="287086"/>
            <a:chOff x="2352940" y="2685410"/>
            <a:chExt cx="376895" cy="287086"/>
          </a:xfrm>
        </p:grpSpPr>
        <p:sp>
          <p:nvSpPr>
            <p:cNvPr id="1643" name="Google Shape;1643;p50"/>
            <p:cNvSpPr/>
            <p:nvPr/>
          </p:nvSpPr>
          <p:spPr>
            <a:xfrm>
              <a:off x="2352940" y="2685410"/>
              <a:ext cx="376895" cy="287086"/>
            </a:xfrm>
            <a:custGeom>
              <a:avLst/>
              <a:gdLst/>
              <a:ahLst/>
              <a:cxnLst/>
              <a:rect l="l" t="t" r="r" b="b"/>
              <a:pathLst>
                <a:path w="13744" h="10469" extrusionOk="0">
                  <a:moveTo>
                    <a:pt x="12938" y="805"/>
                  </a:moveTo>
                  <a:lnTo>
                    <a:pt x="12938" y="3222"/>
                  </a:lnTo>
                  <a:lnTo>
                    <a:pt x="10745" y="3222"/>
                  </a:lnTo>
                  <a:lnTo>
                    <a:pt x="10585" y="2416"/>
                  </a:lnTo>
                  <a:lnTo>
                    <a:pt x="11300" y="2416"/>
                  </a:lnTo>
                  <a:lnTo>
                    <a:pt x="11300" y="1611"/>
                  </a:lnTo>
                  <a:lnTo>
                    <a:pt x="2444" y="1611"/>
                  </a:lnTo>
                  <a:lnTo>
                    <a:pt x="2444" y="2416"/>
                  </a:lnTo>
                  <a:lnTo>
                    <a:pt x="3161" y="2416"/>
                  </a:lnTo>
                  <a:lnTo>
                    <a:pt x="2999" y="3222"/>
                  </a:lnTo>
                  <a:lnTo>
                    <a:pt x="806" y="3222"/>
                  </a:lnTo>
                  <a:lnTo>
                    <a:pt x="806" y="805"/>
                  </a:lnTo>
                  <a:close/>
                  <a:moveTo>
                    <a:pt x="9763" y="2416"/>
                  </a:moveTo>
                  <a:lnTo>
                    <a:pt x="11213" y="9663"/>
                  </a:lnTo>
                  <a:lnTo>
                    <a:pt x="2532" y="9663"/>
                  </a:lnTo>
                  <a:lnTo>
                    <a:pt x="3981" y="2416"/>
                  </a:lnTo>
                  <a:close/>
                  <a:moveTo>
                    <a:pt x="1" y="0"/>
                  </a:moveTo>
                  <a:lnTo>
                    <a:pt x="1" y="4027"/>
                  </a:lnTo>
                  <a:lnTo>
                    <a:pt x="2839" y="4027"/>
                  </a:lnTo>
                  <a:lnTo>
                    <a:pt x="1711" y="9663"/>
                  </a:lnTo>
                  <a:lnTo>
                    <a:pt x="833" y="9663"/>
                  </a:lnTo>
                  <a:lnTo>
                    <a:pt x="833" y="10469"/>
                  </a:lnTo>
                  <a:lnTo>
                    <a:pt x="12911" y="10469"/>
                  </a:lnTo>
                  <a:lnTo>
                    <a:pt x="12911" y="9663"/>
                  </a:lnTo>
                  <a:lnTo>
                    <a:pt x="12034" y="9663"/>
                  </a:lnTo>
                  <a:lnTo>
                    <a:pt x="10907" y="4027"/>
                  </a:lnTo>
                  <a:lnTo>
                    <a:pt x="13743" y="4027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0"/>
            <p:cNvSpPr/>
            <p:nvPr/>
          </p:nvSpPr>
          <p:spPr>
            <a:xfrm>
              <a:off x="2456597" y="2773765"/>
              <a:ext cx="169663" cy="154526"/>
            </a:xfrm>
            <a:custGeom>
              <a:avLst/>
              <a:gdLst/>
              <a:ahLst/>
              <a:cxnLst/>
              <a:rect l="l" t="t" r="r" b="b"/>
              <a:pathLst>
                <a:path w="6187" h="5635" extrusionOk="0">
                  <a:moveTo>
                    <a:pt x="2086" y="1074"/>
                  </a:moveTo>
                  <a:lnTo>
                    <a:pt x="2351" y="1865"/>
                  </a:lnTo>
                  <a:cubicBezTo>
                    <a:pt x="2311" y="1896"/>
                    <a:pt x="2273" y="1928"/>
                    <a:pt x="2238" y="1963"/>
                  </a:cubicBezTo>
                  <a:cubicBezTo>
                    <a:pt x="2203" y="2000"/>
                    <a:pt x="2171" y="2036"/>
                    <a:pt x="2140" y="2076"/>
                  </a:cubicBezTo>
                  <a:lnTo>
                    <a:pt x="1348" y="1811"/>
                  </a:lnTo>
                  <a:cubicBezTo>
                    <a:pt x="1435" y="1662"/>
                    <a:pt x="1541" y="1522"/>
                    <a:pt x="1669" y="1394"/>
                  </a:cubicBezTo>
                  <a:cubicBezTo>
                    <a:pt x="1797" y="1266"/>
                    <a:pt x="1937" y="1161"/>
                    <a:pt x="2086" y="1074"/>
                  </a:cubicBezTo>
                  <a:close/>
                  <a:moveTo>
                    <a:pt x="3096" y="806"/>
                  </a:moveTo>
                  <a:cubicBezTo>
                    <a:pt x="3630" y="806"/>
                    <a:pt x="4138" y="1016"/>
                    <a:pt x="4517" y="1394"/>
                  </a:cubicBezTo>
                  <a:cubicBezTo>
                    <a:pt x="4896" y="1775"/>
                    <a:pt x="5105" y="2280"/>
                    <a:pt x="5105" y="2818"/>
                  </a:cubicBezTo>
                  <a:cubicBezTo>
                    <a:pt x="5105" y="2899"/>
                    <a:pt x="5100" y="2980"/>
                    <a:pt x="5090" y="3060"/>
                  </a:cubicBezTo>
                  <a:lnTo>
                    <a:pt x="4300" y="2795"/>
                  </a:lnTo>
                  <a:cubicBezTo>
                    <a:pt x="4294" y="2482"/>
                    <a:pt x="4169" y="2187"/>
                    <a:pt x="3947" y="1963"/>
                  </a:cubicBezTo>
                  <a:cubicBezTo>
                    <a:pt x="3724" y="1741"/>
                    <a:pt x="3429" y="1616"/>
                    <a:pt x="3115" y="1610"/>
                  </a:cubicBezTo>
                  <a:lnTo>
                    <a:pt x="2851" y="821"/>
                  </a:lnTo>
                  <a:cubicBezTo>
                    <a:pt x="2933" y="811"/>
                    <a:pt x="3014" y="806"/>
                    <a:pt x="3096" y="806"/>
                  </a:cubicBezTo>
                  <a:close/>
                  <a:moveTo>
                    <a:pt x="3093" y="2415"/>
                  </a:moveTo>
                  <a:cubicBezTo>
                    <a:pt x="3195" y="2415"/>
                    <a:pt x="3298" y="2454"/>
                    <a:pt x="3377" y="2533"/>
                  </a:cubicBezTo>
                  <a:cubicBezTo>
                    <a:pt x="3534" y="2690"/>
                    <a:pt x="3534" y="2946"/>
                    <a:pt x="3377" y="3103"/>
                  </a:cubicBezTo>
                  <a:cubicBezTo>
                    <a:pt x="3299" y="3181"/>
                    <a:pt x="3196" y="3220"/>
                    <a:pt x="3092" y="3220"/>
                  </a:cubicBezTo>
                  <a:cubicBezTo>
                    <a:pt x="2989" y="3220"/>
                    <a:pt x="2886" y="3181"/>
                    <a:pt x="2807" y="3103"/>
                  </a:cubicBezTo>
                  <a:cubicBezTo>
                    <a:pt x="2651" y="2946"/>
                    <a:pt x="2651" y="2690"/>
                    <a:pt x="2807" y="2533"/>
                  </a:cubicBezTo>
                  <a:cubicBezTo>
                    <a:pt x="2886" y="2454"/>
                    <a:pt x="2989" y="2415"/>
                    <a:pt x="3093" y="2415"/>
                  </a:cubicBezTo>
                  <a:close/>
                  <a:moveTo>
                    <a:pt x="4046" y="3560"/>
                  </a:moveTo>
                  <a:lnTo>
                    <a:pt x="4837" y="3823"/>
                  </a:lnTo>
                  <a:cubicBezTo>
                    <a:pt x="4750" y="3975"/>
                    <a:pt x="4643" y="4115"/>
                    <a:pt x="4517" y="4242"/>
                  </a:cubicBezTo>
                  <a:cubicBezTo>
                    <a:pt x="4389" y="4368"/>
                    <a:pt x="4248" y="4475"/>
                    <a:pt x="4098" y="4561"/>
                  </a:cubicBezTo>
                  <a:lnTo>
                    <a:pt x="3835" y="3771"/>
                  </a:lnTo>
                  <a:cubicBezTo>
                    <a:pt x="3873" y="3740"/>
                    <a:pt x="3911" y="3708"/>
                    <a:pt x="3947" y="3672"/>
                  </a:cubicBezTo>
                  <a:cubicBezTo>
                    <a:pt x="3982" y="3636"/>
                    <a:pt x="4015" y="3599"/>
                    <a:pt x="4046" y="3560"/>
                  </a:cubicBezTo>
                  <a:close/>
                  <a:moveTo>
                    <a:pt x="1095" y="2576"/>
                  </a:moveTo>
                  <a:lnTo>
                    <a:pt x="1885" y="2840"/>
                  </a:lnTo>
                  <a:cubicBezTo>
                    <a:pt x="1891" y="3141"/>
                    <a:pt x="2009" y="3442"/>
                    <a:pt x="2238" y="3671"/>
                  </a:cubicBezTo>
                  <a:cubicBezTo>
                    <a:pt x="2462" y="3895"/>
                    <a:pt x="2757" y="4020"/>
                    <a:pt x="3070" y="4025"/>
                  </a:cubicBezTo>
                  <a:lnTo>
                    <a:pt x="3334" y="4815"/>
                  </a:lnTo>
                  <a:cubicBezTo>
                    <a:pt x="3253" y="4825"/>
                    <a:pt x="3172" y="4830"/>
                    <a:pt x="3091" y="4830"/>
                  </a:cubicBezTo>
                  <a:cubicBezTo>
                    <a:pt x="2556" y="4830"/>
                    <a:pt x="2047" y="4619"/>
                    <a:pt x="1669" y="4242"/>
                  </a:cubicBezTo>
                  <a:cubicBezTo>
                    <a:pt x="1215" y="3788"/>
                    <a:pt x="1025" y="3169"/>
                    <a:pt x="1095" y="2576"/>
                  </a:cubicBezTo>
                  <a:close/>
                  <a:moveTo>
                    <a:pt x="3093" y="0"/>
                  </a:moveTo>
                  <a:cubicBezTo>
                    <a:pt x="2371" y="0"/>
                    <a:pt x="1649" y="275"/>
                    <a:pt x="1100" y="825"/>
                  </a:cubicBezTo>
                  <a:cubicBezTo>
                    <a:pt x="0" y="1924"/>
                    <a:pt x="0" y="3712"/>
                    <a:pt x="1100" y="4811"/>
                  </a:cubicBezTo>
                  <a:cubicBezTo>
                    <a:pt x="1649" y="5360"/>
                    <a:pt x="2371" y="5634"/>
                    <a:pt x="3093" y="5634"/>
                  </a:cubicBezTo>
                  <a:cubicBezTo>
                    <a:pt x="3814" y="5634"/>
                    <a:pt x="4536" y="5360"/>
                    <a:pt x="5086" y="4811"/>
                  </a:cubicBezTo>
                  <a:cubicBezTo>
                    <a:pt x="6186" y="3709"/>
                    <a:pt x="6186" y="1927"/>
                    <a:pt x="5086" y="825"/>
                  </a:cubicBezTo>
                  <a:cubicBezTo>
                    <a:pt x="4536" y="275"/>
                    <a:pt x="3814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50"/>
          <p:cNvGrpSpPr/>
          <p:nvPr/>
        </p:nvGrpSpPr>
        <p:grpSpPr>
          <a:xfrm flipH="1">
            <a:off x="7280036" y="2450458"/>
            <a:ext cx="698182" cy="753567"/>
            <a:chOff x="2363442" y="3261172"/>
            <a:chExt cx="349143" cy="376840"/>
          </a:xfrm>
        </p:grpSpPr>
        <p:sp>
          <p:nvSpPr>
            <p:cNvPr id="1646" name="Google Shape;1646;p50"/>
            <p:cNvSpPr/>
            <p:nvPr/>
          </p:nvSpPr>
          <p:spPr>
            <a:xfrm>
              <a:off x="2363442" y="3261172"/>
              <a:ext cx="349143" cy="376840"/>
            </a:xfrm>
            <a:custGeom>
              <a:avLst/>
              <a:gdLst/>
              <a:ahLst/>
              <a:cxnLst/>
              <a:rect l="l" t="t" r="r" b="b"/>
              <a:pathLst>
                <a:path w="12732" h="13742" extrusionOk="0">
                  <a:moveTo>
                    <a:pt x="2416" y="2415"/>
                  </a:moveTo>
                  <a:lnTo>
                    <a:pt x="2416" y="4053"/>
                  </a:lnTo>
                  <a:lnTo>
                    <a:pt x="9662" y="4053"/>
                  </a:lnTo>
                  <a:lnTo>
                    <a:pt x="9662" y="7300"/>
                  </a:lnTo>
                  <a:lnTo>
                    <a:pt x="805" y="7300"/>
                  </a:lnTo>
                  <a:lnTo>
                    <a:pt x="805" y="2415"/>
                  </a:lnTo>
                  <a:close/>
                  <a:moveTo>
                    <a:pt x="7247" y="8105"/>
                  </a:moveTo>
                  <a:lnTo>
                    <a:pt x="7247" y="8911"/>
                  </a:lnTo>
                  <a:lnTo>
                    <a:pt x="3222" y="8911"/>
                  </a:lnTo>
                  <a:lnTo>
                    <a:pt x="3222" y="8105"/>
                  </a:lnTo>
                  <a:close/>
                  <a:moveTo>
                    <a:pt x="7247" y="9716"/>
                  </a:moveTo>
                  <a:lnTo>
                    <a:pt x="7247" y="10520"/>
                  </a:lnTo>
                  <a:lnTo>
                    <a:pt x="3222" y="10520"/>
                  </a:lnTo>
                  <a:lnTo>
                    <a:pt x="3222" y="9716"/>
                  </a:lnTo>
                  <a:close/>
                  <a:moveTo>
                    <a:pt x="9663" y="8105"/>
                  </a:moveTo>
                  <a:lnTo>
                    <a:pt x="9663" y="12131"/>
                  </a:lnTo>
                  <a:lnTo>
                    <a:pt x="805" y="12131"/>
                  </a:lnTo>
                  <a:lnTo>
                    <a:pt x="805" y="8105"/>
                  </a:lnTo>
                  <a:lnTo>
                    <a:pt x="2416" y="8105"/>
                  </a:lnTo>
                  <a:lnTo>
                    <a:pt x="2416" y="11325"/>
                  </a:lnTo>
                  <a:lnTo>
                    <a:pt x="8053" y="11325"/>
                  </a:lnTo>
                  <a:lnTo>
                    <a:pt x="8053" y="8105"/>
                  </a:lnTo>
                  <a:close/>
                  <a:moveTo>
                    <a:pt x="9977" y="1"/>
                  </a:moveTo>
                  <a:lnTo>
                    <a:pt x="2775" y="1610"/>
                  </a:lnTo>
                  <a:lnTo>
                    <a:pt x="0" y="1610"/>
                  </a:lnTo>
                  <a:lnTo>
                    <a:pt x="0" y="12936"/>
                  </a:lnTo>
                  <a:lnTo>
                    <a:pt x="805" y="12936"/>
                  </a:lnTo>
                  <a:lnTo>
                    <a:pt x="805" y="13742"/>
                  </a:lnTo>
                  <a:lnTo>
                    <a:pt x="1611" y="13742"/>
                  </a:lnTo>
                  <a:lnTo>
                    <a:pt x="1611" y="12936"/>
                  </a:lnTo>
                  <a:lnTo>
                    <a:pt x="8858" y="12936"/>
                  </a:lnTo>
                  <a:lnTo>
                    <a:pt x="8858" y="13742"/>
                  </a:lnTo>
                  <a:lnTo>
                    <a:pt x="9662" y="13742"/>
                  </a:lnTo>
                  <a:lnTo>
                    <a:pt x="9662" y="12936"/>
                  </a:lnTo>
                  <a:lnTo>
                    <a:pt x="10467" y="12936"/>
                  </a:lnTo>
                  <a:lnTo>
                    <a:pt x="10467" y="11140"/>
                  </a:lnTo>
                  <a:lnTo>
                    <a:pt x="12729" y="9649"/>
                  </a:lnTo>
                  <a:lnTo>
                    <a:pt x="12286" y="8977"/>
                  </a:lnTo>
                  <a:lnTo>
                    <a:pt x="10467" y="10176"/>
                  </a:lnTo>
                  <a:lnTo>
                    <a:pt x="10467" y="7111"/>
                  </a:lnTo>
                  <a:lnTo>
                    <a:pt x="12732" y="5595"/>
                  </a:lnTo>
                  <a:lnTo>
                    <a:pt x="12283" y="4926"/>
                  </a:lnTo>
                  <a:lnTo>
                    <a:pt x="10467" y="6143"/>
                  </a:lnTo>
                  <a:lnTo>
                    <a:pt x="10467" y="3248"/>
                  </a:lnTo>
                  <a:lnTo>
                    <a:pt x="3220" y="3248"/>
                  </a:lnTo>
                  <a:lnTo>
                    <a:pt x="3220" y="2335"/>
                  </a:lnTo>
                  <a:lnTo>
                    <a:pt x="10153" y="786"/>
                  </a:lnTo>
                  <a:lnTo>
                    <a:pt x="9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0"/>
            <p:cNvSpPr/>
            <p:nvPr/>
          </p:nvSpPr>
          <p:spPr>
            <a:xfrm>
              <a:off x="2407593" y="3394336"/>
              <a:ext cx="22130" cy="22130"/>
            </a:xfrm>
            <a:custGeom>
              <a:avLst/>
              <a:gdLst/>
              <a:ahLst/>
              <a:cxnLst/>
              <a:rect l="l" t="t" r="r" b="b"/>
              <a:pathLst>
                <a:path w="807" h="807" extrusionOk="0">
                  <a:moveTo>
                    <a:pt x="1" y="1"/>
                  </a:moveTo>
                  <a:lnTo>
                    <a:pt x="1" y="806"/>
                  </a:lnTo>
                  <a:lnTo>
                    <a:pt x="806" y="806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0"/>
            <p:cNvSpPr/>
            <p:nvPr/>
          </p:nvSpPr>
          <p:spPr>
            <a:xfrm>
              <a:off x="2451743" y="3394336"/>
              <a:ext cx="22103" cy="22130"/>
            </a:xfrm>
            <a:custGeom>
              <a:avLst/>
              <a:gdLst/>
              <a:ahLst/>
              <a:cxnLst/>
              <a:rect l="l" t="t" r="r" b="b"/>
              <a:pathLst>
                <a:path w="806" h="807" extrusionOk="0">
                  <a:moveTo>
                    <a:pt x="0" y="1"/>
                  </a:moveTo>
                  <a:lnTo>
                    <a:pt x="0" y="806"/>
                  </a:lnTo>
                  <a:lnTo>
                    <a:pt x="806" y="806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50"/>
          <p:cNvGrpSpPr/>
          <p:nvPr/>
        </p:nvGrpSpPr>
        <p:grpSpPr>
          <a:xfrm flipH="1">
            <a:off x="7018472" y="3785203"/>
            <a:ext cx="376895" cy="376867"/>
            <a:chOff x="2342492" y="3847328"/>
            <a:chExt cx="376895" cy="376867"/>
          </a:xfrm>
        </p:grpSpPr>
        <p:sp>
          <p:nvSpPr>
            <p:cNvPr id="1650" name="Google Shape;1650;p50"/>
            <p:cNvSpPr/>
            <p:nvPr/>
          </p:nvSpPr>
          <p:spPr>
            <a:xfrm>
              <a:off x="2387410" y="4025437"/>
              <a:ext cx="287059" cy="154581"/>
            </a:xfrm>
            <a:custGeom>
              <a:avLst/>
              <a:gdLst/>
              <a:ahLst/>
              <a:cxnLst/>
              <a:rect l="l" t="t" r="r" b="b"/>
              <a:pathLst>
                <a:path w="10468" h="5637" extrusionOk="0">
                  <a:moveTo>
                    <a:pt x="1611" y="806"/>
                  </a:moveTo>
                  <a:lnTo>
                    <a:pt x="1611" y="1611"/>
                  </a:lnTo>
                  <a:lnTo>
                    <a:pt x="806" y="1611"/>
                  </a:lnTo>
                  <a:lnTo>
                    <a:pt x="806" y="806"/>
                  </a:lnTo>
                  <a:close/>
                  <a:moveTo>
                    <a:pt x="3221" y="806"/>
                  </a:moveTo>
                  <a:lnTo>
                    <a:pt x="3221" y="1611"/>
                  </a:lnTo>
                  <a:lnTo>
                    <a:pt x="2415" y="1611"/>
                  </a:lnTo>
                  <a:lnTo>
                    <a:pt x="2415" y="806"/>
                  </a:lnTo>
                  <a:close/>
                  <a:moveTo>
                    <a:pt x="4831" y="806"/>
                  </a:moveTo>
                  <a:lnTo>
                    <a:pt x="4831" y="1611"/>
                  </a:lnTo>
                  <a:lnTo>
                    <a:pt x="4026" y="1611"/>
                  </a:lnTo>
                  <a:lnTo>
                    <a:pt x="4026" y="806"/>
                  </a:lnTo>
                  <a:close/>
                  <a:moveTo>
                    <a:pt x="6442" y="806"/>
                  </a:moveTo>
                  <a:lnTo>
                    <a:pt x="6442" y="1611"/>
                  </a:lnTo>
                  <a:lnTo>
                    <a:pt x="5637" y="1611"/>
                  </a:lnTo>
                  <a:lnTo>
                    <a:pt x="5637" y="806"/>
                  </a:lnTo>
                  <a:close/>
                  <a:moveTo>
                    <a:pt x="8052" y="806"/>
                  </a:moveTo>
                  <a:lnTo>
                    <a:pt x="8052" y="1611"/>
                  </a:lnTo>
                  <a:lnTo>
                    <a:pt x="7246" y="1611"/>
                  </a:lnTo>
                  <a:lnTo>
                    <a:pt x="7246" y="806"/>
                  </a:lnTo>
                  <a:close/>
                  <a:moveTo>
                    <a:pt x="1611" y="2417"/>
                  </a:moveTo>
                  <a:lnTo>
                    <a:pt x="1611" y="3222"/>
                  </a:lnTo>
                  <a:lnTo>
                    <a:pt x="806" y="3222"/>
                  </a:lnTo>
                  <a:lnTo>
                    <a:pt x="806" y="2417"/>
                  </a:lnTo>
                  <a:close/>
                  <a:moveTo>
                    <a:pt x="3221" y="2417"/>
                  </a:moveTo>
                  <a:lnTo>
                    <a:pt x="3221" y="3222"/>
                  </a:lnTo>
                  <a:lnTo>
                    <a:pt x="2415" y="3222"/>
                  </a:lnTo>
                  <a:lnTo>
                    <a:pt x="2415" y="2417"/>
                  </a:lnTo>
                  <a:close/>
                  <a:moveTo>
                    <a:pt x="4831" y="2417"/>
                  </a:moveTo>
                  <a:lnTo>
                    <a:pt x="4831" y="3222"/>
                  </a:lnTo>
                  <a:lnTo>
                    <a:pt x="4026" y="3222"/>
                  </a:lnTo>
                  <a:lnTo>
                    <a:pt x="4026" y="2417"/>
                  </a:lnTo>
                  <a:close/>
                  <a:moveTo>
                    <a:pt x="6442" y="2417"/>
                  </a:moveTo>
                  <a:lnTo>
                    <a:pt x="6442" y="3222"/>
                  </a:lnTo>
                  <a:lnTo>
                    <a:pt x="5637" y="3222"/>
                  </a:lnTo>
                  <a:lnTo>
                    <a:pt x="5637" y="2417"/>
                  </a:lnTo>
                  <a:close/>
                  <a:moveTo>
                    <a:pt x="9662" y="806"/>
                  </a:moveTo>
                  <a:lnTo>
                    <a:pt x="9662" y="3222"/>
                  </a:lnTo>
                  <a:lnTo>
                    <a:pt x="7248" y="3222"/>
                  </a:lnTo>
                  <a:lnTo>
                    <a:pt x="7248" y="2417"/>
                  </a:lnTo>
                  <a:lnTo>
                    <a:pt x="8857" y="2417"/>
                  </a:lnTo>
                  <a:lnTo>
                    <a:pt x="8857" y="806"/>
                  </a:lnTo>
                  <a:close/>
                  <a:moveTo>
                    <a:pt x="1611" y="4027"/>
                  </a:moveTo>
                  <a:lnTo>
                    <a:pt x="1611" y="4831"/>
                  </a:lnTo>
                  <a:lnTo>
                    <a:pt x="806" y="4831"/>
                  </a:lnTo>
                  <a:lnTo>
                    <a:pt x="806" y="4027"/>
                  </a:lnTo>
                  <a:close/>
                  <a:moveTo>
                    <a:pt x="6442" y="4027"/>
                  </a:moveTo>
                  <a:lnTo>
                    <a:pt x="6442" y="4831"/>
                  </a:lnTo>
                  <a:lnTo>
                    <a:pt x="2415" y="4831"/>
                  </a:lnTo>
                  <a:lnTo>
                    <a:pt x="2415" y="4027"/>
                  </a:lnTo>
                  <a:close/>
                  <a:moveTo>
                    <a:pt x="8052" y="4027"/>
                  </a:moveTo>
                  <a:lnTo>
                    <a:pt x="8052" y="4831"/>
                  </a:lnTo>
                  <a:lnTo>
                    <a:pt x="7246" y="4831"/>
                  </a:lnTo>
                  <a:lnTo>
                    <a:pt x="7246" y="4027"/>
                  </a:lnTo>
                  <a:close/>
                  <a:moveTo>
                    <a:pt x="9662" y="4027"/>
                  </a:moveTo>
                  <a:lnTo>
                    <a:pt x="9662" y="4831"/>
                  </a:lnTo>
                  <a:lnTo>
                    <a:pt x="8857" y="4831"/>
                  </a:lnTo>
                  <a:lnTo>
                    <a:pt x="8857" y="4027"/>
                  </a:lnTo>
                  <a:close/>
                  <a:moveTo>
                    <a:pt x="0" y="0"/>
                  </a:moveTo>
                  <a:lnTo>
                    <a:pt x="0" y="5637"/>
                  </a:lnTo>
                  <a:lnTo>
                    <a:pt x="10468" y="5637"/>
                  </a:lnTo>
                  <a:lnTo>
                    <a:pt x="104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0"/>
            <p:cNvSpPr/>
            <p:nvPr/>
          </p:nvSpPr>
          <p:spPr>
            <a:xfrm>
              <a:off x="2387410" y="3981315"/>
              <a:ext cx="22103" cy="22103"/>
            </a:xfrm>
            <a:custGeom>
              <a:avLst/>
              <a:gdLst/>
              <a:ahLst/>
              <a:cxnLst/>
              <a:rect l="l" t="t" r="r" b="b"/>
              <a:pathLst>
                <a:path w="806" h="806" extrusionOk="0">
                  <a:moveTo>
                    <a:pt x="0" y="0"/>
                  </a:moveTo>
                  <a:lnTo>
                    <a:pt x="0" y="805"/>
                  </a:lnTo>
                  <a:lnTo>
                    <a:pt x="806" y="80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0"/>
            <p:cNvSpPr/>
            <p:nvPr/>
          </p:nvSpPr>
          <p:spPr>
            <a:xfrm>
              <a:off x="2431532" y="3981315"/>
              <a:ext cx="22130" cy="22103"/>
            </a:xfrm>
            <a:custGeom>
              <a:avLst/>
              <a:gdLst/>
              <a:ahLst/>
              <a:cxnLst/>
              <a:rect l="l" t="t" r="r" b="b"/>
              <a:pathLst>
                <a:path w="807" h="806" extrusionOk="0">
                  <a:moveTo>
                    <a:pt x="1" y="0"/>
                  </a:moveTo>
                  <a:lnTo>
                    <a:pt x="1" y="805"/>
                  </a:lnTo>
                  <a:lnTo>
                    <a:pt x="806" y="80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0"/>
            <p:cNvSpPr/>
            <p:nvPr/>
          </p:nvSpPr>
          <p:spPr>
            <a:xfrm>
              <a:off x="2342492" y="3847328"/>
              <a:ext cx="376895" cy="376867"/>
            </a:xfrm>
            <a:custGeom>
              <a:avLst/>
              <a:gdLst/>
              <a:ahLst/>
              <a:cxnLst/>
              <a:rect l="l" t="t" r="r" b="b"/>
              <a:pathLst>
                <a:path w="13744" h="13743" extrusionOk="0">
                  <a:moveTo>
                    <a:pt x="7275" y="2470"/>
                  </a:moveTo>
                  <a:lnTo>
                    <a:pt x="7275" y="3275"/>
                  </a:lnTo>
                  <a:lnTo>
                    <a:pt x="6469" y="3275"/>
                  </a:lnTo>
                  <a:lnTo>
                    <a:pt x="6469" y="2470"/>
                  </a:lnTo>
                  <a:close/>
                  <a:moveTo>
                    <a:pt x="12938" y="4081"/>
                  </a:moveTo>
                  <a:lnTo>
                    <a:pt x="12938" y="12937"/>
                  </a:lnTo>
                  <a:lnTo>
                    <a:pt x="806" y="12937"/>
                  </a:lnTo>
                  <a:lnTo>
                    <a:pt x="806" y="4081"/>
                  </a:lnTo>
                  <a:close/>
                  <a:moveTo>
                    <a:pt x="7677" y="0"/>
                  </a:moveTo>
                  <a:cubicBezTo>
                    <a:pt x="7010" y="0"/>
                    <a:pt x="6469" y="543"/>
                    <a:pt x="6469" y="1209"/>
                  </a:cubicBezTo>
                  <a:lnTo>
                    <a:pt x="6469" y="1664"/>
                  </a:lnTo>
                  <a:lnTo>
                    <a:pt x="5664" y="1664"/>
                  </a:lnTo>
                  <a:lnTo>
                    <a:pt x="5664" y="3275"/>
                  </a:lnTo>
                  <a:lnTo>
                    <a:pt x="1" y="3275"/>
                  </a:lnTo>
                  <a:lnTo>
                    <a:pt x="1" y="13743"/>
                  </a:lnTo>
                  <a:lnTo>
                    <a:pt x="13743" y="13743"/>
                  </a:lnTo>
                  <a:lnTo>
                    <a:pt x="13743" y="3275"/>
                  </a:lnTo>
                  <a:lnTo>
                    <a:pt x="8080" y="3275"/>
                  </a:lnTo>
                  <a:lnTo>
                    <a:pt x="8080" y="1664"/>
                  </a:lnTo>
                  <a:lnTo>
                    <a:pt x="7275" y="1664"/>
                  </a:lnTo>
                  <a:lnTo>
                    <a:pt x="7275" y="1208"/>
                  </a:lnTo>
                  <a:cubicBezTo>
                    <a:pt x="7275" y="987"/>
                    <a:pt x="7455" y="806"/>
                    <a:pt x="7677" y="806"/>
                  </a:cubicBezTo>
                  <a:lnTo>
                    <a:pt x="13743" y="806"/>
                  </a:lnTo>
                  <a:lnTo>
                    <a:pt x="137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50"/>
          <p:cNvGrpSpPr/>
          <p:nvPr/>
        </p:nvGrpSpPr>
        <p:grpSpPr>
          <a:xfrm flipH="1">
            <a:off x="4106779" y="876644"/>
            <a:ext cx="806595" cy="721379"/>
            <a:chOff x="3354270" y="1731871"/>
            <a:chExt cx="980782" cy="877163"/>
          </a:xfrm>
        </p:grpSpPr>
        <p:sp>
          <p:nvSpPr>
            <p:cNvPr id="1655" name="Google Shape;1655;p50"/>
            <p:cNvSpPr/>
            <p:nvPr/>
          </p:nvSpPr>
          <p:spPr>
            <a:xfrm>
              <a:off x="344260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0"/>
            <p:cNvSpPr/>
            <p:nvPr/>
          </p:nvSpPr>
          <p:spPr>
            <a:xfrm>
              <a:off x="344260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0"/>
            <p:cNvSpPr/>
            <p:nvPr/>
          </p:nvSpPr>
          <p:spPr>
            <a:xfrm>
              <a:off x="344260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0"/>
            <p:cNvSpPr/>
            <p:nvPr/>
          </p:nvSpPr>
          <p:spPr>
            <a:xfrm>
              <a:off x="3488170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414297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0"/>
            <p:cNvSpPr/>
            <p:nvPr/>
          </p:nvSpPr>
          <p:spPr>
            <a:xfrm>
              <a:off x="414297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0"/>
            <p:cNvSpPr/>
            <p:nvPr/>
          </p:nvSpPr>
          <p:spPr>
            <a:xfrm>
              <a:off x="414297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0"/>
            <p:cNvSpPr/>
            <p:nvPr/>
          </p:nvSpPr>
          <p:spPr>
            <a:xfrm>
              <a:off x="3466906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0"/>
            <p:cNvSpPr/>
            <p:nvPr/>
          </p:nvSpPr>
          <p:spPr>
            <a:xfrm>
              <a:off x="3354270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0"/>
            <p:cNvSpPr/>
            <p:nvPr/>
          </p:nvSpPr>
          <p:spPr>
            <a:xfrm>
              <a:off x="4237469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0"/>
            <p:cNvSpPr/>
            <p:nvPr/>
          </p:nvSpPr>
          <p:spPr>
            <a:xfrm>
              <a:off x="4234444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0"/>
            <p:cNvSpPr/>
            <p:nvPr/>
          </p:nvSpPr>
          <p:spPr>
            <a:xfrm>
              <a:off x="4234331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0"/>
            <p:cNvSpPr/>
            <p:nvPr/>
          </p:nvSpPr>
          <p:spPr>
            <a:xfrm>
              <a:off x="4234344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9" name="Google Shape;1669;p50"/>
          <p:cNvSpPr txBox="1"/>
          <p:nvPr/>
        </p:nvSpPr>
        <p:spPr>
          <a:xfrm flipH="1">
            <a:off x="-62071" y="344246"/>
            <a:ext cx="4136230" cy="138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 have these advancements impacted society, business, and personal lives?</a:t>
            </a: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2" name="Google Shape;1672;p50"/>
          <p:cNvSpPr txBox="1"/>
          <p:nvPr/>
        </p:nvSpPr>
        <p:spPr>
          <a:xfrm flipH="1">
            <a:off x="309171" y="2201483"/>
            <a:ext cx="3702478" cy="88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is IT?</a:t>
            </a: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0" name="Google Shape;1680;p50"/>
          <p:cNvSpPr txBox="1"/>
          <p:nvPr/>
        </p:nvSpPr>
        <p:spPr>
          <a:xfrm>
            <a:off x="4202488" y="1055383"/>
            <a:ext cx="70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01</a:t>
            </a:r>
            <a:endParaRPr sz="2400">
              <a:solidFill>
                <a:srgbClr val="00F4A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grpSp>
        <p:nvGrpSpPr>
          <p:cNvPr id="1681" name="Google Shape;1681;p50"/>
          <p:cNvGrpSpPr/>
          <p:nvPr/>
        </p:nvGrpSpPr>
        <p:grpSpPr>
          <a:xfrm flipH="1">
            <a:off x="4040154" y="2326569"/>
            <a:ext cx="806595" cy="721379"/>
            <a:chOff x="3354270" y="1731871"/>
            <a:chExt cx="980782" cy="877163"/>
          </a:xfrm>
        </p:grpSpPr>
        <p:sp>
          <p:nvSpPr>
            <p:cNvPr id="1682" name="Google Shape;1682;p50"/>
            <p:cNvSpPr/>
            <p:nvPr/>
          </p:nvSpPr>
          <p:spPr>
            <a:xfrm>
              <a:off x="344260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0"/>
            <p:cNvSpPr/>
            <p:nvPr/>
          </p:nvSpPr>
          <p:spPr>
            <a:xfrm>
              <a:off x="344260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0"/>
            <p:cNvSpPr/>
            <p:nvPr/>
          </p:nvSpPr>
          <p:spPr>
            <a:xfrm>
              <a:off x="344260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3488170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414297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0"/>
            <p:cNvSpPr/>
            <p:nvPr/>
          </p:nvSpPr>
          <p:spPr>
            <a:xfrm>
              <a:off x="414297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0"/>
            <p:cNvSpPr/>
            <p:nvPr/>
          </p:nvSpPr>
          <p:spPr>
            <a:xfrm>
              <a:off x="414297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0"/>
            <p:cNvSpPr/>
            <p:nvPr/>
          </p:nvSpPr>
          <p:spPr>
            <a:xfrm>
              <a:off x="3466906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3354270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0"/>
            <p:cNvSpPr/>
            <p:nvPr/>
          </p:nvSpPr>
          <p:spPr>
            <a:xfrm>
              <a:off x="4237469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0"/>
            <p:cNvSpPr/>
            <p:nvPr/>
          </p:nvSpPr>
          <p:spPr>
            <a:xfrm>
              <a:off x="4234444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0"/>
            <p:cNvSpPr/>
            <p:nvPr/>
          </p:nvSpPr>
          <p:spPr>
            <a:xfrm>
              <a:off x="4234331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0"/>
            <p:cNvSpPr/>
            <p:nvPr/>
          </p:nvSpPr>
          <p:spPr>
            <a:xfrm>
              <a:off x="4234344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5" name="Google Shape;1695;p50"/>
          <p:cNvSpPr txBox="1"/>
          <p:nvPr/>
        </p:nvSpPr>
        <p:spPr>
          <a:xfrm>
            <a:off x="4067644" y="2003729"/>
            <a:ext cx="850190" cy="147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02</a:t>
            </a:r>
            <a:endParaRPr sz="2400" dirty="0">
              <a:solidFill>
                <a:srgbClr val="00F4A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10" name="Google Shape;1710;p50"/>
          <p:cNvSpPr txBox="1"/>
          <p:nvPr/>
        </p:nvSpPr>
        <p:spPr>
          <a:xfrm>
            <a:off x="4228732" y="2569991"/>
            <a:ext cx="70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F4A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725" name="Google Shape;1725;p50"/>
          <p:cNvSpPr txBox="1"/>
          <p:nvPr/>
        </p:nvSpPr>
        <p:spPr>
          <a:xfrm>
            <a:off x="4236459" y="4017083"/>
            <a:ext cx="707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F4A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726" name="Google Shape;1726;p50"/>
          <p:cNvCxnSpPr>
            <a:cxnSpLocks/>
            <a:stCxn id="1680" idx="3"/>
          </p:cNvCxnSpPr>
          <p:nvPr/>
        </p:nvCxnSpPr>
        <p:spPr>
          <a:xfrm>
            <a:off x="4909588" y="1237333"/>
            <a:ext cx="2108884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7" name="Google Shape;1727;p50"/>
          <p:cNvCxnSpPr/>
          <p:nvPr/>
        </p:nvCxnSpPr>
        <p:spPr>
          <a:xfrm>
            <a:off x="4857251" y="2644395"/>
            <a:ext cx="1049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672;p50">
            <a:extLst>
              <a:ext uri="{FF2B5EF4-FFF2-40B4-BE49-F238E27FC236}">
                <a16:creationId xmlns:a16="http://schemas.microsoft.com/office/drawing/2014/main" id="{F4098B2F-4613-6856-275F-CB0225468331}"/>
              </a:ext>
            </a:extLst>
          </p:cNvPr>
          <p:cNvSpPr txBox="1"/>
          <p:nvPr/>
        </p:nvSpPr>
        <p:spPr>
          <a:xfrm flipH="1">
            <a:off x="357743" y="3424711"/>
            <a:ext cx="3702478" cy="88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are their predictions for future developments in IT?</a:t>
            </a: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1675;p50">
            <a:extLst>
              <a:ext uri="{FF2B5EF4-FFF2-40B4-BE49-F238E27FC236}">
                <a16:creationId xmlns:a16="http://schemas.microsoft.com/office/drawing/2014/main" id="{70F5B1EE-FE0E-C768-AB7A-83597B1AB010}"/>
              </a:ext>
            </a:extLst>
          </p:cNvPr>
          <p:cNvSpPr txBox="1"/>
          <p:nvPr/>
        </p:nvSpPr>
        <p:spPr>
          <a:xfrm flipH="1">
            <a:off x="800717" y="3730065"/>
            <a:ext cx="2091149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oogle Shape;1681;p50">
            <a:extLst>
              <a:ext uri="{FF2B5EF4-FFF2-40B4-BE49-F238E27FC236}">
                <a16:creationId xmlns:a16="http://schemas.microsoft.com/office/drawing/2014/main" id="{AEBC540D-7FA8-EBC8-BA08-2BAC9F03B468}"/>
              </a:ext>
            </a:extLst>
          </p:cNvPr>
          <p:cNvGrpSpPr/>
          <p:nvPr/>
        </p:nvGrpSpPr>
        <p:grpSpPr>
          <a:xfrm flipH="1">
            <a:off x="4121853" y="3549797"/>
            <a:ext cx="806595" cy="721379"/>
            <a:chOff x="3354270" y="1731871"/>
            <a:chExt cx="980782" cy="877163"/>
          </a:xfrm>
        </p:grpSpPr>
        <p:sp>
          <p:nvSpPr>
            <p:cNvPr id="5" name="Google Shape;1682;p50">
              <a:extLst>
                <a:ext uri="{FF2B5EF4-FFF2-40B4-BE49-F238E27FC236}">
                  <a16:creationId xmlns:a16="http://schemas.microsoft.com/office/drawing/2014/main" id="{AB923FE6-80FD-7E30-DBDD-0AA14F209BE8}"/>
                </a:ext>
              </a:extLst>
            </p:cNvPr>
            <p:cNvSpPr/>
            <p:nvPr/>
          </p:nvSpPr>
          <p:spPr>
            <a:xfrm>
              <a:off x="3442605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83;p50">
              <a:extLst>
                <a:ext uri="{FF2B5EF4-FFF2-40B4-BE49-F238E27FC236}">
                  <a16:creationId xmlns:a16="http://schemas.microsoft.com/office/drawing/2014/main" id="{F58645E4-5041-AD61-BF04-3BB00540CD25}"/>
                </a:ext>
              </a:extLst>
            </p:cNvPr>
            <p:cNvSpPr/>
            <p:nvPr/>
          </p:nvSpPr>
          <p:spPr>
            <a:xfrm>
              <a:off x="3442605" y="1841470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5213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84;p50">
              <a:extLst>
                <a:ext uri="{FF2B5EF4-FFF2-40B4-BE49-F238E27FC236}">
                  <a16:creationId xmlns:a16="http://schemas.microsoft.com/office/drawing/2014/main" id="{E75C0AE9-56A2-96AC-B052-C8C8E6E6A02A}"/>
                </a:ext>
              </a:extLst>
            </p:cNvPr>
            <p:cNvSpPr/>
            <p:nvPr/>
          </p:nvSpPr>
          <p:spPr>
            <a:xfrm>
              <a:off x="3442605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85;p50">
              <a:extLst>
                <a:ext uri="{FF2B5EF4-FFF2-40B4-BE49-F238E27FC236}">
                  <a16:creationId xmlns:a16="http://schemas.microsoft.com/office/drawing/2014/main" id="{8E6DC36B-AFC3-6436-F4E8-CB41AB2F4373}"/>
                </a:ext>
              </a:extLst>
            </p:cNvPr>
            <p:cNvSpPr/>
            <p:nvPr/>
          </p:nvSpPr>
          <p:spPr>
            <a:xfrm>
              <a:off x="3488170" y="1820085"/>
              <a:ext cx="633662" cy="122"/>
            </a:xfrm>
            <a:custGeom>
              <a:avLst/>
              <a:gdLst/>
              <a:ahLst/>
              <a:cxnLst/>
              <a:rect l="l" t="t" r="r" b="b"/>
              <a:pathLst>
                <a:path w="5215" h="1" fill="none" extrusionOk="0">
                  <a:moveTo>
                    <a:pt x="1" y="1"/>
                  </a:moveTo>
                  <a:lnTo>
                    <a:pt x="5214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86;p50">
              <a:extLst>
                <a:ext uri="{FF2B5EF4-FFF2-40B4-BE49-F238E27FC236}">
                  <a16:creationId xmlns:a16="http://schemas.microsoft.com/office/drawing/2014/main" id="{B5879DC4-8E47-93E5-4949-7754CB17EFDB}"/>
                </a:ext>
              </a:extLst>
            </p:cNvPr>
            <p:cNvSpPr/>
            <p:nvPr/>
          </p:nvSpPr>
          <p:spPr>
            <a:xfrm>
              <a:off x="4142970" y="1820085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87;p50">
              <a:extLst>
                <a:ext uri="{FF2B5EF4-FFF2-40B4-BE49-F238E27FC236}">
                  <a16:creationId xmlns:a16="http://schemas.microsoft.com/office/drawing/2014/main" id="{C7255B9E-88AC-EAE9-6A3B-7579187AEF35}"/>
                </a:ext>
              </a:extLst>
            </p:cNvPr>
            <p:cNvSpPr/>
            <p:nvPr/>
          </p:nvSpPr>
          <p:spPr>
            <a:xfrm>
              <a:off x="4142970" y="1862734"/>
              <a:ext cx="122" cy="633540"/>
            </a:xfrm>
            <a:custGeom>
              <a:avLst/>
              <a:gdLst/>
              <a:ahLst/>
              <a:cxnLst/>
              <a:rect l="l" t="t" r="r" b="b"/>
              <a:pathLst>
                <a:path w="1" h="5214" fill="none" extrusionOk="0">
                  <a:moveTo>
                    <a:pt x="0" y="1"/>
                  </a:moveTo>
                  <a:lnTo>
                    <a:pt x="0" y="5214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88;p50">
              <a:extLst>
                <a:ext uri="{FF2B5EF4-FFF2-40B4-BE49-F238E27FC236}">
                  <a16:creationId xmlns:a16="http://schemas.microsoft.com/office/drawing/2014/main" id="{4BBB4C86-7747-726D-1C80-33401D9AB959}"/>
                </a:ext>
              </a:extLst>
            </p:cNvPr>
            <p:cNvSpPr/>
            <p:nvPr/>
          </p:nvSpPr>
          <p:spPr>
            <a:xfrm>
              <a:off x="4142970" y="2520571"/>
              <a:ext cx="122" cy="122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89;p50">
              <a:extLst>
                <a:ext uri="{FF2B5EF4-FFF2-40B4-BE49-F238E27FC236}">
                  <a16:creationId xmlns:a16="http://schemas.microsoft.com/office/drawing/2014/main" id="{4C9396AF-D17F-AE1C-11B9-E464EE7BF6E3}"/>
                </a:ext>
              </a:extLst>
            </p:cNvPr>
            <p:cNvSpPr/>
            <p:nvPr/>
          </p:nvSpPr>
          <p:spPr>
            <a:xfrm>
              <a:off x="3466906" y="2520571"/>
              <a:ext cx="633540" cy="122"/>
            </a:xfrm>
            <a:custGeom>
              <a:avLst/>
              <a:gdLst/>
              <a:ahLst/>
              <a:cxnLst/>
              <a:rect l="l" t="t" r="r" b="b"/>
              <a:pathLst>
                <a:path w="5214" h="1" fill="none" extrusionOk="0">
                  <a:moveTo>
                    <a:pt x="5214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90;p50">
              <a:extLst>
                <a:ext uri="{FF2B5EF4-FFF2-40B4-BE49-F238E27FC236}">
                  <a16:creationId xmlns:a16="http://schemas.microsoft.com/office/drawing/2014/main" id="{5BAC02C1-8C32-7616-90F1-8CD0E9314E98}"/>
                </a:ext>
              </a:extLst>
            </p:cNvPr>
            <p:cNvSpPr/>
            <p:nvPr/>
          </p:nvSpPr>
          <p:spPr>
            <a:xfrm>
              <a:off x="3354270" y="1731871"/>
              <a:ext cx="880200" cy="877163"/>
            </a:xfrm>
            <a:custGeom>
              <a:avLst/>
              <a:gdLst/>
              <a:ahLst/>
              <a:cxnLst/>
              <a:rect l="l" t="t" r="r" b="b"/>
              <a:pathLst>
                <a:path w="7244" h="7219" fill="none" extrusionOk="0">
                  <a:moveTo>
                    <a:pt x="0" y="0"/>
                  </a:moveTo>
                  <a:lnTo>
                    <a:pt x="7243" y="0"/>
                  </a:lnTo>
                  <a:lnTo>
                    <a:pt x="7243" y="7218"/>
                  </a:lnTo>
                  <a:lnTo>
                    <a:pt x="0" y="7218"/>
                  </a:lnTo>
                  <a:close/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91;p50">
              <a:extLst>
                <a:ext uri="{FF2B5EF4-FFF2-40B4-BE49-F238E27FC236}">
                  <a16:creationId xmlns:a16="http://schemas.microsoft.com/office/drawing/2014/main" id="{CBBB16F4-60F8-E361-89BA-ABDB4995A57E}"/>
                </a:ext>
              </a:extLst>
            </p:cNvPr>
            <p:cNvSpPr/>
            <p:nvPr/>
          </p:nvSpPr>
          <p:spPr>
            <a:xfrm>
              <a:off x="4237469" y="2283025"/>
              <a:ext cx="64156" cy="122"/>
            </a:xfrm>
            <a:custGeom>
              <a:avLst/>
              <a:gdLst/>
              <a:ahLst/>
              <a:cxnLst/>
              <a:rect l="l" t="t" r="r" b="b"/>
              <a:pathLst>
                <a:path w="528" h="1" fill="none" extrusionOk="0">
                  <a:moveTo>
                    <a:pt x="1" y="0"/>
                  </a:moveTo>
                  <a:lnTo>
                    <a:pt x="527" y="0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92;p50">
              <a:extLst>
                <a:ext uri="{FF2B5EF4-FFF2-40B4-BE49-F238E27FC236}">
                  <a16:creationId xmlns:a16="http://schemas.microsoft.com/office/drawing/2014/main" id="{41DA9053-B8EB-BBF8-598D-69393E07E376}"/>
                </a:ext>
              </a:extLst>
            </p:cNvPr>
            <p:cNvSpPr/>
            <p:nvPr/>
          </p:nvSpPr>
          <p:spPr>
            <a:xfrm>
              <a:off x="4234444" y="2392624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93;p50">
              <a:extLst>
                <a:ext uri="{FF2B5EF4-FFF2-40B4-BE49-F238E27FC236}">
                  <a16:creationId xmlns:a16="http://schemas.microsoft.com/office/drawing/2014/main" id="{42B09ABC-27CC-FAA3-8C50-02493A28682E}"/>
                </a:ext>
              </a:extLst>
            </p:cNvPr>
            <p:cNvSpPr/>
            <p:nvPr/>
          </p:nvSpPr>
          <p:spPr>
            <a:xfrm>
              <a:off x="4234331" y="1951069"/>
              <a:ext cx="100608" cy="122"/>
            </a:xfrm>
            <a:custGeom>
              <a:avLst/>
              <a:gdLst/>
              <a:ahLst/>
              <a:cxnLst/>
              <a:rect l="l" t="t" r="r" b="b"/>
              <a:pathLst>
                <a:path w="828" h="1" fill="none" extrusionOk="0">
                  <a:moveTo>
                    <a:pt x="1" y="1"/>
                  </a:moveTo>
                  <a:lnTo>
                    <a:pt x="828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94;p50">
              <a:extLst>
                <a:ext uri="{FF2B5EF4-FFF2-40B4-BE49-F238E27FC236}">
                  <a16:creationId xmlns:a16="http://schemas.microsoft.com/office/drawing/2014/main" id="{626AD740-4654-4318-7BAA-677B9DA05E37}"/>
                </a:ext>
              </a:extLst>
            </p:cNvPr>
            <p:cNvSpPr/>
            <p:nvPr/>
          </p:nvSpPr>
          <p:spPr>
            <a:xfrm>
              <a:off x="4234344" y="2042442"/>
              <a:ext cx="76307" cy="122"/>
            </a:xfrm>
            <a:custGeom>
              <a:avLst/>
              <a:gdLst/>
              <a:ahLst/>
              <a:cxnLst/>
              <a:rect l="l" t="t" r="r" b="b"/>
              <a:pathLst>
                <a:path w="628" h="1" fill="none" extrusionOk="0">
                  <a:moveTo>
                    <a:pt x="1" y="1"/>
                  </a:moveTo>
                  <a:lnTo>
                    <a:pt x="627" y="1"/>
                  </a:lnTo>
                </a:path>
              </a:pathLst>
            </a:custGeom>
            <a:noFill/>
            <a:ln w="9525" cap="rnd" cmpd="sng">
              <a:solidFill>
                <a:srgbClr val="00F4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695;p50">
            <a:extLst>
              <a:ext uri="{FF2B5EF4-FFF2-40B4-BE49-F238E27FC236}">
                <a16:creationId xmlns:a16="http://schemas.microsoft.com/office/drawing/2014/main" id="{2CAF88E4-D115-D922-0FAC-E28DBDF62D5C}"/>
              </a:ext>
            </a:extLst>
          </p:cNvPr>
          <p:cNvSpPr txBox="1"/>
          <p:nvPr/>
        </p:nvSpPr>
        <p:spPr>
          <a:xfrm>
            <a:off x="4149343" y="3226957"/>
            <a:ext cx="850190" cy="147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F4AD"/>
                </a:solidFill>
                <a:latin typeface="Bebas Neue"/>
                <a:ea typeface="Bebas Neue"/>
                <a:cs typeface="Bebas Neue"/>
                <a:sym typeface="Bebas Neue"/>
              </a:rPr>
              <a:t>03</a:t>
            </a:r>
            <a:endParaRPr sz="2400" dirty="0">
              <a:solidFill>
                <a:srgbClr val="00F4A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20" name="Google Shape;1727;p50">
            <a:extLst>
              <a:ext uri="{FF2B5EF4-FFF2-40B4-BE49-F238E27FC236}">
                <a16:creationId xmlns:a16="http://schemas.microsoft.com/office/drawing/2014/main" id="{90BE34EE-0C8A-9D87-ACD4-4E179D9095D3}"/>
              </a:ext>
            </a:extLst>
          </p:cNvPr>
          <p:cNvCxnSpPr>
            <a:cxnSpLocks/>
          </p:cNvCxnSpPr>
          <p:nvPr/>
        </p:nvCxnSpPr>
        <p:spPr>
          <a:xfrm>
            <a:off x="4938950" y="3867623"/>
            <a:ext cx="1263067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298589" y="1044970"/>
            <a:ext cx="4044157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Software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4930966" y="3207026"/>
            <a:ext cx="3680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- a program or instruction that makes a computer perform a specific task.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E234C0-0669-7CA2-B524-F418027D8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8" y="2571750"/>
            <a:ext cx="3784738" cy="2290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234C8A-758B-1A1A-24C1-0D36391FD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256" y="645475"/>
            <a:ext cx="3680067" cy="2186609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5148470" y="461875"/>
            <a:ext cx="327553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Code</a:t>
            </a:r>
            <a:endParaRPr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12876" y="3575299"/>
            <a:ext cx="495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- a set of words and signs that give instructions to a computer.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10D73A-36B2-C4F0-B8E1-CB906BF4D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3" y="521655"/>
            <a:ext cx="4464533" cy="2607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1FB312-CB55-5583-2DA8-634EE22ED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666" y="1825183"/>
            <a:ext cx="3825690" cy="2876655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720000" y="114300"/>
            <a:ext cx="7704000" cy="6215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Hardware</a:t>
            </a:r>
            <a:endParaRPr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491866" y="944735"/>
            <a:ext cx="446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- it refers to the physical parts of a computer.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1EDE01-82D6-2687-CC87-BC9EBF1A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646" y="2318301"/>
            <a:ext cx="3917260" cy="2611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C40DF-7FDD-45D1-76E5-04CA0510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4" y="1093303"/>
            <a:ext cx="3794101" cy="3412436"/>
          </a:xfrm>
          <a:prstGeom prst="rect">
            <a:avLst/>
          </a:prstGeom>
        </p:spPr>
      </p:pic>
    </p:spTree>
  </p:cSld>
  <p:clrMapOvr>
    <a:masterClrMapping/>
  </p:clrMapOvr>
  <p:transition spd="med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64"/>
          <p:cNvSpPr txBox="1">
            <a:spLocks noGrp="1"/>
          </p:cNvSpPr>
          <p:nvPr>
            <p:ph type="title"/>
          </p:nvPr>
        </p:nvSpPr>
        <p:spPr>
          <a:xfrm>
            <a:off x="720000" y="461875"/>
            <a:ext cx="7704000" cy="48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Data processing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134425-A2E0-A0E8-7E7D-C1AE59D7A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48" y="1070965"/>
            <a:ext cx="6012104" cy="274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D87D4-3689-06E0-442A-565A884C3CF9}"/>
              </a:ext>
            </a:extLst>
          </p:cNvPr>
          <p:cNvSpPr txBox="1"/>
          <p:nvPr/>
        </p:nvSpPr>
        <p:spPr>
          <a:xfrm>
            <a:off x="2722700" y="3933662"/>
            <a:ext cx="446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- the act of entering, using, or manipulating data with computers.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wipe dir="u"/>
  </p:transition>
</p:sld>
</file>

<file path=ppt/theme/theme1.xml><?xml version="1.0" encoding="utf-8"?>
<a:theme xmlns:a="http://schemas.openxmlformats.org/drawingml/2006/main" name="Computer Science Proposal Infographics by Slidesgo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puter Science Proposal Infographics by Slidesgo">
  <a:themeElements>
    <a:clrScheme name="Simple Light">
      <a:dk1>
        <a:srgbClr val="FFFFFF"/>
      </a:dk1>
      <a:lt1>
        <a:srgbClr val="0F3570"/>
      </a:lt1>
      <a:dk2>
        <a:srgbClr val="00F4AD"/>
      </a:dk2>
      <a:lt2>
        <a:srgbClr val="0F3570"/>
      </a:lt2>
      <a:accent1>
        <a:srgbClr val="285293"/>
      </a:accent1>
      <a:accent2>
        <a:srgbClr val="9FC5E8"/>
      </a:accent2>
      <a:accent3>
        <a:srgbClr val="434343"/>
      </a:accent3>
      <a:accent4>
        <a:srgbClr val="00F4AD"/>
      </a:accent4>
      <a:accent5>
        <a:srgbClr val="285293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1246</Words>
  <Application>Microsoft Office PowerPoint</Application>
  <PresentationFormat>On-screen Show (16:9)</PresentationFormat>
  <Paragraphs>144</Paragraphs>
  <Slides>23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Roboto</vt:lpstr>
      <vt:lpstr>Bebas Neue</vt:lpstr>
      <vt:lpstr>Nunito</vt:lpstr>
      <vt:lpstr>Times New Roman</vt:lpstr>
      <vt:lpstr>Fira Sans Extra Condensed</vt:lpstr>
      <vt:lpstr>Computer Science Proposal Infographics by Slidesgo</vt:lpstr>
      <vt:lpstr>Computer Science Proposal Infographics by Slidesgo</vt:lpstr>
      <vt:lpstr>Information technology (IT)</vt:lpstr>
      <vt:lpstr>objectives</vt:lpstr>
      <vt:lpstr>Lead–in activity: Technology Timeline</vt:lpstr>
      <vt:lpstr>PowerPoint Presentation</vt:lpstr>
      <vt:lpstr>Food for thought</vt:lpstr>
      <vt:lpstr>Software</vt:lpstr>
      <vt:lpstr>Code</vt:lpstr>
      <vt:lpstr>Hardware</vt:lpstr>
      <vt:lpstr>Data processing</vt:lpstr>
      <vt:lpstr>Technical support</vt:lpstr>
      <vt:lpstr>Quality assurance</vt:lpstr>
      <vt:lpstr>Encoding</vt:lpstr>
      <vt:lpstr>Match the words with the definitions  </vt:lpstr>
      <vt:lpstr>Fill in the blanks with the correct words from the word bank.</vt:lpstr>
      <vt:lpstr>Reading</vt:lpstr>
      <vt:lpstr>Listen to a conversation between a DataPro Inc. employee and her supervisor. Choose the correct answers.</vt:lpstr>
      <vt:lpstr>Grammar: present simple Present Simple is used to talk about habitual actions, general truths, and routines. </vt:lpstr>
      <vt:lpstr>Grammar: present simple Activity 1: Underline the correct form of the verb.</vt:lpstr>
      <vt:lpstr>Activity 2: Watch a video about how to install Software on Windows and write down the verbs that you will hear in the present simple. Then, describe the steps using this tense.</vt:lpstr>
      <vt:lpstr>Speaking</vt:lpstr>
      <vt:lpstr>Sample  Dialogue </vt:lpstr>
      <vt:lpstr>Your home assignment  1.  Makeup sentences using today’s target vocabulary. 2.  Think about one of the technologies and highlight its key features, uses, advantages, and disadvantages of it.</vt:lpstr>
      <vt:lpstr>Do you have any questions?                   IF NOT, then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PROPOSAL infographics</dc:title>
  <dc:creator>Ajou student</dc:creator>
  <cp:lastModifiedBy>User</cp:lastModifiedBy>
  <cp:revision>71</cp:revision>
  <dcterms:modified xsi:type="dcterms:W3CDTF">2024-08-28T18:28:03Z</dcterms:modified>
</cp:coreProperties>
</file>