
<file path=[Content_Types].xml><?xml version="1.0" encoding="utf-8"?>
<Types xmlns="http://schemas.openxmlformats.org/package/2006/content-types">
  <Default Extension="fntdata" ContentType="application/x-fontdata"/>
  <Default Extension="gif" ContentType="image/gif"/>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42"/>
  </p:notesMasterIdLst>
  <p:sldIdLst>
    <p:sldId id="256" r:id="rId3"/>
    <p:sldId id="257" r:id="rId4"/>
    <p:sldId id="263" r:id="rId5"/>
    <p:sldId id="291" r:id="rId6"/>
    <p:sldId id="292" r:id="rId7"/>
    <p:sldId id="293" r:id="rId8"/>
    <p:sldId id="294" r:id="rId9"/>
    <p:sldId id="322" r:id="rId10"/>
    <p:sldId id="295" r:id="rId11"/>
    <p:sldId id="308" r:id="rId12"/>
    <p:sldId id="323" r:id="rId13"/>
    <p:sldId id="296" r:id="rId14"/>
    <p:sldId id="297" r:id="rId15"/>
    <p:sldId id="324" r:id="rId16"/>
    <p:sldId id="325" r:id="rId17"/>
    <p:sldId id="310" r:id="rId18"/>
    <p:sldId id="311" r:id="rId19"/>
    <p:sldId id="298" r:id="rId20"/>
    <p:sldId id="326" r:id="rId21"/>
    <p:sldId id="299" r:id="rId22"/>
    <p:sldId id="321" r:id="rId23"/>
    <p:sldId id="300" r:id="rId24"/>
    <p:sldId id="258" r:id="rId25"/>
    <p:sldId id="278" r:id="rId26"/>
    <p:sldId id="301" r:id="rId27"/>
    <p:sldId id="303" r:id="rId28"/>
    <p:sldId id="302" r:id="rId29"/>
    <p:sldId id="268" r:id="rId30"/>
    <p:sldId id="304" r:id="rId31"/>
    <p:sldId id="305" r:id="rId32"/>
    <p:sldId id="312" r:id="rId33"/>
    <p:sldId id="313" r:id="rId34"/>
    <p:sldId id="314" r:id="rId35"/>
    <p:sldId id="315" r:id="rId36"/>
    <p:sldId id="318" r:id="rId37"/>
    <p:sldId id="319" r:id="rId38"/>
    <p:sldId id="287" r:id="rId39"/>
    <p:sldId id="306" r:id="rId40"/>
    <p:sldId id="320" r:id="rId41"/>
  </p:sldIdLst>
  <p:sldSz cx="9144000" cy="5143500" type="screen16x9"/>
  <p:notesSz cx="6858000" cy="9144000"/>
  <p:embeddedFontLst>
    <p:embeddedFont>
      <p:font typeface="Bebas Neue" panose="020B0606020202050201" pitchFamily="34" charset="0"/>
      <p:regular r:id="rId43"/>
    </p:embeddedFont>
    <p:embeddedFont>
      <p:font typeface="Nunito" pitchFamily="2" charset="0"/>
      <p:regular r:id="rId44"/>
      <p:bold r:id="rId45"/>
      <p:italic r:id="rId46"/>
      <p:boldItalic r:id="rId47"/>
    </p:embeddedFont>
    <p:embeddedFont>
      <p:font typeface="Roboto" panose="02000000000000000000" pitchFamily="2"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4ABAFE-91DD-496A-8F26-B0ED93669461}">
  <a:tblStyle styleId="{754ABAFE-91DD-496A-8F26-B0ED9366946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gf46a57244e_0_3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3" name="Google Shape;893;gf46a57244e_0_3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3"/>
        <p:cNvGrpSpPr/>
        <p:nvPr/>
      </p:nvGrpSpPr>
      <p:grpSpPr>
        <a:xfrm>
          <a:off x="0" y="0"/>
          <a:ext cx="0" cy="0"/>
          <a:chOff x="0" y="0"/>
          <a:chExt cx="0" cy="0"/>
        </a:xfrm>
      </p:grpSpPr>
      <p:sp>
        <p:nvSpPr>
          <p:cNvPr id="3374" name="Google Shape;3374;gf46a57244e_0_73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5" name="Google Shape;3375;gf46a57244e_0_73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f46a57244e_0_7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f46a57244e_0_7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f46a57244e_0_7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f46a57244e_0_7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95156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8040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f46a57244e_0_7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f46a57244e_0_7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9"/>
        <p:cNvGrpSpPr/>
        <p:nvPr/>
      </p:nvGrpSpPr>
      <p:grpSpPr>
        <a:xfrm>
          <a:off x="0" y="0"/>
          <a:ext cx="0" cy="0"/>
          <a:chOff x="0" y="0"/>
          <a:chExt cx="0" cy="0"/>
        </a:xfrm>
      </p:grpSpPr>
      <p:sp>
        <p:nvSpPr>
          <p:cNvPr id="2450" name="Google Shape;2450;gf46a57244e_0_7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1" name="Google Shape;2451;gf46a57244e_0_7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6868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0"/>
        <p:cNvGrpSpPr/>
        <p:nvPr/>
      </p:nvGrpSpPr>
      <p:grpSpPr>
        <a:xfrm>
          <a:off x="0" y="0"/>
          <a:ext cx="0" cy="0"/>
          <a:chOff x="0" y="0"/>
          <a:chExt cx="0" cy="0"/>
        </a:xfrm>
      </p:grpSpPr>
      <p:sp>
        <p:nvSpPr>
          <p:cNvPr id="1731" name="Google Shape;1731;gf46a57244e_0_7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2" name="Google Shape;1732;gf46a57244e_0_7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896250" y="1391250"/>
            <a:ext cx="73176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8500">
                <a:solidFill>
                  <a:srgbClr val="191919"/>
                </a:solidFill>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92500" y="3647550"/>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
        <p:cNvGrpSpPr/>
        <p:nvPr/>
      </p:nvGrpSpPr>
      <p:grpSpPr>
        <a:xfrm>
          <a:off x="0" y="0"/>
          <a:ext cx="0" cy="0"/>
          <a:chOff x="0" y="0"/>
          <a:chExt cx="0" cy="0"/>
        </a:xfrm>
      </p:grpSpPr>
      <p:sp>
        <p:nvSpPr>
          <p:cNvPr id="37" name="Google Shape;37;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8" name="Google Shape;38;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0"/>
        <p:cNvGrpSpPr/>
        <p:nvPr/>
      </p:nvGrpSpPr>
      <p:grpSpPr>
        <a:xfrm>
          <a:off x="0" y="0"/>
          <a:ext cx="0" cy="0"/>
          <a:chOff x="0" y="0"/>
          <a:chExt cx="0" cy="0"/>
        </a:xfrm>
      </p:grpSpPr>
      <p:sp>
        <p:nvSpPr>
          <p:cNvPr id="41" name="Google Shape;41;p13"/>
          <p:cNvSpPr txBox="1">
            <a:spLocks noGrp="1"/>
          </p:cNvSpPr>
          <p:nvPr>
            <p:ph type="title" hasCustomPrompt="1"/>
          </p:nvPr>
        </p:nvSpPr>
        <p:spPr>
          <a:xfrm>
            <a:off x="7200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2" name="Google Shape;42;p13"/>
          <p:cNvSpPr txBox="1">
            <a:spLocks noGrp="1"/>
          </p:cNvSpPr>
          <p:nvPr>
            <p:ph type="subTitle" idx="1"/>
          </p:nvPr>
        </p:nvSpPr>
        <p:spPr>
          <a:xfrm>
            <a:off x="720000" y="2382311"/>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3" name="Google Shape;43;p13"/>
          <p:cNvSpPr txBox="1">
            <a:spLocks noGrp="1"/>
          </p:cNvSpPr>
          <p:nvPr>
            <p:ph type="title" idx="2" hasCustomPrompt="1"/>
          </p:nvPr>
        </p:nvSpPr>
        <p:spPr>
          <a:xfrm>
            <a:off x="34038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4" name="Google Shape;44;p13"/>
          <p:cNvSpPr txBox="1">
            <a:spLocks noGrp="1"/>
          </p:cNvSpPr>
          <p:nvPr>
            <p:ph type="subTitle" idx="3"/>
          </p:nvPr>
        </p:nvSpPr>
        <p:spPr>
          <a:xfrm>
            <a:off x="3403800" y="2382311"/>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5" name="Google Shape;45;p13"/>
          <p:cNvSpPr txBox="1">
            <a:spLocks noGrp="1"/>
          </p:cNvSpPr>
          <p:nvPr>
            <p:ph type="title" idx="4" hasCustomPrompt="1"/>
          </p:nvPr>
        </p:nvSpPr>
        <p:spPr>
          <a:xfrm>
            <a:off x="6087600" y="11496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6" name="Google Shape;46;p13"/>
          <p:cNvSpPr txBox="1">
            <a:spLocks noGrp="1"/>
          </p:cNvSpPr>
          <p:nvPr>
            <p:ph type="subTitle" idx="5"/>
          </p:nvPr>
        </p:nvSpPr>
        <p:spPr>
          <a:xfrm>
            <a:off x="6087600" y="2382311"/>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 name="Google Shape;47;p13"/>
          <p:cNvSpPr txBox="1">
            <a:spLocks noGrp="1"/>
          </p:cNvSpPr>
          <p:nvPr>
            <p:ph type="title" idx="6" hasCustomPrompt="1"/>
          </p:nvPr>
        </p:nvSpPr>
        <p:spPr>
          <a:xfrm>
            <a:off x="720000" y="28671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8" name="Google Shape;48;p13"/>
          <p:cNvSpPr txBox="1">
            <a:spLocks noGrp="1"/>
          </p:cNvSpPr>
          <p:nvPr>
            <p:ph type="subTitle" idx="7"/>
          </p:nvPr>
        </p:nvSpPr>
        <p:spPr>
          <a:xfrm>
            <a:off x="720000" y="412112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 name="Google Shape;49;p13"/>
          <p:cNvSpPr txBox="1">
            <a:spLocks noGrp="1"/>
          </p:cNvSpPr>
          <p:nvPr>
            <p:ph type="title" idx="8" hasCustomPrompt="1"/>
          </p:nvPr>
        </p:nvSpPr>
        <p:spPr>
          <a:xfrm>
            <a:off x="3403800" y="28671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50" name="Google Shape;50;p13"/>
          <p:cNvSpPr txBox="1">
            <a:spLocks noGrp="1"/>
          </p:cNvSpPr>
          <p:nvPr>
            <p:ph type="subTitle" idx="9"/>
          </p:nvPr>
        </p:nvSpPr>
        <p:spPr>
          <a:xfrm>
            <a:off x="3403800" y="412112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1" name="Google Shape;51;p13"/>
          <p:cNvSpPr txBox="1">
            <a:spLocks noGrp="1"/>
          </p:cNvSpPr>
          <p:nvPr>
            <p:ph type="title" idx="13" hasCustomPrompt="1"/>
          </p:nvPr>
        </p:nvSpPr>
        <p:spPr>
          <a:xfrm>
            <a:off x="6087600" y="2867100"/>
            <a:ext cx="12753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52" name="Google Shape;52;p13"/>
          <p:cNvSpPr txBox="1">
            <a:spLocks noGrp="1"/>
          </p:cNvSpPr>
          <p:nvPr>
            <p:ph type="subTitle" idx="14"/>
          </p:nvPr>
        </p:nvSpPr>
        <p:spPr>
          <a:xfrm>
            <a:off x="6087600" y="412112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53" name="Google Shape;53;p13"/>
          <p:cNvSpPr txBox="1">
            <a:spLocks noGrp="1"/>
          </p:cNvSpPr>
          <p:nvPr>
            <p:ph type="title" idx="15"/>
          </p:nvPr>
        </p:nvSpPr>
        <p:spPr>
          <a:xfrm>
            <a:off x="720000" y="5444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4" name="Google Shape;54;p13"/>
          <p:cNvSpPr txBox="1">
            <a:spLocks noGrp="1"/>
          </p:cNvSpPr>
          <p:nvPr>
            <p:ph type="subTitle" idx="16"/>
          </p:nvPr>
        </p:nvSpPr>
        <p:spPr>
          <a:xfrm>
            <a:off x="715100" y="1671350"/>
            <a:ext cx="23364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5" name="Google Shape;55;p13"/>
          <p:cNvSpPr txBox="1">
            <a:spLocks noGrp="1"/>
          </p:cNvSpPr>
          <p:nvPr>
            <p:ph type="subTitle" idx="17"/>
          </p:nvPr>
        </p:nvSpPr>
        <p:spPr>
          <a:xfrm>
            <a:off x="3403800" y="1671350"/>
            <a:ext cx="23364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6" name="Google Shape;56;p13"/>
          <p:cNvSpPr txBox="1">
            <a:spLocks noGrp="1"/>
          </p:cNvSpPr>
          <p:nvPr>
            <p:ph type="subTitle" idx="18"/>
          </p:nvPr>
        </p:nvSpPr>
        <p:spPr>
          <a:xfrm>
            <a:off x="6092500" y="1671350"/>
            <a:ext cx="23364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7" name="Google Shape;57;p13"/>
          <p:cNvSpPr txBox="1">
            <a:spLocks noGrp="1"/>
          </p:cNvSpPr>
          <p:nvPr>
            <p:ph type="subTitle" idx="19"/>
          </p:nvPr>
        </p:nvSpPr>
        <p:spPr>
          <a:xfrm>
            <a:off x="715100" y="3405625"/>
            <a:ext cx="23364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8" name="Google Shape;58;p13"/>
          <p:cNvSpPr txBox="1">
            <a:spLocks noGrp="1"/>
          </p:cNvSpPr>
          <p:nvPr>
            <p:ph type="subTitle" idx="20"/>
          </p:nvPr>
        </p:nvSpPr>
        <p:spPr>
          <a:xfrm>
            <a:off x="3403800" y="3405625"/>
            <a:ext cx="23364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59" name="Google Shape;59;p13"/>
          <p:cNvSpPr txBox="1">
            <a:spLocks noGrp="1"/>
          </p:cNvSpPr>
          <p:nvPr>
            <p:ph type="subTitle" idx="21"/>
          </p:nvPr>
        </p:nvSpPr>
        <p:spPr>
          <a:xfrm>
            <a:off x="6092500" y="3405625"/>
            <a:ext cx="2336400" cy="7134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2290025" y="29284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62" name="Google Shape;62;p14"/>
          <p:cNvSpPr txBox="1">
            <a:spLocks noGrp="1"/>
          </p:cNvSpPr>
          <p:nvPr>
            <p:ph type="subTitle" idx="1"/>
          </p:nvPr>
        </p:nvSpPr>
        <p:spPr>
          <a:xfrm>
            <a:off x="1458125" y="11881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63"/>
        <p:cNvGrpSpPr/>
        <p:nvPr/>
      </p:nvGrpSpPr>
      <p:grpSpPr>
        <a:xfrm>
          <a:off x="0" y="0"/>
          <a:ext cx="0" cy="0"/>
          <a:chOff x="0" y="0"/>
          <a:chExt cx="0" cy="0"/>
        </a:xfrm>
      </p:grpSpPr>
      <p:sp>
        <p:nvSpPr>
          <p:cNvPr id="64" name="Google Shape;64;p15"/>
          <p:cNvSpPr txBox="1">
            <a:spLocks noGrp="1"/>
          </p:cNvSpPr>
          <p:nvPr>
            <p:ph type="subTitle" idx="1"/>
          </p:nvPr>
        </p:nvSpPr>
        <p:spPr>
          <a:xfrm>
            <a:off x="720000" y="1302500"/>
            <a:ext cx="2907600" cy="13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5" name="Google Shape;65;p1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66"/>
        <p:cNvGrpSpPr/>
        <p:nvPr/>
      </p:nvGrpSpPr>
      <p:grpSpPr>
        <a:xfrm>
          <a:off x="0" y="0"/>
          <a:ext cx="0" cy="0"/>
          <a:chOff x="0" y="0"/>
          <a:chExt cx="0" cy="0"/>
        </a:xfrm>
      </p:grpSpPr>
      <p:sp>
        <p:nvSpPr>
          <p:cNvPr id="67" name="Google Shape;67;p16"/>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68" name="Google Shape;68;p16"/>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69" name="Google Shape;69;p16"/>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0" name="Google Shape;70;p16"/>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72"/>
        <p:cNvGrpSpPr/>
        <p:nvPr/>
      </p:nvGrpSpPr>
      <p:grpSpPr>
        <a:xfrm>
          <a:off x="0" y="0"/>
          <a:ext cx="0" cy="0"/>
          <a:chOff x="0" y="0"/>
          <a:chExt cx="0" cy="0"/>
        </a:xfrm>
      </p:grpSpPr>
      <p:sp>
        <p:nvSpPr>
          <p:cNvPr id="73" name="Google Shape;73;p17"/>
          <p:cNvSpPr txBox="1">
            <a:spLocks noGrp="1"/>
          </p:cNvSpPr>
          <p:nvPr>
            <p:ph type="subTitle" idx="1"/>
          </p:nvPr>
        </p:nvSpPr>
        <p:spPr>
          <a:xfrm>
            <a:off x="720000" y="233047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74" name="Google Shape;74;p17"/>
          <p:cNvSpPr txBox="1">
            <a:spLocks noGrp="1"/>
          </p:cNvSpPr>
          <p:nvPr>
            <p:ph type="subTitle" idx="2"/>
          </p:nvPr>
        </p:nvSpPr>
        <p:spPr>
          <a:xfrm>
            <a:off x="7200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5" name="Google Shape;75;p17"/>
          <p:cNvSpPr txBox="1">
            <a:spLocks noGrp="1"/>
          </p:cNvSpPr>
          <p:nvPr>
            <p:ph type="subTitle" idx="3"/>
          </p:nvPr>
        </p:nvSpPr>
        <p:spPr>
          <a:xfrm>
            <a:off x="34038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 name="Google Shape;76;p17"/>
          <p:cNvSpPr txBox="1">
            <a:spLocks noGrp="1"/>
          </p:cNvSpPr>
          <p:nvPr>
            <p:ph type="subTitle" idx="4"/>
          </p:nvPr>
        </p:nvSpPr>
        <p:spPr>
          <a:xfrm>
            <a:off x="60876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1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8" name="Google Shape;78;p17"/>
          <p:cNvSpPr txBox="1">
            <a:spLocks noGrp="1"/>
          </p:cNvSpPr>
          <p:nvPr>
            <p:ph type="subTitle" idx="5"/>
          </p:nvPr>
        </p:nvSpPr>
        <p:spPr>
          <a:xfrm>
            <a:off x="3403800" y="233047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79" name="Google Shape;79;p17"/>
          <p:cNvSpPr txBox="1">
            <a:spLocks noGrp="1"/>
          </p:cNvSpPr>
          <p:nvPr>
            <p:ph type="subTitle" idx="6"/>
          </p:nvPr>
        </p:nvSpPr>
        <p:spPr>
          <a:xfrm>
            <a:off x="6087600" y="233047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2" name="Google Shape;82;p18"/>
          <p:cNvSpPr txBox="1">
            <a:spLocks noGrp="1"/>
          </p:cNvSpPr>
          <p:nvPr>
            <p:ph type="subTitle" idx="1"/>
          </p:nvPr>
        </p:nvSpPr>
        <p:spPr>
          <a:xfrm>
            <a:off x="720000" y="233047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83" name="Google Shape;83;p18"/>
          <p:cNvSpPr txBox="1">
            <a:spLocks noGrp="1"/>
          </p:cNvSpPr>
          <p:nvPr>
            <p:ph type="subTitle" idx="2"/>
          </p:nvPr>
        </p:nvSpPr>
        <p:spPr>
          <a:xfrm>
            <a:off x="7200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4" name="Google Shape;84;p18"/>
          <p:cNvSpPr txBox="1">
            <a:spLocks noGrp="1"/>
          </p:cNvSpPr>
          <p:nvPr>
            <p:ph type="subTitle" idx="3"/>
          </p:nvPr>
        </p:nvSpPr>
        <p:spPr>
          <a:xfrm>
            <a:off x="34038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5" name="Google Shape;85;p18"/>
          <p:cNvSpPr txBox="1">
            <a:spLocks noGrp="1"/>
          </p:cNvSpPr>
          <p:nvPr>
            <p:ph type="subTitle" idx="4"/>
          </p:nvPr>
        </p:nvSpPr>
        <p:spPr>
          <a:xfrm>
            <a:off x="6087600" y="300983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 name="Google Shape;86;p18"/>
          <p:cNvSpPr txBox="1">
            <a:spLocks noGrp="1"/>
          </p:cNvSpPr>
          <p:nvPr>
            <p:ph type="subTitle" idx="5"/>
          </p:nvPr>
        </p:nvSpPr>
        <p:spPr>
          <a:xfrm>
            <a:off x="3403800" y="233047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87" name="Google Shape;87;p18"/>
          <p:cNvSpPr txBox="1">
            <a:spLocks noGrp="1"/>
          </p:cNvSpPr>
          <p:nvPr>
            <p:ph type="subTitle" idx="6"/>
          </p:nvPr>
        </p:nvSpPr>
        <p:spPr>
          <a:xfrm>
            <a:off x="6087600" y="233047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88"/>
        <p:cNvGrpSpPr/>
        <p:nvPr/>
      </p:nvGrpSpPr>
      <p:grpSpPr>
        <a:xfrm>
          <a:off x="0" y="0"/>
          <a:ext cx="0" cy="0"/>
          <a:chOff x="0" y="0"/>
          <a:chExt cx="0" cy="0"/>
        </a:xfrm>
      </p:grpSpPr>
      <p:sp>
        <p:nvSpPr>
          <p:cNvPr id="89" name="Google Shape;89;p19"/>
          <p:cNvSpPr txBox="1">
            <a:spLocks noGrp="1"/>
          </p:cNvSpPr>
          <p:nvPr>
            <p:ph type="subTitle" idx="1"/>
          </p:nvPr>
        </p:nvSpPr>
        <p:spPr>
          <a:xfrm>
            <a:off x="1195875" y="1555975"/>
            <a:ext cx="28671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90" name="Google Shape;90;p19"/>
          <p:cNvSpPr txBox="1">
            <a:spLocks noGrp="1"/>
          </p:cNvSpPr>
          <p:nvPr>
            <p:ph type="subTitle" idx="2"/>
          </p:nvPr>
        </p:nvSpPr>
        <p:spPr>
          <a:xfrm>
            <a:off x="1195863" y="2269375"/>
            <a:ext cx="28671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19"/>
          <p:cNvSpPr txBox="1">
            <a:spLocks noGrp="1"/>
          </p:cNvSpPr>
          <p:nvPr>
            <p:ph type="subTitle" idx="3"/>
          </p:nvPr>
        </p:nvSpPr>
        <p:spPr>
          <a:xfrm>
            <a:off x="5081043" y="2269375"/>
            <a:ext cx="28671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9"/>
          <p:cNvSpPr txBox="1">
            <a:spLocks noGrp="1"/>
          </p:cNvSpPr>
          <p:nvPr>
            <p:ph type="subTitle" idx="4"/>
          </p:nvPr>
        </p:nvSpPr>
        <p:spPr>
          <a:xfrm>
            <a:off x="1195863" y="3659300"/>
            <a:ext cx="28671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 name="Google Shape;93;p19"/>
          <p:cNvSpPr txBox="1">
            <a:spLocks noGrp="1"/>
          </p:cNvSpPr>
          <p:nvPr>
            <p:ph type="subTitle" idx="5"/>
          </p:nvPr>
        </p:nvSpPr>
        <p:spPr>
          <a:xfrm>
            <a:off x="5081043" y="3659300"/>
            <a:ext cx="28671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4" name="Google Shape;94;p19"/>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95" name="Google Shape;95;p19"/>
          <p:cNvSpPr txBox="1">
            <a:spLocks noGrp="1"/>
          </p:cNvSpPr>
          <p:nvPr>
            <p:ph type="subTitle" idx="6"/>
          </p:nvPr>
        </p:nvSpPr>
        <p:spPr>
          <a:xfrm>
            <a:off x="1195875" y="2945900"/>
            <a:ext cx="28671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96" name="Google Shape;96;p19"/>
          <p:cNvSpPr txBox="1">
            <a:spLocks noGrp="1"/>
          </p:cNvSpPr>
          <p:nvPr>
            <p:ph type="subTitle" idx="7"/>
          </p:nvPr>
        </p:nvSpPr>
        <p:spPr>
          <a:xfrm>
            <a:off x="5081050" y="1555975"/>
            <a:ext cx="28671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97" name="Google Shape;97;p19"/>
          <p:cNvSpPr txBox="1">
            <a:spLocks noGrp="1"/>
          </p:cNvSpPr>
          <p:nvPr>
            <p:ph type="subTitle" idx="8"/>
          </p:nvPr>
        </p:nvSpPr>
        <p:spPr>
          <a:xfrm>
            <a:off x="5081050" y="2945900"/>
            <a:ext cx="28671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0" name="Google Shape;100;p20"/>
          <p:cNvSpPr txBox="1">
            <a:spLocks noGrp="1"/>
          </p:cNvSpPr>
          <p:nvPr>
            <p:ph type="subTitle" idx="1"/>
          </p:nvPr>
        </p:nvSpPr>
        <p:spPr>
          <a:xfrm>
            <a:off x="720000" y="219648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 name="Google Shape;101;p20"/>
          <p:cNvSpPr txBox="1">
            <a:spLocks noGrp="1"/>
          </p:cNvSpPr>
          <p:nvPr>
            <p:ph type="subTitle" idx="2"/>
          </p:nvPr>
        </p:nvSpPr>
        <p:spPr>
          <a:xfrm>
            <a:off x="3403800" y="219648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 name="Google Shape;102;p20"/>
          <p:cNvSpPr txBox="1">
            <a:spLocks noGrp="1"/>
          </p:cNvSpPr>
          <p:nvPr>
            <p:ph type="subTitle" idx="3"/>
          </p:nvPr>
        </p:nvSpPr>
        <p:spPr>
          <a:xfrm>
            <a:off x="6087600" y="2196486"/>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20"/>
          <p:cNvSpPr txBox="1">
            <a:spLocks noGrp="1"/>
          </p:cNvSpPr>
          <p:nvPr>
            <p:ph type="subTitle" idx="4"/>
          </p:nvPr>
        </p:nvSpPr>
        <p:spPr>
          <a:xfrm>
            <a:off x="720000" y="38511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20"/>
          <p:cNvSpPr txBox="1">
            <a:spLocks noGrp="1"/>
          </p:cNvSpPr>
          <p:nvPr>
            <p:ph type="subTitle" idx="5"/>
          </p:nvPr>
        </p:nvSpPr>
        <p:spPr>
          <a:xfrm>
            <a:off x="3403800" y="38511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5" name="Google Shape;105;p20"/>
          <p:cNvSpPr txBox="1">
            <a:spLocks noGrp="1"/>
          </p:cNvSpPr>
          <p:nvPr>
            <p:ph type="subTitle" idx="6"/>
          </p:nvPr>
        </p:nvSpPr>
        <p:spPr>
          <a:xfrm>
            <a:off x="6087600" y="3851103"/>
            <a:ext cx="23364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20"/>
          <p:cNvSpPr txBox="1">
            <a:spLocks noGrp="1"/>
          </p:cNvSpPr>
          <p:nvPr>
            <p:ph type="subTitle" idx="7"/>
          </p:nvPr>
        </p:nvSpPr>
        <p:spPr>
          <a:xfrm>
            <a:off x="715100" y="148552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07" name="Google Shape;107;p20"/>
          <p:cNvSpPr txBox="1">
            <a:spLocks noGrp="1"/>
          </p:cNvSpPr>
          <p:nvPr>
            <p:ph type="subTitle" idx="8"/>
          </p:nvPr>
        </p:nvSpPr>
        <p:spPr>
          <a:xfrm>
            <a:off x="3403800" y="148552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08" name="Google Shape;108;p20"/>
          <p:cNvSpPr txBox="1">
            <a:spLocks noGrp="1"/>
          </p:cNvSpPr>
          <p:nvPr>
            <p:ph type="subTitle" idx="9"/>
          </p:nvPr>
        </p:nvSpPr>
        <p:spPr>
          <a:xfrm>
            <a:off x="6092500" y="1485525"/>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09" name="Google Shape;109;p20"/>
          <p:cNvSpPr txBox="1">
            <a:spLocks noGrp="1"/>
          </p:cNvSpPr>
          <p:nvPr>
            <p:ph type="subTitle" idx="13"/>
          </p:nvPr>
        </p:nvSpPr>
        <p:spPr>
          <a:xfrm>
            <a:off x="715100" y="3135600"/>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10" name="Google Shape;110;p20"/>
          <p:cNvSpPr txBox="1">
            <a:spLocks noGrp="1"/>
          </p:cNvSpPr>
          <p:nvPr>
            <p:ph type="subTitle" idx="14"/>
          </p:nvPr>
        </p:nvSpPr>
        <p:spPr>
          <a:xfrm>
            <a:off x="3403800" y="3135600"/>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111" name="Google Shape;111;p20"/>
          <p:cNvSpPr txBox="1">
            <a:spLocks noGrp="1"/>
          </p:cNvSpPr>
          <p:nvPr>
            <p:ph type="subTitle" idx="15"/>
          </p:nvPr>
        </p:nvSpPr>
        <p:spPr>
          <a:xfrm>
            <a:off x="6092500" y="3135600"/>
            <a:ext cx="23364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20000" y="2179625"/>
            <a:ext cx="77040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2996550" y="1337825"/>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2391925" y="3132175"/>
            <a:ext cx="4360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12"/>
        <p:cNvGrpSpPr/>
        <p:nvPr/>
      </p:nvGrpSpPr>
      <p:grpSpPr>
        <a:xfrm>
          <a:off x="0" y="0"/>
          <a:ext cx="0" cy="0"/>
          <a:chOff x="0" y="0"/>
          <a:chExt cx="0" cy="0"/>
        </a:xfrm>
      </p:grpSpPr>
      <p:sp>
        <p:nvSpPr>
          <p:cNvPr id="113" name="Google Shape;113;p21"/>
          <p:cNvSpPr txBox="1">
            <a:spLocks noGrp="1"/>
          </p:cNvSpPr>
          <p:nvPr>
            <p:ph type="title" hasCustomPrompt="1"/>
          </p:nvPr>
        </p:nvSpPr>
        <p:spPr>
          <a:xfrm>
            <a:off x="1284000" y="540000"/>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4" name="Google Shape;114;p21"/>
          <p:cNvSpPr txBox="1">
            <a:spLocks noGrp="1"/>
          </p:cNvSpPr>
          <p:nvPr>
            <p:ph type="subTitle" idx="1"/>
          </p:nvPr>
        </p:nvSpPr>
        <p:spPr>
          <a:xfrm>
            <a:off x="1284000" y="1246025"/>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5" name="Google Shape;115;p21"/>
          <p:cNvSpPr txBox="1">
            <a:spLocks noGrp="1"/>
          </p:cNvSpPr>
          <p:nvPr>
            <p:ph type="title" idx="2" hasCustomPrompt="1"/>
          </p:nvPr>
        </p:nvSpPr>
        <p:spPr>
          <a:xfrm>
            <a:off x="1284000" y="19961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6" name="Google Shape;116;p21"/>
          <p:cNvSpPr txBox="1">
            <a:spLocks noGrp="1"/>
          </p:cNvSpPr>
          <p:nvPr>
            <p:ph type="subTitle" idx="3"/>
          </p:nvPr>
        </p:nvSpPr>
        <p:spPr>
          <a:xfrm>
            <a:off x="1284000" y="270216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7" name="Google Shape;117;p21"/>
          <p:cNvSpPr txBox="1">
            <a:spLocks noGrp="1"/>
          </p:cNvSpPr>
          <p:nvPr>
            <p:ph type="title" idx="4" hasCustomPrompt="1"/>
          </p:nvPr>
        </p:nvSpPr>
        <p:spPr>
          <a:xfrm>
            <a:off x="1284000" y="345228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18" name="Google Shape;118;p21"/>
          <p:cNvSpPr txBox="1">
            <a:spLocks noGrp="1"/>
          </p:cNvSpPr>
          <p:nvPr>
            <p:ph type="subTitle" idx="5"/>
          </p:nvPr>
        </p:nvSpPr>
        <p:spPr>
          <a:xfrm>
            <a:off x="1284000" y="4158313"/>
            <a:ext cx="65760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19"/>
        <p:cNvGrpSpPr/>
        <p:nvPr/>
      </p:nvGrpSpPr>
      <p:grpSpPr>
        <a:xfrm>
          <a:off x="0" y="0"/>
          <a:ext cx="0" cy="0"/>
          <a:chOff x="0" y="0"/>
          <a:chExt cx="0" cy="0"/>
        </a:xfrm>
      </p:grpSpPr>
      <p:sp>
        <p:nvSpPr>
          <p:cNvPr id="120" name="Google Shape;120;p22"/>
          <p:cNvSpPr txBox="1">
            <a:spLocks noGrp="1"/>
          </p:cNvSpPr>
          <p:nvPr>
            <p:ph type="title" hasCustomPrompt="1"/>
          </p:nvPr>
        </p:nvSpPr>
        <p:spPr>
          <a:xfrm>
            <a:off x="715100" y="2090900"/>
            <a:ext cx="2085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1" name="Google Shape;121;p22"/>
          <p:cNvSpPr txBox="1">
            <a:spLocks noGrp="1"/>
          </p:cNvSpPr>
          <p:nvPr>
            <p:ph type="subTitle" idx="1"/>
          </p:nvPr>
        </p:nvSpPr>
        <p:spPr>
          <a:xfrm>
            <a:off x="715100" y="2796927"/>
            <a:ext cx="20856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22"/>
          <p:cNvSpPr txBox="1">
            <a:spLocks noGrp="1"/>
          </p:cNvSpPr>
          <p:nvPr>
            <p:ph type="title" idx="2" hasCustomPrompt="1"/>
          </p:nvPr>
        </p:nvSpPr>
        <p:spPr>
          <a:xfrm>
            <a:off x="3529188" y="2090905"/>
            <a:ext cx="2085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3" name="Google Shape;123;p22"/>
          <p:cNvSpPr txBox="1">
            <a:spLocks noGrp="1"/>
          </p:cNvSpPr>
          <p:nvPr>
            <p:ph type="subTitle" idx="3"/>
          </p:nvPr>
        </p:nvSpPr>
        <p:spPr>
          <a:xfrm>
            <a:off x="3529188" y="2796932"/>
            <a:ext cx="20856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22"/>
          <p:cNvSpPr txBox="1">
            <a:spLocks noGrp="1"/>
          </p:cNvSpPr>
          <p:nvPr>
            <p:ph type="title" idx="4" hasCustomPrompt="1"/>
          </p:nvPr>
        </p:nvSpPr>
        <p:spPr>
          <a:xfrm>
            <a:off x="6343300" y="2090897"/>
            <a:ext cx="20856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25" name="Google Shape;125;p22"/>
          <p:cNvSpPr txBox="1">
            <a:spLocks noGrp="1"/>
          </p:cNvSpPr>
          <p:nvPr>
            <p:ph type="subTitle" idx="5"/>
          </p:nvPr>
        </p:nvSpPr>
        <p:spPr>
          <a:xfrm>
            <a:off x="6343300" y="2796925"/>
            <a:ext cx="2085600" cy="44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26"/>
        <p:cNvGrpSpPr/>
        <p:nvPr/>
      </p:nvGrpSpPr>
      <p:grpSpPr>
        <a:xfrm>
          <a:off x="0" y="0"/>
          <a:ext cx="0" cy="0"/>
          <a:chOff x="0" y="0"/>
          <a:chExt cx="0" cy="0"/>
        </a:xfrm>
      </p:grpSpPr>
      <p:sp>
        <p:nvSpPr>
          <p:cNvPr id="127" name="Google Shape;127;p23"/>
          <p:cNvSpPr txBox="1">
            <a:spLocks noGrp="1"/>
          </p:cNvSpPr>
          <p:nvPr>
            <p:ph type="ctrTitle"/>
          </p:nvPr>
        </p:nvSpPr>
        <p:spPr>
          <a:xfrm>
            <a:off x="2429925" y="535000"/>
            <a:ext cx="4284000" cy="150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8" name="Google Shape;128;p23"/>
          <p:cNvSpPr txBox="1">
            <a:spLocks noGrp="1"/>
          </p:cNvSpPr>
          <p:nvPr>
            <p:ph type="subTitle" idx="1"/>
          </p:nvPr>
        </p:nvSpPr>
        <p:spPr>
          <a:xfrm>
            <a:off x="2425050" y="2280800"/>
            <a:ext cx="4293900" cy="1233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9" name="Google Shape;129;p23"/>
          <p:cNvSpPr txBox="1"/>
          <p:nvPr/>
        </p:nvSpPr>
        <p:spPr>
          <a:xfrm>
            <a:off x="2779275" y="3514700"/>
            <a:ext cx="3585300" cy="700200"/>
          </a:xfrm>
          <a:prstGeom prst="rect">
            <a:avLst/>
          </a:prstGeom>
          <a:noFill/>
          <a:ln>
            <a:noFill/>
          </a:ln>
        </p:spPr>
        <p:txBody>
          <a:bodyPr spcFirstLastPara="1" wrap="square" lIns="91425" tIns="91425" rIns="91425" bIns="91425" anchor="ctr" anchorCtr="0">
            <a:noAutofit/>
          </a:bodyPr>
          <a:lstStyle/>
          <a:p>
            <a:pPr marL="0" lvl="0" indent="0" algn="ctr" rtl="0">
              <a:spcBef>
                <a:spcPts val="300"/>
              </a:spcBef>
              <a:spcAft>
                <a:spcPts val="0"/>
              </a:spcAft>
              <a:buNone/>
            </a:pPr>
            <a:r>
              <a:rPr lang="en" sz="1100" b="1">
                <a:solidFill>
                  <a:srgbClr val="000000"/>
                </a:solidFill>
                <a:latin typeface="Nunito"/>
                <a:ea typeface="Nunito"/>
                <a:cs typeface="Nunito"/>
                <a:sym typeface="Nunito"/>
              </a:rPr>
              <a:t>CREDITS:</a:t>
            </a:r>
            <a:r>
              <a:rPr lang="en" sz="1100">
                <a:solidFill>
                  <a:srgbClr val="000000"/>
                </a:solidFill>
                <a:latin typeface="Nunito"/>
                <a:ea typeface="Nunito"/>
                <a:cs typeface="Nunito"/>
                <a:sym typeface="Nunito"/>
              </a:rPr>
              <a:t> This presentation template was created by </a:t>
            </a:r>
            <a:r>
              <a:rPr lang="en" sz="1100" b="1">
                <a:solidFill>
                  <a:srgbClr val="000000"/>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100" b="1">
                <a:solidFill>
                  <a:srgbClr val="000000"/>
                </a:solidFill>
                <a:latin typeface="Nunito"/>
                <a:ea typeface="Nunito"/>
                <a:cs typeface="Nunito"/>
                <a:sym typeface="Nunito"/>
              </a:rPr>
              <a:t>,</a:t>
            </a:r>
            <a:r>
              <a:rPr lang="en" sz="1100">
                <a:solidFill>
                  <a:srgbClr val="000000"/>
                </a:solidFill>
                <a:latin typeface="Nunito"/>
                <a:ea typeface="Nunito"/>
                <a:cs typeface="Nunito"/>
                <a:sym typeface="Nunito"/>
              </a:rPr>
              <a:t> including icons by </a:t>
            </a:r>
            <a:r>
              <a:rPr lang="en" sz="1100" b="1">
                <a:solidFill>
                  <a:srgbClr val="000000"/>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100" b="1">
                <a:solidFill>
                  <a:srgbClr val="000000"/>
                </a:solidFill>
                <a:latin typeface="Nunito"/>
                <a:ea typeface="Nunito"/>
                <a:cs typeface="Nunito"/>
                <a:sym typeface="Nunito"/>
              </a:rPr>
              <a:t>,</a:t>
            </a:r>
            <a:r>
              <a:rPr lang="en" sz="1100">
                <a:solidFill>
                  <a:srgbClr val="000000"/>
                </a:solidFill>
                <a:latin typeface="Nunito"/>
                <a:ea typeface="Nunito"/>
                <a:cs typeface="Nunito"/>
                <a:sym typeface="Nunito"/>
              </a:rPr>
              <a:t> and infographics &amp; images by </a:t>
            </a:r>
            <a:r>
              <a:rPr lang="en" sz="1100" b="1">
                <a:solidFill>
                  <a:srgbClr val="000000"/>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endParaRPr sz="1100" b="1">
              <a:solidFill>
                <a:srgbClr val="000000"/>
              </a:solidFill>
              <a:latin typeface="Nunito"/>
              <a:ea typeface="Nunito"/>
              <a:cs typeface="Nunito"/>
              <a:sym typeface="Nunit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3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4"/>
        <p:cNvGrpSpPr/>
        <p:nvPr/>
      </p:nvGrpSpPr>
      <p:grpSpPr>
        <a:xfrm>
          <a:off x="0" y="0"/>
          <a:ext cx="0" cy="0"/>
          <a:chOff x="0" y="0"/>
          <a:chExt cx="0" cy="0"/>
        </a:xfrm>
      </p:grpSpPr>
      <p:grpSp>
        <p:nvGrpSpPr>
          <p:cNvPr id="135" name="Google Shape;135;p26"/>
          <p:cNvGrpSpPr/>
          <p:nvPr/>
        </p:nvGrpSpPr>
        <p:grpSpPr>
          <a:xfrm>
            <a:off x="1376525" y="-1521150"/>
            <a:ext cx="7767703" cy="3383025"/>
            <a:chOff x="24125" y="294775"/>
            <a:chExt cx="7767703" cy="3383025"/>
          </a:xfrm>
        </p:grpSpPr>
        <p:sp>
          <p:nvSpPr>
            <p:cNvPr id="136" name="Google Shape;136;p26"/>
            <p:cNvSpPr/>
            <p:nvPr/>
          </p:nvSpPr>
          <p:spPr>
            <a:xfrm>
              <a:off x="1686375" y="607200"/>
              <a:ext cx="142125" cy="129550"/>
            </a:xfrm>
            <a:custGeom>
              <a:avLst/>
              <a:gdLst/>
              <a:ahLst/>
              <a:cxnLst/>
              <a:rect l="l" t="t" r="r" b="b"/>
              <a:pathLst>
                <a:path w="5685" h="5182" extrusionOk="0">
                  <a:moveTo>
                    <a:pt x="2834" y="1"/>
                  </a:moveTo>
                  <a:cubicBezTo>
                    <a:pt x="2169" y="1"/>
                    <a:pt x="1507" y="252"/>
                    <a:pt x="1005" y="754"/>
                  </a:cubicBezTo>
                  <a:cubicBezTo>
                    <a:pt x="1" y="1781"/>
                    <a:pt x="1" y="3402"/>
                    <a:pt x="1005" y="4429"/>
                  </a:cubicBezTo>
                  <a:cubicBezTo>
                    <a:pt x="1507" y="4931"/>
                    <a:pt x="2169" y="5182"/>
                    <a:pt x="2834" y="5182"/>
                  </a:cubicBezTo>
                  <a:cubicBezTo>
                    <a:pt x="3499" y="5182"/>
                    <a:pt x="4166" y="4931"/>
                    <a:pt x="4680" y="4429"/>
                  </a:cubicBezTo>
                  <a:cubicBezTo>
                    <a:pt x="5684" y="3402"/>
                    <a:pt x="5684" y="1781"/>
                    <a:pt x="4680" y="754"/>
                  </a:cubicBezTo>
                  <a:cubicBezTo>
                    <a:pt x="4166" y="252"/>
                    <a:pt x="3499" y="1"/>
                    <a:pt x="2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6"/>
            <p:cNvSpPr/>
            <p:nvPr/>
          </p:nvSpPr>
          <p:spPr>
            <a:xfrm>
              <a:off x="66098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6"/>
            <p:cNvSpPr/>
            <p:nvPr/>
          </p:nvSpPr>
          <p:spPr>
            <a:xfrm>
              <a:off x="6721650" y="3191600"/>
              <a:ext cx="149525" cy="93025"/>
            </a:xfrm>
            <a:custGeom>
              <a:avLst/>
              <a:gdLst/>
              <a:ahLst/>
              <a:cxnLst/>
              <a:rect l="l" t="t" r="r" b="b"/>
              <a:pathLst>
                <a:path w="5981" h="3721" extrusionOk="0">
                  <a:moveTo>
                    <a:pt x="0" y="0"/>
                  </a:moveTo>
                  <a:lnTo>
                    <a:pt x="3584" y="3721"/>
                  </a:lnTo>
                  <a:lnTo>
                    <a:pt x="5980"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6"/>
            <p:cNvSpPr/>
            <p:nvPr/>
          </p:nvSpPr>
          <p:spPr>
            <a:xfrm>
              <a:off x="68340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6"/>
            <p:cNvSpPr/>
            <p:nvPr/>
          </p:nvSpPr>
          <p:spPr>
            <a:xfrm>
              <a:off x="69459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6"/>
            <p:cNvSpPr/>
            <p:nvPr/>
          </p:nvSpPr>
          <p:spPr>
            <a:xfrm>
              <a:off x="7057750" y="3191600"/>
              <a:ext cx="149525" cy="93025"/>
            </a:xfrm>
            <a:custGeom>
              <a:avLst/>
              <a:gdLst/>
              <a:ahLst/>
              <a:cxnLst/>
              <a:rect l="l" t="t" r="r" b="b"/>
              <a:pathLst>
                <a:path w="5981" h="3721" extrusionOk="0">
                  <a:moveTo>
                    <a:pt x="0" y="0"/>
                  </a:moveTo>
                  <a:lnTo>
                    <a:pt x="3607" y="3721"/>
                  </a:lnTo>
                  <a:lnTo>
                    <a:pt x="5980" y="3721"/>
                  </a:lnTo>
                  <a:lnTo>
                    <a:pt x="2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6"/>
            <p:cNvSpPr/>
            <p:nvPr/>
          </p:nvSpPr>
          <p:spPr>
            <a:xfrm>
              <a:off x="71701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6"/>
            <p:cNvSpPr/>
            <p:nvPr/>
          </p:nvSpPr>
          <p:spPr>
            <a:xfrm>
              <a:off x="7282000" y="3191600"/>
              <a:ext cx="149525" cy="93025"/>
            </a:xfrm>
            <a:custGeom>
              <a:avLst/>
              <a:gdLst/>
              <a:ahLst/>
              <a:cxnLst/>
              <a:rect l="l" t="t" r="r" b="b"/>
              <a:pathLst>
                <a:path w="5981" h="3721" extrusionOk="0">
                  <a:moveTo>
                    <a:pt x="1" y="0"/>
                  </a:moveTo>
                  <a:lnTo>
                    <a:pt x="3584" y="3721"/>
                  </a:lnTo>
                  <a:lnTo>
                    <a:pt x="5981"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6"/>
            <p:cNvSpPr/>
            <p:nvPr/>
          </p:nvSpPr>
          <p:spPr>
            <a:xfrm>
              <a:off x="2406525" y="1218350"/>
              <a:ext cx="5385303" cy="1110475"/>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6"/>
            <p:cNvSpPr/>
            <p:nvPr/>
          </p:nvSpPr>
          <p:spPr>
            <a:xfrm>
              <a:off x="987925" y="355975"/>
              <a:ext cx="6210225" cy="1468400"/>
            </a:xfrm>
            <a:custGeom>
              <a:avLst/>
              <a:gdLst/>
              <a:ahLst/>
              <a:cxnLst/>
              <a:rect l="l" t="t" r="r" b="b"/>
              <a:pathLst>
                <a:path w="248409" h="58736" extrusionOk="0">
                  <a:moveTo>
                    <a:pt x="248203" y="1"/>
                  </a:moveTo>
                  <a:cubicBezTo>
                    <a:pt x="248151" y="1"/>
                    <a:pt x="248100" y="18"/>
                    <a:pt x="248066" y="52"/>
                  </a:cubicBezTo>
                  <a:lnTo>
                    <a:pt x="196663" y="51455"/>
                  </a:lnTo>
                  <a:lnTo>
                    <a:pt x="175778" y="51455"/>
                  </a:lnTo>
                  <a:lnTo>
                    <a:pt x="155760" y="31460"/>
                  </a:lnTo>
                  <a:lnTo>
                    <a:pt x="121112" y="31460"/>
                  </a:lnTo>
                  <a:lnTo>
                    <a:pt x="94200" y="58371"/>
                  </a:lnTo>
                  <a:lnTo>
                    <a:pt x="183" y="58371"/>
                  </a:lnTo>
                  <a:cubicBezTo>
                    <a:pt x="92" y="58371"/>
                    <a:pt x="0" y="58439"/>
                    <a:pt x="0" y="58553"/>
                  </a:cubicBezTo>
                  <a:cubicBezTo>
                    <a:pt x="0" y="58645"/>
                    <a:pt x="92" y="58736"/>
                    <a:pt x="183" y="58736"/>
                  </a:cubicBezTo>
                  <a:lnTo>
                    <a:pt x="94360" y="58736"/>
                  </a:lnTo>
                  <a:lnTo>
                    <a:pt x="121248" y="31848"/>
                  </a:lnTo>
                  <a:lnTo>
                    <a:pt x="155623" y="31848"/>
                  </a:lnTo>
                  <a:lnTo>
                    <a:pt x="175618" y="51843"/>
                  </a:lnTo>
                  <a:lnTo>
                    <a:pt x="196823" y="51843"/>
                  </a:lnTo>
                  <a:lnTo>
                    <a:pt x="248340" y="326"/>
                  </a:lnTo>
                  <a:cubicBezTo>
                    <a:pt x="248408" y="235"/>
                    <a:pt x="248408" y="121"/>
                    <a:pt x="248340" y="52"/>
                  </a:cubicBezTo>
                  <a:cubicBezTo>
                    <a:pt x="248306" y="18"/>
                    <a:pt x="248254" y="1"/>
                    <a:pt x="248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1265250" y="1389550"/>
              <a:ext cx="6299250" cy="1955000"/>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1631600" y="1974425"/>
              <a:ext cx="6160000" cy="1095650"/>
            </a:xfrm>
            <a:custGeom>
              <a:avLst/>
              <a:gdLst/>
              <a:ahLst/>
              <a:cxnLst/>
              <a:rect l="l" t="t" r="r" b="b"/>
              <a:pathLst>
                <a:path w="246400" h="43826" extrusionOk="0">
                  <a:moveTo>
                    <a:pt x="183" y="1"/>
                  </a:moveTo>
                  <a:cubicBezTo>
                    <a:pt x="69" y="1"/>
                    <a:pt x="0" y="92"/>
                    <a:pt x="0" y="206"/>
                  </a:cubicBezTo>
                  <a:cubicBezTo>
                    <a:pt x="0" y="298"/>
                    <a:pt x="69" y="389"/>
                    <a:pt x="183" y="389"/>
                  </a:cubicBezTo>
                  <a:lnTo>
                    <a:pt x="61286" y="389"/>
                  </a:lnTo>
                  <a:lnTo>
                    <a:pt x="104723" y="43825"/>
                  </a:lnTo>
                  <a:lnTo>
                    <a:pt x="165210" y="43825"/>
                  </a:lnTo>
                  <a:lnTo>
                    <a:pt x="207414" y="1599"/>
                  </a:lnTo>
                  <a:lnTo>
                    <a:pt x="246217" y="1599"/>
                  </a:lnTo>
                  <a:cubicBezTo>
                    <a:pt x="246308" y="1599"/>
                    <a:pt x="246400" y="1507"/>
                    <a:pt x="246400" y="1416"/>
                  </a:cubicBezTo>
                  <a:cubicBezTo>
                    <a:pt x="246400" y="1302"/>
                    <a:pt x="246308" y="1233"/>
                    <a:pt x="246217" y="1233"/>
                  </a:cubicBezTo>
                  <a:lnTo>
                    <a:pt x="207254" y="1233"/>
                  </a:lnTo>
                  <a:lnTo>
                    <a:pt x="165050" y="43437"/>
                  </a:lnTo>
                  <a:lnTo>
                    <a:pt x="104883" y="43437"/>
                  </a:lnTo>
                  <a:lnTo>
                    <a:pt x="61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1978550" y="331575"/>
              <a:ext cx="4691750" cy="1289675"/>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6"/>
            <p:cNvSpPr/>
            <p:nvPr/>
          </p:nvSpPr>
          <p:spPr>
            <a:xfrm>
              <a:off x="937150" y="2104550"/>
              <a:ext cx="6622775" cy="1510475"/>
            </a:xfrm>
            <a:custGeom>
              <a:avLst/>
              <a:gdLst/>
              <a:ahLst/>
              <a:cxnLst/>
              <a:rect l="l" t="t" r="r" b="b"/>
              <a:pathLst>
                <a:path w="264911" h="60419" extrusionOk="0">
                  <a:moveTo>
                    <a:pt x="183" y="0"/>
                  </a:moveTo>
                  <a:cubicBezTo>
                    <a:pt x="91" y="0"/>
                    <a:pt x="0" y="69"/>
                    <a:pt x="0" y="183"/>
                  </a:cubicBezTo>
                  <a:cubicBezTo>
                    <a:pt x="0" y="297"/>
                    <a:pt x="91" y="365"/>
                    <a:pt x="183" y="365"/>
                  </a:cubicBezTo>
                  <a:lnTo>
                    <a:pt x="57177" y="365"/>
                  </a:lnTo>
                  <a:lnTo>
                    <a:pt x="70941" y="14129"/>
                  </a:lnTo>
                  <a:lnTo>
                    <a:pt x="129214" y="14129"/>
                  </a:lnTo>
                  <a:lnTo>
                    <a:pt x="175504" y="60419"/>
                  </a:lnTo>
                  <a:lnTo>
                    <a:pt x="203419" y="60419"/>
                  </a:lnTo>
                  <a:lnTo>
                    <a:pt x="232316" y="31499"/>
                  </a:lnTo>
                  <a:lnTo>
                    <a:pt x="264705" y="31499"/>
                  </a:lnTo>
                  <a:cubicBezTo>
                    <a:pt x="264819" y="31499"/>
                    <a:pt x="264911" y="31430"/>
                    <a:pt x="264911" y="31316"/>
                  </a:cubicBezTo>
                  <a:cubicBezTo>
                    <a:pt x="264911" y="31225"/>
                    <a:pt x="264819" y="31134"/>
                    <a:pt x="264705" y="31134"/>
                  </a:cubicBezTo>
                  <a:lnTo>
                    <a:pt x="232156" y="31134"/>
                  </a:lnTo>
                  <a:lnTo>
                    <a:pt x="203259" y="60031"/>
                  </a:lnTo>
                  <a:lnTo>
                    <a:pt x="175664" y="60031"/>
                  </a:lnTo>
                  <a:lnTo>
                    <a:pt x="129374" y="13764"/>
                  </a:lnTo>
                  <a:lnTo>
                    <a:pt x="71101" y="13764"/>
                  </a:lnTo>
                  <a:lnTo>
                    <a:pt x="57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6"/>
            <p:cNvSpPr/>
            <p:nvPr/>
          </p:nvSpPr>
          <p:spPr>
            <a:xfrm>
              <a:off x="1664700" y="294775"/>
              <a:ext cx="3135650" cy="766675"/>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6"/>
            <p:cNvSpPr/>
            <p:nvPr/>
          </p:nvSpPr>
          <p:spPr>
            <a:xfrm>
              <a:off x="100600" y="2193550"/>
              <a:ext cx="3410675" cy="530725"/>
            </a:xfrm>
            <a:custGeom>
              <a:avLst/>
              <a:gdLst/>
              <a:ahLst/>
              <a:cxnLst/>
              <a:rect l="l" t="t" r="r" b="b"/>
              <a:pathLst>
                <a:path w="136427" h="21229" extrusionOk="0">
                  <a:moveTo>
                    <a:pt x="20748" y="1"/>
                  </a:moveTo>
                  <a:lnTo>
                    <a:pt x="160" y="20589"/>
                  </a:lnTo>
                  <a:cubicBezTo>
                    <a:pt x="0" y="20726"/>
                    <a:pt x="0" y="20977"/>
                    <a:pt x="160" y="21114"/>
                  </a:cubicBezTo>
                  <a:cubicBezTo>
                    <a:pt x="228" y="21205"/>
                    <a:pt x="342" y="21228"/>
                    <a:pt x="434" y="21228"/>
                  </a:cubicBezTo>
                  <a:cubicBezTo>
                    <a:pt x="525" y="21228"/>
                    <a:pt x="616" y="21205"/>
                    <a:pt x="708" y="21114"/>
                  </a:cubicBezTo>
                  <a:lnTo>
                    <a:pt x="21045" y="777"/>
                  </a:lnTo>
                  <a:lnTo>
                    <a:pt x="85390" y="777"/>
                  </a:lnTo>
                  <a:lnTo>
                    <a:pt x="103307" y="18672"/>
                  </a:lnTo>
                  <a:lnTo>
                    <a:pt x="136039" y="18672"/>
                  </a:lnTo>
                  <a:cubicBezTo>
                    <a:pt x="136267" y="18672"/>
                    <a:pt x="136427" y="18512"/>
                    <a:pt x="136427" y="18307"/>
                  </a:cubicBezTo>
                  <a:cubicBezTo>
                    <a:pt x="136427" y="18078"/>
                    <a:pt x="136267" y="17919"/>
                    <a:pt x="136039" y="17919"/>
                  </a:cubicBezTo>
                  <a:lnTo>
                    <a:pt x="103627" y="17919"/>
                  </a:lnTo>
                  <a:lnTo>
                    <a:pt x="857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6"/>
            <p:cNvSpPr/>
            <p:nvPr/>
          </p:nvSpPr>
          <p:spPr>
            <a:xfrm>
              <a:off x="106300" y="832600"/>
              <a:ext cx="2024625" cy="395475"/>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6"/>
            <p:cNvSpPr/>
            <p:nvPr/>
          </p:nvSpPr>
          <p:spPr>
            <a:xfrm>
              <a:off x="24125" y="1108225"/>
              <a:ext cx="1654850" cy="513025"/>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6"/>
            <p:cNvSpPr/>
            <p:nvPr/>
          </p:nvSpPr>
          <p:spPr>
            <a:xfrm>
              <a:off x="24125" y="1371850"/>
              <a:ext cx="979225" cy="45197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6"/>
            <p:cNvSpPr/>
            <p:nvPr/>
          </p:nvSpPr>
          <p:spPr>
            <a:xfrm>
              <a:off x="5585500" y="1408375"/>
              <a:ext cx="1529900" cy="580350"/>
            </a:xfrm>
            <a:custGeom>
              <a:avLst/>
              <a:gdLst/>
              <a:ahLst/>
              <a:cxnLst/>
              <a:rect l="l" t="t" r="r" b="b"/>
              <a:pathLst>
                <a:path w="61196" h="23214" extrusionOk="0">
                  <a:moveTo>
                    <a:pt x="49121" y="0"/>
                  </a:moveTo>
                  <a:lnTo>
                    <a:pt x="26661" y="22460"/>
                  </a:lnTo>
                  <a:lnTo>
                    <a:pt x="389" y="22460"/>
                  </a:lnTo>
                  <a:cubicBezTo>
                    <a:pt x="161" y="22460"/>
                    <a:pt x="1" y="22620"/>
                    <a:pt x="1" y="22848"/>
                  </a:cubicBezTo>
                  <a:cubicBezTo>
                    <a:pt x="1" y="23054"/>
                    <a:pt x="161" y="23214"/>
                    <a:pt x="389" y="23214"/>
                  </a:cubicBezTo>
                  <a:lnTo>
                    <a:pt x="26980" y="23214"/>
                  </a:lnTo>
                  <a:lnTo>
                    <a:pt x="49441" y="776"/>
                  </a:lnTo>
                  <a:lnTo>
                    <a:pt x="60808" y="776"/>
                  </a:lnTo>
                  <a:cubicBezTo>
                    <a:pt x="61013" y="776"/>
                    <a:pt x="61196" y="594"/>
                    <a:pt x="61196" y="388"/>
                  </a:cubicBezTo>
                  <a:cubicBezTo>
                    <a:pt x="61196" y="183"/>
                    <a:pt x="61013" y="0"/>
                    <a:pt x="60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6"/>
            <p:cNvSpPr/>
            <p:nvPr/>
          </p:nvSpPr>
          <p:spPr>
            <a:xfrm>
              <a:off x="5953000" y="3543100"/>
              <a:ext cx="134700" cy="134700"/>
            </a:xfrm>
            <a:custGeom>
              <a:avLst/>
              <a:gdLst/>
              <a:ahLst/>
              <a:cxnLst/>
              <a:rect l="l" t="t" r="r" b="b"/>
              <a:pathLst>
                <a:path w="5388" h="5388" extrusionOk="0">
                  <a:moveTo>
                    <a:pt x="2694" y="366"/>
                  </a:moveTo>
                  <a:cubicBezTo>
                    <a:pt x="3972" y="366"/>
                    <a:pt x="5022" y="1416"/>
                    <a:pt x="5022" y="2694"/>
                  </a:cubicBezTo>
                  <a:cubicBezTo>
                    <a:pt x="5022" y="3949"/>
                    <a:pt x="3972" y="4999"/>
                    <a:pt x="2694" y="4999"/>
                  </a:cubicBezTo>
                  <a:cubicBezTo>
                    <a:pt x="1416" y="4999"/>
                    <a:pt x="388" y="3949"/>
                    <a:pt x="388" y="2694"/>
                  </a:cubicBezTo>
                  <a:cubicBezTo>
                    <a:pt x="388" y="1416"/>
                    <a:pt x="1416" y="366"/>
                    <a:pt x="2694" y="366"/>
                  </a:cubicBezTo>
                  <a:close/>
                  <a:moveTo>
                    <a:pt x="2694" y="1"/>
                  </a:moveTo>
                  <a:cubicBezTo>
                    <a:pt x="1210" y="1"/>
                    <a:pt x="0" y="1187"/>
                    <a:pt x="0" y="2694"/>
                  </a:cubicBezTo>
                  <a:cubicBezTo>
                    <a:pt x="0" y="4178"/>
                    <a:pt x="1210" y="5387"/>
                    <a:pt x="2694" y="5387"/>
                  </a:cubicBezTo>
                  <a:cubicBezTo>
                    <a:pt x="4177" y="5387"/>
                    <a:pt x="5387" y="4178"/>
                    <a:pt x="5387" y="2694"/>
                  </a:cubicBezTo>
                  <a:cubicBezTo>
                    <a:pt x="5387" y="1187"/>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6"/>
            <p:cNvSpPr/>
            <p:nvPr/>
          </p:nvSpPr>
          <p:spPr>
            <a:xfrm>
              <a:off x="5976400" y="3566500"/>
              <a:ext cx="87900" cy="87325"/>
            </a:xfrm>
            <a:custGeom>
              <a:avLst/>
              <a:gdLst/>
              <a:ahLst/>
              <a:cxnLst/>
              <a:rect l="l" t="t" r="r" b="b"/>
              <a:pathLst>
                <a:path w="3516" h="3493" extrusionOk="0">
                  <a:moveTo>
                    <a:pt x="1758" y="0"/>
                  </a:moveTo>
                  <a:cubicBezTo>
                    <a:pt x="799" y="0"/>
                    <a:pt x="0" y="776"/>
                    <a:pt x="0" y="1758"/>
                  </a:cubicBezTo>
                  <a:cubicBezTo>
                    <a:pt x="0" y="2717"/>
                    <a:pt x="799" y="3493"/>
                    <a:pt x="1758" y="3493"/>
                  </a:cubicBezTo>
                  <a:cubicBezTo>
                    <a:pt x="2739" y="3493"/>
                    <a:pt x="3515" y="2717"/>
                    <a:pt x="3515" y="1758"/>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6"/>
            <p:cNvSpPr/>
            <p:nvPr/>
          </p:nvSpPr>
          <p:spPr>
            <a:xfrm>
              <a:off x="5421175" y="2256325"/>
              <a:ext cx="134700" cy="134700"/>
            </a:xfrm>
            <a:custGeom>
              <a:avLst/>
              <a:gdLst/>
              <a:ahLst/>
              <a:cxnLst/>
              <a:rect l="l" t="t" r="r" b="b"/>
              <a:pathLst>
                <a:path w="5388" h="5388" extrusionOk="0">
                  <a:moveTo>
                    <a:pt x="2694" y="389"/>
                  </a:moveTo>
                  <a:cubicBezTo>
                    <a:pt x="3972" y="389"/>
                    <a:pt x="4999" y="1416"/>
                    <a:pt x="4999" y="2694"/>
                  </a:cubicBezTo>
                  <a:cubicBezTo>
                    <a:pt x="4999" y="3972"/>
                    <a:pt x="3972" y="5022"/>
                    <a:pt x="2694" y="5022"/>
                  </a:cubicBezTo>
                  <a:cubicBezTo>
                    <a:pt x="1415" y="5022"/>
                    <a:pt x="365" y="3972"/>
                    <a:pt x="365" y="2694"/>
                  </a:cubicBezTo>
                  <a:cubicBezTo>
                    <a:pt x="365" y="1416"/>
                    <a:pt x="1415" y="389"/>
                    <a:pt x="2694" y="389"/>
                  </a:cubicBezTo>
                  <a:close/>
                  <a:moveTo>
                    <a:pt x="2694" y="1"/>
                  </a:moveTo>
                  <a:cubicBezTo>
                    <a:pt x="1210" y="1"/>
                    <a:pt x="0" y="1210"/>
                    <a:pt x="0" y="2694"/>
                  </a:cubicBezTo>
                  <a:cubicBezTo>
                    <a:pt x="0" y="4178"/>
                    <a:pt x="1210" y="5387"/>
                    <a:pt x="2694" y="5387"/>
                  </a:cubicBezTo>
                  <a:cubicBezTo>
                    <a:pt x="4177" y="5387"/>
                    <a:pt x="5387" y="4178"/>
                    <a:pt x="5387" y="2694"/>
                  </a:cubicBezTo>
                  <a:cubicBezTo>
                    <a:pt x="5387" y="1210"/>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6"/>
            <p:cNvSpPr/>
            <p:nvPr/>
          </p:nvSpPr>
          <p:spPr>
            <a:xfrm>
              <a:off x="5444575" y="2279725"/>
              <a:ext cx="87900" cy="87900"/>
            </a:xfrm>
            <a:custGeom>
              <a:avLst/>
              <a:gdLst/>
              <a:ahLst/>
              <a:cxnLst/>
              <a:rect l="l" t="t" r="r" b="b"/>
              <a:pathLst>
                <a:path w="3516" h="3516" extrusionOk="0">
                  <a:moveTo>
                    <a:pt x="1758" y="0"/>
                  </a:moveTo>
                  <a:cubicBezTo>
                    <a:pt x="776" y="0"/>
                    <a:pt x="0" y="799"/>
                    <a:pt x="0" y="1758"/>
                  </a:cubicBezTo>
                  <a:cubicBezTo>
                    <a:pt x="0" y="2739"/>
                    <a:pt x="776" y="3516"/>
                    <a:pt x="1758" y="3516"/>
                  </a:cubicBezTo>
                  <a:cubicBezTo>
                    <a:pt x="2716" y="3516"/>
                    <a:pt x="3515" y="2739"/>
                    <a:pt x="3515" y="1758"/>
                  </a:cubicBezTo>
                  <a:cubicBezTo>
                    <a:pt x="3515" y="799"/>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6"/>
            <p:cNvSpPr/>
            <p:nvPr/>
          </p:nvSpPr>
          <p:spPr>
            <a:xfrm>
              <a:off x="5459400" y="1912225"/>
              <a:ext cx="134700" cy="134700"/>
            </a:xfrm>
            <a:custGeom>
              <a:avLst/>
              <a:gdLst/>
              <a:ahLst/>
              <a:cxnLst/>
              <a:rect l="l" t="t" r="r" b="b"/>
              <a:pathLst>
                <a:path w="5388" h="5388" extrusionOk="0">
                  <a:moveTo>
                    <a:pt x="2694" y="366"/>
                  </a:moveTo>
                  <a:cubicBezTo>
                    <a:pt x="3972" y="366"/>
                    <a:pt x="4999" y="1416"/>
                    <a:pt x="4999" y="2694"/>
                  </a:cubicBezTo>
                  <a:cubicBezTo>
                    <a:pt x="4999" y="3973"/>
                    <a:pt x="3972" y="5000"/>
                    <a:pt x="2694" y="5000"/>
                  </a:cubicBezTo>
                  <a:cubicBezTo>
                    <a:pt x="1416" y="5000"/>
                    <a:pt x="389" y="3973"/>
                    <a:pt x="389" y="2694"/>
                  </a:cubicBezTo>
                  <a:cubicBezTo>
                    <a:pt x="389" y="1416"/>
                    <a:pt x="1416" y="366"/>
                    <a:pt x="2694" y="366"/>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6"/>
            <p:cNvSpPr/>
            <p:nvPr/>
          </p:nvSpPr>
          <p:spPr>
            <a:xfrm>
              <a:off x="5482800" y="1935625"/>
              <a:ext cx="87900" cy="87900"/>
            </a:xfrm>
            <a:custGeom>
              <a:avLst/>
              <a:gdLst/>
              <a:ahLst/>
              <a:cxnLst/>
              <a:rect l="l" t="t" r="r" b="b"/>
              <a:pathLst>
                <a:path w="3516" h="3516" extrusionOk="0">
                  <a:moveTo>
                    <a:pt x="1758" y="1"/>
                  </a:moveTo>
                  <a:cubicBezTo>
                    <a:pt x="799" y="1"/>
                    <a:pt x="0" y="777"/>
                    <a:pt x="0" y="1758"/>
                  </a:cubicBezTo>
                  <a:cubicBezTo>
                    <a:pt x="0" y="2717"/>
                    <a:pt x="799" y="3516"/>
                    <a:pt x="1758" y="3516"/>
                  </a:cubicBezTo>
                  <a:cubicBezTo>
                    <a:pt x="2739" y="3516"/>
                    <a:pt x="3515" y="2717"/>
                    <a:pt x="3515" y="1758"/>
                  </a:cubicBezTo>
                  <a:cubicBezTo>
                    <a:pt x="3515" y="777"/>
                    <a:pt x="2739"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6"/>
            <p:cNvSpPr/>
            <p:nvPr/>
          </p:nvSpPr>
          <p:spPr>
            <a:xfrm>
              <a:off x="4736975" y="1935625"/>
              <a:ext cx="87900" cy="87900"/>
            </a:xfrm>
            <a:custGeom>
              <a:avLst/>
              <a:gdLst/>
              <a:ahLst/>
              <a:cxnLst/>
              <a:rect l="l" t="t" r="r" b="b"/>
              <a:pathLst>
                <a:path w="3516" h="3516" extrusionOk="0">
                  <a:moveTo>
                    <a:pt x="1758" y="1"/>
                  </a:moveTo>
                  <a:cubicBezTo>
                    <a:pt x="777" y="1"/>
                    <a:pt x="1" y="777"/>
                    <a:pt x="1" y="1758"/>
                  </a:cubicBezTo>
                  <a:cubicBezTo>
                    <a:pt x="1" y="2717"/>
                    <a:pt x="777"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6"/>
            <p:cNvSpPr/>
            <p:nvPr/>
          </p:nvSpPr>
          <p:spPr>
            <a:xfrm>
              <a:off x="7044625" y="2632950"/>
              <a:ext cx="87900" cy="87325"/>
            </a:xfrm>
            <a:custGeom>
              <a:avLst/>
              <a:gdLst/>
              <a:ahLst/>
              <a:cxnLst/>
              <a:rect l="l" t="t" r="r" b="b"/>
              <a:pathLst>
                <a:path w="3516" h="3493" extrusionOk="0">
                  <a:moveTo>
                    <a:pt x="1758" y="0"/>
                  </a:moveTo>
                  <a:cubicBezTo>
                    <a:pt x="799" y="0"/>
                    <a:pt x="0" y="776"/>
                    <a:pt x="0" y="1735"/>
                  </a:cubicBezTo>
                  <a:cubicBezTo>
                    <a:pt x="0" y="2716"/>
                    <a:pt x="799" y="3493"/>
                    <a:pt x="1758" y="3493"/>
                  </a:cubicBezTo>
                  <a:cubicBezTo>
                    <a:pt x="2739" y="3493"/>
                    <a:pt x="3515" y="2716"/>
                    <a:pt x="3515" y="1735"/>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6"/>
            <p:cNvSpPr/>
            <p:nvPr/>
          </p:nvSpPr>
          <p:spPr>
            <a:xfrm>
              <a:off x="4222850" y="1085400"/>
              <a:ext cx="134675" cy="134675"/>
            </a:xfrm>
            <a:custGeom>
              <a:avLst/>
              <a:gdLst/>
              <a:ahLst/>
              <a:cxnLst/>
              <a:rect l="l" t="t" r="r" b="b"/>
              <a:pathLst>
                <a:path w="5387" h="5387" extrusionOk="0">
                  <a:moveTo>
                    <a:pt x="2694" y="388"/>
                  </a:moveTo>
                  <a:cubicBezTo>
                    <a:pt x="3972" y="388"/>
                    <a:pt x="5022" y="1415"/>
                    <a:pt x="5022" y="2694"/>
                  </a:cubicBezTo>
                  <a:cubicBezTo>
                    <a:pt x="5022" y="3972"/>
                    <a:pt x="3972" y="4999"/>
                    <a:pt x="2694" y="4999"/>
                  </a:cubicBezTo>
                  <a:cubicBezTo>
                    <a:pt x="1415" y="4999"/>
                    <a:pt x="388" y="3972"/>
                    <a:pt x="388" y="2694"/>
                  </a:cubicBezTo>
                  <a:cubicBezTo>
                    <a:pt x="388" y="1415"/>
                    <a:pt x="1415" y="388"/>
                    <a:pt x="2694" y="388"/>
                  </a:cubicBezTo>
                  <a:close/>
                  <a:moveTo>
                    <a:pt x="2694" y="0"/>
                  </a:moveTo>
                  <a:cubicBezTo>
                    <a:pt x="1210" y="0"/>
                    <a:pt x="0" y="1210"/>
                    <a:pt x="0" y="2694"/>
                  </a:cubicBezTo>
                  <a:cubicBezTo>
                    <a:pt x="0" y="4177"/>
                    <a:pt x="1210" y="5387"/>
                    <a:pt x="2694" y="5387"/>
                  </a:cubicBezTo>
                  <a:cubicBezTo>
                    <a:pt x="4177" y="5387"/>
                    <a:pt x="5387" y="4177"/>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6"/>
            <p:cNvSpPr/>
            <p:nvPr/>
          </p:nvSpPr>
          <p:spPr>
            <a:xfrm>
              <a:off x="4246800" y="1108775"/>
              <a:ext cx="87350" cy="87925"/>
            </a:xfrm>
            <a:custGeom>
              <a:avLst/>
              <a:gdLst/>
              <a:ahLst/>
              <a:cxnLst/>
              <a:rect l="l" t="t" r="r" b="b"/>
              <a:pathLst>
                <a:path w="3494" h="3517" extrusionOk="0">
                  <a:moveTo>
                    <a:pt x="1736" y="1"/>
                  </a:moveTo>
                  <a:cubicBezTo>
                    <a:pt x="777" y="1"/>
                    <a:pt x="1" y="800"/>
                    <a:pt x="1" y="1759"/>
                  </a:cubicBezTo>
                  <a:cubicBezTo>
                    <a:pt x="1" y="2717"/>
                    <a:pt x="777" y="3516"/>
                    <a:pt x="1736" y="3516"/>
                  </a:cubicBezTo>
                  <a:cubicBezTo>
                    <a:pt x="2717" y="3516"/>
                    <a:pt x="3493" y="2717"/>
                    <a:pt x="3493" y="1759"/>
                  </a:cubicBezTo>
                  <a:cubicBezTo>
                    <a:pt x="3493" y="800"/>
                    <a:pt x="271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p:nvPr/>
          </p:nvSpPr>
          <p:spPr>
            <a:xfrm>
              <a:off x="3502700" y="2585000"/>
              <a:ext cx="134700" cy="134700"/>
            </a:xfrm>
            <a:custGeom>
              <a:avLst/>
              <a:gdLst/>
              <a:ahLst/>
              <a:cxnLst/>
              <a:rect l="l" t="t" r="r" b="b"/>
              <a:pathLst>
                <a:path w="5388" h="5388" extrusionOk="0">
                  <a:moveTo>
                    <a:pt x="2694" y="389"/>
                  </a:moveTo>
                  <a:cubicBezTo>
                    <a:pt x="3972" y="389"/>
                    <a:pt x="4999" y="1416"/>
                    <a:pt x="4999" y="2694"/>
                  </a:cubicBezTo>
                  <a:cubicBezTo>
                    <a:pt x="4999" y="3973"/>
                    <a:pt x="3972" y="5000"/>
                    <a:pt x="2694" y="5000"/>
                  </a:cubicBezTo>
                  <a:cubicBezTo>
                    <a:pt x="1416" y="5000"/>
                    <a:pt x="389" y="3973"/>
                    <a:pt x="389" y="2694"/>
                  </a:cubicBezTo>
                  <a:cubicBezTo>
                    <a:pt x="389" y="1416"/>
                    <a:pt x="1416" y="389"/>
                    <a:pt x="2694" y="389"/>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6"/>
            <p:cNvSpPr/>
            <p:nvPr/>
          </p:nvSpPr>
          <p:spPr>
            <a:xfrm>
              <a:off x="3526100" y="2608400"/>
              <a:ext cx="87900" cy="87900"/>
            </a:xfrm>
            <a:custGeom>
              <a:avLst/>
              <a:gdLst/>
              <a:ahLst/>
              <a:cxnLst/>
              <a:rect l="l" t="t" r="r" b="b"/>
              <a:pathLst>
                <a:path w="3516" h="3516" extrusionOk="0">
                  <a:moveTo>
                    <a:pt x="1758" y="1"/>
                  </a:moveTo>
                  <a:cubicBezTo>
                    <a:pt x="776" y="1"/>
                    <a:pt x="0" y="777"/>
                    <a:pt x="0" y="1758"/>
                  </a:cubicBezTo>
                  <a:cubicBezTo>
                    <a:pt x="0" y="2717"/>
                    <a:pt x="776"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6"/>
            <p:cNvSpPr/>
            <p:nvPr/>
          </p:nvSpPr>
          <p:spPr>
            <a:xfrm>
              <a:off x="2281550" y="1156150"/>
              <a:ext cx="134700" cy="134700"/>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6"/>
            <p:cNvSpPr/>
            <p:nvPr/>
          </p:nvSpPr>
          <p:spPr>
            <a:xfrm>
              <a:off x="2304950" y="1179550"/>
              <a:ext cx="87325" cy="87900"/>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6"/>
            <p:cNvSpPr/>
            <p:nvPr/>
          </p:nvSpPr>
          <p:spPr>
            <a:xfrm>
              <a:off x="1577950" y="1004925"/>
              <a:ext cx="94750" cy="94750"/>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6"/>
            <p:cNvSpPr/>
            <p:nvPr/>
          </p:nvSpPr>
          <p:spPr>
            <a:xfrm>
              <a:off x="1595075" y="1022050"/>
              <a:ext cx="59950" cy="59950"/>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6"/>
            <p:cNvSpPr/>
            <p:nvPr/>
          </p:nvSpPr>
          <p:spPr>
            <a:xfrm>
              <a:off x="2892125" y="11704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6"/>
            <p:cNvSpPr/>
            <p:nvPr/>
          </p:nvSpPr>
          <p:spPr>
            <a:xfrm>
              <a:off x="7004675" y="1366150"/>
              <a:ext cx="106150" cy="106150"/>
            </a:xfrm>
            <a:custGeom>
              <a:avLst/>
              <a:gdLst/>
              <a:ahLst/>
              <a:cxnLst/>
              <a:rect l="l" t="t" r="r" b="b"/>
              <a:pathLst>
                <a:path w="4246" h="4246" extrusionOk="0">
                  <a:moveTo>
                    <a:pt x="2123" y="0"/>
                  </a:moveTo>
                  <a:cubicBezTo>
                    <a:pt x="936" y="0"/>
                    <a:pt x="0" y="959"/>
                    <a:pt x="0" y="2123"/>
                  </a:cubicBezTo>
                  <a:cubicBezTo>
                    <a:pt x="0" y="3310"/>
                    <a:pt x="936" y="4246"/>
                    <a:pt x="2123" y="4246"/>
                  </a:cubicBezTo>
                  <a:cubicBezTo>
                    <a:pt x="3287" y="4246"/>
                    <a:pt x="4246" y="3310"/>
                    <a:pt x="4246" y="2123"/>
                  </a:cubicBezTo>
                  <a:cubicBezTo>
                    <a:pt x="4246" y="959"/>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6"/>
            <p:cNvSpPr/>
            <p:nvPr/>
          </p:nvSpPr>
          <p:spPr>
            <a:xfrm>
              <a:off x="6446600" y="2270600"/>
              <a:ext cx="106150" cy="106150"/>
            </a:xfrm>
            <a:custGeom>
              <a:avLst/>
              <a:gdLst/>
              <a:ahLst/>
              <a:cxnLst/>
              <a:rect l="l" t="t" r="r" b="b"/>
              <a:pathLst>
                <a:path w="4246" h="4246" extrusionOk="0">
                  <a:moveTo>
                    <a:pt x="2123" y="0"/>
                  </a:moveTo>
                  <a:cubicBezTo>
                    <a:pt x="959" y="0"/>
                    <a:pt x="0" y="959"/>
                    <a:pt x="0" y="2123"/>
                  </a:cubicBezTo>
                  <a:cubicBezTo>
                    <a:pt x="0" y="3310"/>
                    <a:pt x="959" y="4246"/>
                    <a:pt x="2123" y="4246"/>
                  </a:cubicBezTo>
                  <a:cubicBezTo>
                    <a:pt x="3310" y="4246"/>
                    <a:pt x="4246" y="3310"/>
                    <a:pt x="4246" y="2123"/>
                  </a:cubicBezTo>
                  <a:cubicBezTo>
                    <a:pt x="4246" y="959"/>
                    <a:pt x="3310" y="0"/>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6"/>
            <p:cNvSpPr/>
            <p:nvPr/>
          </p:nvSpPr>
          <p:spPr>
            <a:xfrm>
              <a:off x="6258275" y="3300575"/>
              <a:ext cx="69650" cy="69650"/>
            </a:xfrm>
            <a:custGeom>
              <a:avLst/>
              <a:gdLst/>
              <a:ahLst/>
              <a:cxnLst/>
              <a:rect l="l" t="t" r="r" b="b"/>
              <a:pathLst>
                <a:path w="2786" h="2786" extrusionOk="0">
                  <a:moveTo>
                    <a:pt x="1393" y="1"/>
                  </a:moveTo>
                  <a:cubicBezTo>
                    <a:pt x="617" y="1"/>
                    <a:pt x="1" y="617"/>
                    <a:pt x="1" y="1393"/>
                  </a:cubicBezTo>
                  <a:cubicBezTo>
                    <a:pt x="1" y="2146"/>
                    <a:pt x="617" y="2786"/>
                    <a:pt x="1393" y="2786"/>
                  </a:cubicBezTo>
                  <a:cubicBezTo>
                    <a:pt x="2169" y="2786"/>
                    <a:pt x="2786" y="2146"/>
                    <a:pt x="2786" y="1393"/>
                  </a:cubicBezTo>
                  <a:cubicBezTo>
                    <a:pt x="2786" y="617"/>
                    <a:pt x="2169"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6"/>
            <p:cNvSpPr/>
            <p:nvPr/>
          </p:nvSpPr>
          <p:spPr>
            <a:xfrm>
              <a:off x="4746100" y="3030675"/>
              <a:ext cx="69650" cy="69075"/>
            </a:xfrm>
            <a:custGeom>
              <a:avLst/>
              <a:gdLst/>
              <a:ahLst/>
              <a:cxnLst/>
              <a:rect l="l" t="t" r="r" b="b"/>
              <a:pathLst>
                <a:path w="2786" h="2763" extrusionOk="0">
                  <a:moveTo>
                    <a:pt x="1393" y="0"/>
                  </a:moveTo>
                  <a:cubicBezTo>
                    <a:pt x="617" y="0"/>
                    <a:pt x="1" y="617"/>
                    <a:pt x="1" y="1393"/>
                  </a:cubicBezTo>
                  <a:cubicBezTo>
                    <a:pt x="1" y="2146"/>
                    <a:pt x="617" y="2762"/>
                    <a:pt x="1393" y="2762"/>
                  </a:cubicBezTo>
                  <a:cubicBezTo>
                    <a:pt x="2169" y="2762"/>
                    <a:pt x="2786" y="2146"/>
                    <a:pt x="2786" y="1393"/>
                  </a:cubicBezTo>
                  <a:cubicBezTo>
                    <a:pt x="2786" y="617"/>
                    <a:pt x="2169"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6"/>
            <p:cNvSpPr/>
            <p:nvPr/>
          </p:nvSpPr>
          <p:spPr>
            <a:xfrm>
              <a:off x="5111875" y="1378700"/>
              <a:ext cx="106175" cy="106150"/>
            </a:xfrm>
            <a:custGeom>
              <a:avLst/>
              <a:gdLst/>
              <a:ahLst/>
              <a:cxnLst/>
              <a:rect l="l" t="t" r="r" b="b"/>
              <a:pathLst>
                <a:path w="4247" h="4246" extrusionOk="0">
                  <a:moveTo>
                    <a:pt x="2124" y="0"/>
                  </a:moveTo>
                  <a:cubicBezTo>
                    <a:pt x="960" y="0"/>
                    <a:pt x="1" y="959"/>
                    <a:pt x="1" y="2123"/>
                  </a:cubicBezTo>
                  <a:cubicBezTo>
                    <a:pt x="1" y="3310"/>
                    <a:pt x="960" y="4246"/>
                    <a:pt x="2124" y="4246"/>
                  </a:cubicBezTo>
                  <a:cubicBezTo>
                    <a:pt x="3288" y="4246"/>
                    <a:pt x="4246" y="3310"/>
                    <a:pt x="4246" y="2123"/>
                  </a:cubicBezTo>
                  <a:cubicBezTo>
                    <a:pt x="4246" y="959"/>
                    <a:pt x="3288" y="0"/>
                    <a:pt x="2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6"/>
            <p:cNvSpPr/>
            <p:nvPr/>
          </p:nvSpPr>
          <p:spPr>
            <a:xfrm>
              <a:off x="5692225" y="1404950"/>
              <a:ext cx="75350" cy="74775"/>
            </a:xfrm>
            <a:custGeom>
              <a:avLst/>
              <a:gdLst/>
              <a:ahLst/>
              <a:cxnLst/>
              <a:rect l="l" t="t" r="r" b="b"/>
              <a:pathLst>
                <a:path w="3014" h="2991" extrusionOk="0">
                  <a:moveTo>
                    <a:pt x="1507" y="0"/>
                  </a:moveTo>
                  <a:cubicBezTo>
                    <a:pt x="685" y="0"/>
                    <a:pt x="0" y="662"/>
                    <a:pt x="0" y="1507"/>
                  </a:cubicBezTo>
                  <a:cubicBezTo>
                    <a:pt x="0" y="2328"/>
                    <a:pt x="685" y="2990"/>
                    <a:pt x="1507" y="2990"/>
                  </a:cubicBezTo>
                  <a:cubicBezTo>
                    <a:pt x="2328" y="2990"/>
                    <a:pt x="3013" y="2328"/>
                    <a:pt x="3013" y="1507"/>
                  </a:cubicBezTo>
                  <a:cubicBezTo>
                    <a:pt x="3013" y="662"/>
                    <a:pt x="2328" y="0"/>
                    <a:pt x="1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6"/>
            <p:cNvSpPr/>
            <p:nvPr/>
          </p:nvSpPr>
          <p:spPr>
            <a:xfrm>
              <a:off x="5821750" y="1469425"/>
              <a:ext cx="79350" cy="79350"/>
            </a:xfrm>
            <a:custGeom>
              <a:avLst/>
              <a:gdLst/>
              <a:ahLst/>
              <a:cxnLst/>
              <a:rect l="l" t="t" r="r" b="b"/>
              <a:pathLst>
                <a:path w="3174" h="3174" extrusionOk="0">
                  <a:moveTo>
                    <a:pt x="1598" y="1"/>
                  </a:moveTo>
                  <a:cubicBezTo>
                    <a:pt x="708" y="1"/>
                    <a:pt x="1" y="708"/>
                    <a:pt x="1" y="1575"/>
                  </a:cubicBezTo>
                  <a:cubicBezTo>
                    <a:pt x="1" y="2466"/>
                    <a:pt x="708" y="3173"/>
                    <a:pt x="1598" y="3173"/>
                  </a:cubicBezTo>
                  <a:cubicBezTo>
                    <a:pt x="2466" y="3173"/>
                    <a:pt x="3173" y="2466"/>
                    <a:pt x="3173" y="1575"/>
                  </a:cubicBezTo>
                  <a:cubicBezTo>
                    <a:pt x="3173" y="708"/>
                    <a:pt x="2466"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6"/>
            <p:cNvSpPr/>
            <p:nvPr/>
          </p:nvSpPr>
          <p:spPr>
            <a:xfrm>
              <a:off x="3572900" y="2384150"/>
              <a:ext cx="139825" cy="139250"/>
            </a:xfrm>
            <a:custGeom>
              <a:avLst/>
              <a:gdLst/>
              <a:ahLst/>
              <a:cxnLst/>
              <a:rect l="l" t="t" r="r" b="b"/>
              <a:pathLst>
                <a:path w="5593" h="5570" extrusionOk="0">
                  <a:moveTo>
                    <a:pt x="2808" y="0"/>
                  </a:moveTo>
                  <a:cubicBezTo>
                    <a:pt x="1255" y="0"/>
                    <a:pt x="0" y="1233"/>
                    <a:pt x="0" y="2785"/>
                  </a:cubicBezTo>
                  <a:cubicBezTo>
                    <a:pt x="0" y="4314"/>
                    <a:pt x="1255" y="5570"/>
                    <a:pt x="2808" y="5570"/>
                  </a:cubicBezTo>
                  <a:cubicBezTo>
                    <a:pt x="4337" y="5570"/>
                    <a:pt x="5592" y="4314"/>
                    <a:pt x="5592" y="2785"/>
                  </a:cubicBezTo>
                  <a:cubicBezTo>
                    <a:pt x="5592" y="1233"/>
                    <a:pt x="4337"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6"/>
            <p:cNvSpPr/>
            <p:nvPr/>
          </p:nvSpPr>
          <p:spPr>
            <a:xfrm>
              <a:off x="5419450" y="2995300"/>
              <a:ext cx="139825" cy="139825"/>
            </a:xfrm>
            <a:custGeom>
              <a:avLst/>
              <a:gdLst/>
              <a:ahLst/>
              <a:cxnLst/>
              <a:rect l="l" t="t" r="r" b="b"/>
              <a:pathLst>
                <a:path w="5593" h="5593" extrusionOk="0">
                  <a:moveTo>
                    <a:pt x="2785" y="0"/>
                  </a:moveTo>
                  <a:cubicBezTo>
                    <a:pt x="1256" y="0"/>
                    <a:pt x="1" y="1256"/>
                    <a:pt x="1" y="2808"/>
                  </a:cubicBezTo>
                  <a:cubicBezTo>
                    <a:pt x="1" y="4337"/>
                    <a:pt x="1256" y="5592"/>
                    <a:pt x="2785" y="5592"/>
                  </a:cubicBezTo>
                  <a:cubicBezTo>
                    <a:pt x="4338" y="5592"/>
                    <a:pt x="5593" y="4337"/>
                    <a:pt x="5593" y="2808"/>
                  </a:cubicBezTo>
                  <a:cubicBezTo>
                    <a:pt x="5593" y="1256"/>
                    <a:pt x="4338" y="0"/>
                    <a:pt x="2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6"/>
            <p:cNvSpPr/>
            <p:nvPr/>
          </p:nvSpPr>
          <p:spPr>
            <a:xfrm>
              <a:off x="3311550" y="1787275"/>
              <a:ext cx="65075" cy="65075"/>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p:nvPr/>
          </p:nvSpPr>
          <p:spPr>
            <a:xfrm>
              <a:off x="3501550" y="1519075"/>
              <a:ext cx="143825" cy="144400"/>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6"/>
            <p:cNvSpPr/>
            <p:nvPr/>
          </p:nvSpPr>
          <p:spPr>
            <a:xfrm>
              <a:off x="3526675" y="1544750"/>
              <a:ext cx="93600" cy="93050"/>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6"/>
            <p:cNvSpPr/>
            <p:nvPr/>
          </p:nvSpPr>
          <p:spPr>
            <a:xfrm>
              <a:off x="1930050" y="1563575"/>
              <a:ext cx="106150" cy="106175"/>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6"/>
            <p:cNvSpPr/>
            <p:nvPr/>
          </p:nvSpPr>
          <p:spPr>
            <a:xfrm>
              <a:off x="1621325" y="1563575"/>
              <a:ext cx="106175" cy="106175"/>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6"/>
            <p:cNvSpPr/>
            <p:nvPr/>
          </p:nvSpPr>
          <p:spPr>
            <a:xfrm>
              <a:off x="944550" y="1765575"/>
              <a:ext cx="106175" cy="106175"/>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6"/>
            <p:cNvSpPr/>
            <p:nvPr/>
          </p:nvSpPr>
          <p:spPr>
            <a:xfrm>
              <a:off x="496050" y="13239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6"/>
            <p:cNvSpPr/>
            <p:nvPr/>
          </p:nvSpPr>
          <p:spPr>
            <a:xfrm>
              <a:off x="3168300" y="1186975"/>
              <a:ext cx="72500" cy="73050"/>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6"/>
            <p:cNvSpPr/>
            <p:nvPr/>
          </p:nvSpPr>
          <p:spPr>
            <a:xfrm>
              <a:off x="1238425" y="1362725"/>
              <a:ext cx="73075" cy="73050"/>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6"/>
            <p:cNvSpPr/>
            <p:nvPr/>
          </p:nvSpPr>
          <p:spPr>
            <a:xfrm>
              <a:off x="2281550" y="832600"/>
              <a:ext cx="2995850" cy="9725"/>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6"/>
            <p:cNvSpPr/>
            <p:nvPr/>
          </p:nvSpPr>
          <p:spPr>
            <a:xfrm>
              <a:off x="2222775" y="800650"/>
              <a:ext cx="73075" cy="73050"/>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6"/>
            <p:cNvSpPr/>
            <p:nvPr/>
          </p:nvSpPr>
          <p:spPr>
            <a:xfrm>
              <a:off x="5235725" y="800650"/>
              <a:ext cx="73050" cy="73050"/>
            </a:xfrm>
            <a:custGeom>
              <a:avLst/>
              <a:gdLst/>
              <a:ahLst/>
              <a:cxnLst/>
              <a:rect l="l" t="t" r="r" b="b"/>
              <a:pathLst>
                <a:path w="2922" h="2922" extrusionOk="0">
                  <a:moveTo>
                    <a:pt x="1461" y="0"/>
                  </a:moveTo>
                  <a:cubicBezTo>
                    <a:pt x="662" y="0"/>
                    <a:pt x="0" y="662"/>
                    <a:pt x="0" y="1461"/>
                  </a:cubicBezTo>
                  <a:cubicBezTo>
                    <a:pt x="0" y="2283"/>
                    <a:pt x="662" y="2922"/>
                    <a:pt x="1461" y="2922"/>
                  </a:cubicBezTo>
                  <a:cubicBezTo>
                    <a:pt x="2283" y="2922"/>
                    <a:pt x="2922" y="2283"/>
                    <a:pt x="2922" y="1461"/>
                  </a:cubicBezTo>
                  <a:cubicBezTo>
                    <a:pt x="2922" y="662"/>
                    <a:pt x="228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6"/>
            <p:cNvSpPr/>
            <p:nvPr/>
          </p:nvSpPr>
          <p:spPr>
            <a:xfrm>
              <a:off x="5732175" y="319450"/>
              <a:ext cx="1118450" cy="1117475"/>
            </a:xfrm>
            <a:custGeom>
              <a:avLst/>
              <a:gdLst/>
              <a:ahLst/>
              <a:cxnLst/>
              <a:rect l="l" t="t" r="r" b="b"/>
              <a:pathLst>
                <a:path w="44738" h="44699" extrusionOk="0">
                  <a:moveTo>
                    <a:pt x="44532" y="1"/>
                  </a:moveTo>
                  <a:cubicBezTo>
                    <a:pt x="44481" y="1"/>
                    <a:pt x="44430" y="18"/>
                    <a:pt x="44395" y="52"/>
                  </a:cubicBezTo>
                  <a:lnTo>
                    <a:pt x="91" y="44356"/>
                  </a:lnTo>
                  <a:cubicBezTo>
                    <a:pt x="0" y="44447"/>
                    <a:pt x="0" y="44562"/>
                    <a:pt x="91" y="44630"/>
                  </a:cubicBezTo>
                  <a:cubicBezTo>
                    <a:pt x="114" y="44676"/>
                    <a:pt x="160" y="44699"/>
                    <a:pt x="228" y="44699"/>
                  </a:cubicBezTo>
                  <a:cubicBezTo>
                    <a:pt x="274" y="44699"/>
                    <a:pt x="320" y="44676"/>
                    <a:pt x="342" y="44630"/>
                  </a:cubicBezTo>
                  <a:lnTo>
                    <a:pt x="44669" y="326"/>
                  </a:lnTo>
                  <a:cubicBezTo>
                    <a:pt x="44738" y="258"/>
                    <a:pt x="44738" y="121"/>
                    <a:pt x="44669" y="52"/>
                  </a:cubicBezTo>
                  <a:cubicBezTo>
                    <a:pt x="44635" y="18"/>
                    <a:pt x="44584" y="1"/>
                    <a:pt x="44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6"/>
            <p:cNvSpPr/>
            <p:nvPr/>
          </p:nvSpPr>
          <p:spPr>
            <a:xfrm>
              <a:off x="5870250" y="381100"/>
              <a:ext cx="1118475" cy="1117450"/>
            </a:xfrm>
            <a:custGeom>
              <a:avLst/>
              <a:gdLst/>
              <a:ahLst/>
              <a:cxnLst/>
              <a:rect l="l" t="t" r="r" b="b"/>
              <a:pathLst>
                <a:path w="44739" h="44698" extrusionOk="0">
                  <a:moveTo>
                    <a:pt x="44522" y="0"/>
                  </a:moveTo>
                  <a:cubicBezTo>
                    <a:pt x="44476" y="0"/>
                    <a:pt x="44430" y="17"/>
                    <a:pt x="44396" y="51"/>
                  </a:cubicBezTo>
                  <a:lnTo>
                    <a:pt x="69" y="44378"/>
                  </a:lnTo>
                  <a:cubicBezTo>
                    <a:pt x="1" y="44447"/>
                    <a:pt x="1" y="44561"/>
                    <a:pt x="69" y="44629"/>
                  </a:cubicBezTo>
                  <a:cubicBezTo>
                    <a:pt x="115" y="44675"/>
                    <a:pt x="161" y="44698"/>
                    <a:pt x="206" y="44698"/>
                  </a:cubicBezTo>
                  <a:cubicBezTo>
                    <a:pt x="252" y="44698"/>
                    <a:pt x="298" y="44675"/>
                    <a:pt x="343" y="44629"/>
                  </a:cubicBezTo>
                  <a:lnTo>
                    <a:pt x="44647" y="325"/>
                  </a:lnTo>
                  <a:cubicBezTo>
                    <a:pt x="44738" y="257"/>
                    <a:pt x="44738" y="120"/>
                    <a:pt x="44647" y="51"/>
                  </a:cubicBezTo>
                  <a:cubicBezTo>
                    <a:pt x="44613" y="17"/>
                    <a:pt x="44567" y="0"/>
                    <a:pt x="44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6"/>
            <p:cNvSpPr/>
            <p:nvPr/>
          </p:nvSpPr>
          <p:spPr>
            <a:xfrm>
              <a:off x="4775775" y="1974875"/>
              <a:ext cx="2300825" cy="706600"/>
            </a:xfrm>
            <a:custGeom>
              <a:avLst/>
              <a:gdLst/>
              <a:ahLst/>
              <a:cxnLst/>
              <a:rect l="l" t="t" r="r" b="b"/>
              <a:pathLst>
                <a:path w="92033" h="28264" extrusionOk="0">
                  <a:moveTo>
                    <a:pt x="206" y="0"/>
                  </a:moveTo>
                  <a:cubicBezTo>
                    <a:pt x="155" y="0"/>
                    <a:pt x="104" y="17"/>
                    <a:pt x="69" y="51"/>
                  </a:cubicBezTo>
                  <a:cubicBezTo>
                    <a:pt x="1" y="120"/>
                    <a:pt x="1" y="234"/>
                    <a:pt x="69" y="325"/>
                  </a:cubicBezTo>
                  <a:lnTo>
                    <a:pt x="28007" y="28263"/>
                  </a:lnTo>
                  <a:lnTo>
                    <a:pt x="91850" y="28263"/>
                  </a:lnTo>
                  <a:cubicBezTo>
                    <a:pt x="91941" y="28263"/>
                    <a:pt x="92032" y="28172"/>
                    <a:pt x="92032" y="28058"/>
                  </a:cubicBezTo>
                  <a:cubicBezTo>
                    <a:pt x="92032" y="27967"/>
                    <a:pt x="91941" y="27875"/>
                    <a:pt x="91850" y="27875"/>
                  </a:cubicBezTo>
                  <a:lnTo>
                    <a:pt x="28167" y="27875"/>
                  </a:lnTo>
                  <a:lnTo>
                    <a:pt x="343" y="51"/>
                  </a:lnTo>
                  <a:cubicBezTo>
                    <a:pt x="309" y="17"/>
                    <a:pt x="258"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6"/>
            <p:cNvSpPr/>
            <p:nvPr/>
          </p:nvSpPr>
          <p:spPr>
            <a:xfrm>
              <a:off x="3518100" y="2023500"/>
              <a:ext cx="149550" cy="93050"/>
            </a:xfrm>
            <a:custGeom>
              <a:avLst/>
              <a:gdLst/>
              <a:ahLst/>
              <a:cxnLst/>
              <a:rect l="l" t="t" r="r" b="b"/>
              <a:pathLst>
                <a:path w="5982" h="3722" extrusionOk="0">
                  <a:moveTo>
                    <a:pt x="1" y="1"/>
                  </a:moveTo>
                  <a:lnTo>
                    <a:pt x="3607" y="3721"/>
                  </a:lnTo>
                  <a:lnTo>
                    <a:pt x="5981" y="3721"/>
                  </a:lnTo>
                  <a:lnTo>
                    <a:pt x="23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p:nvPr/>
          </p:nvSpPr>
          <p:spPr>
            <a:xfrm>
              <a:off x="3630525" y="2023500"/>
              <a:ext cx="148950" cy="93050"/>
            </a:xfrm>
            <a:custGeom>
              <a:avLst/>
              <a:gdLst/>
              <a:ahLst/>
              <a:cxnLst/>
              <a:rect l="l" t="t" r="r" b="b"/>
              <a:pathLst>
                <a:path w="5958" h="3722" extrusionOk="0">
                  <a:moveTo>
                    <a:pt x="0"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6"/>
            <p:cNvSpPr/>
            <p:nvPr/>
          </p:nvSpPr>
          <p:spPr>
            <a:xfrm>
              <a:off x="3742375" y="2023500"/>
              <a:ext cx="149525" cy="93050"/>
            </a:xfrm>
            <a:custGeom>
              <a:avLst/>
              <a:gdLst/>
              <a:ahLst/>
              <a:cxnLst/>
              <a:rect l="l" t="t" r="r" b="b"/>
              <a:pathLst>
                <a:path w="5981" h="3722" extrusionOk="0">
                  <a:moveTo>
                    <a:pt x="0" y="1"/>
                  </a:moveTo>
                  <a:lnTo>
                    <a:pt x="3584" y="3721"/>
                  </a:lnTo>
                  <a:lnTo>
                    <a:pt x="5980"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a:off x="38547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p:nvPr/>
          </p:nvSpPr>
          <p:spPr>
            <a:xfrm>
              <a:off x="3966625" y="2023500"/>
              <a:ext cx="148950" cy="93050"/>
            </a:xfrm>
            <a:custGeom>
              <a:avLst/>
              <a:gdLst/>
              <a:ahLst/>
              <a:cxnLst/>
              <a:rect l="l" t="t" r="r" b="b"/>
              <a:pathLst>
                <a:path w="5958" h="3722" extrusionOk="0">
                  <a:moveTo>
                    <a:pt x="1"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6"/>
            <p:cNvSpPr/>
            <p:nvPr/>
          </p:nvSpPr>
          <p:spPr>
            <a:xfrm>
              <a:off x="4078475" y="2023500"/>
              <a:ext cx="149525" cy="93050"/>
            </a:xfrm>
            <a:custGeom>
              <a:avLst/>
              <a:gdLst/>
              <a:ahLst/>
              <a:cxnLst/>
              <a:rect l="l" t="t" r="r" b="b"/>
              <a:pathLst>
                <a:path w="5981" h="3722" extrusionOk="0">
                  <a:moveTo>
                    <a:pt x="0" y="1"/>
                  </a:moveTo>
                  <a:lnTo>
                    <a:pt x="3607" y="3721"/>
                  </a:lnTo>
                  <a:lnTo>
                    <a:pt x="5981" y="3721"/>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6"/>
            <p:cNvSpPr/>
            <p:nvPr/>
          </p:nvSpPr>
          <p:spPr>
            <a:xfrm>
              <a:off x="41908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6"/>
            <p:cNvSpPr/>
            <p:nvPr/>
          </p:nvSpPr>
          <p:spPr>
            <a:xfrm>
              <a:off x="4302725" y="2023500"/>
              <a:ext cx="149525" cy="93050"/>
            </a:xfrm>
            <a:custGeom>
              <a:avLst/>
              <a:gdLst/>
              <a:ahLst/>
              <a:cxnLst/>
              <a:rect l="l" t="t" r="r" b="b"/>
              <a:pathLst>
                <a:path w="5981" h="3722" extrusionOk="0">
                  <a:moveTo>
                    <a:pt x="1" y="1"/>
                  </a:moveTo>
                  <a:lnTo>
                    <a:pt x="3584" y="3721"/>
                  </a:lnTo>
                  <a:lnTo>
                    <a:pt x="5981"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6"/>
            <p:cNvSpPr/>
            <p:nvPr/>
          </p:nvSpPr>
          <p:spPr>
            <a:xfrm>
              <a:off x="2718075" y="2800150"/>
              <a:ext cx="276800" cy="172925"/>
            </a:xfrm>
            <a:custGeom>
              <a:avLst/>
              <a:gdLst/>
              <a:ahLst/>
              <a:cxnLst/>
              <a:rect l="l" t="t" r="r" b="b"/>
              <a:pathLst>
                <a:path w="11072"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6"/>
            <p:cNvSpPr/>
            <p:nvPr/>
          </p:nvSpPr>
          <p:spPr>
            <a:xfrm>
              <a:off x="2925800" y="2800150"/>
              <a:ext cx="276775" cy="172925"/>
            </a:xfrm>
            <a:custGeom>
              <a:avLst/>
              <a:gdLst/>
              <a:ahLst/>
              <a:cxnLst/>
              <a:rect l="l" t="t" r="r" b="b"/>
              <a:pathLst>
                <a:path w="11071" h="6917" extrusionOk="0">
                  <a:moveTo>
                    <a:pt x="0" y="0"/>
                  </a:moveTo>
                  <a:lnTo>
                    <a:pt x="6665" y="6916"/>
                  </a:lnTo>
                  <a:lnTo>
                    <a:pt x="11070" y="6916"/>
                  </a:lnTo>
                  <a:lnTo>
                    <a:pt x="4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6"/>
            <p:cNvSpPr/>
            <p:nvPr/>
          </p:nvSpPr>
          <p:spPr>
            <a:xfrm>
              <a:off x="3133500" y="2800150"/>
              <a:ext cx="276775" cy="172925"/>
            </a:xfrm>
            <a:custGeom>
              <a:avLst/>
              <a:gdLst/>
              <a:ahLst/>
              <a:cxnLst/>
              <a:rect l="l" t="t" r="r" b="b"/>
              <a:pathLst>
                <a:path w="11071" h="6917" extrusionOk="0">
                  <a:moveTo>
                    <a:pt x="1" y="0"/>
                  </a:moveTo>
                  <a:lnTo>
                    <a:pt x="6666" y="6916"/>
                  </a:lnTo>
                  <a:lnTo>
                    <a:pt x="11071" y="6916"/>
                  </a:lnTo>
                  <a:lnTo>
                    <a:pt x="4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6"/>
            <p:cNvSpPr/>
            <p:nvPr/>
          </p:nvSpPr>
          <p:spPr>
            <a:xfrm>
              <a:off x="3341775" y="2800150"/>
              <a:ext cx="276800" cy="172925"/>
            </a:xfrm>
            <a:custGeom>
              <a:avLst/>
              <a:gdLst/>
              <a:ahLst/>
              <a:cxnLst/>
              <a:rect l="l" t="t" r="r" b="b"/>
              <a:pathLst>
                <a:path w="11072" h="6917" extrusionOk="0">
                  <a:moveTo>
                    <a:pt x="1" y="0"/>
                  </a:moveTo>
                  <a:lnTo>
                    <a:pt x="6643"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6"/>
            <p:cNvSpPr/>
            <p:nvPr/>
          </p:nvSpPr>
          <p:spPr>
            <a:xfrm>
              <a:off x="3549500" y="2800150"/>
              <a:ext cx="276775" cy="172925"/>
            </a:xfrm>
            <a:custGeom>
              <a:avLst/>
              <a:gdLst/>
              <a:ahLst/>
              <a:cxnLst/>
              <a:rect l="l" t="t" r="r" b="b"/>
              <a:pathLst>
                <a:path w="11071" h="6917" extrusionOk="0">
                  <a:moveTo>
                    <a:pt x="0" y="0"/>
                  </a:moveTo>
                  <a:lnTo>
                    <a:pt x="6665"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6"/>
            <p:cNvSpPr/>
            <p:nvPr/>
          </p:nvSpPr>
          <p:spPr>
            <a:xfrm>
              <a:off x="3757200" y="2800150"/>
              <a:ext cx="276775" cy="172925"/>
            </a:xfrm>
            <a:custGeom>
              <a:avLst/>
              <a:gdLst/>
              <a:ahLst/>
              <a:cxnLst/>
              <a:rect l="l" t="t" r="r" b="b"/>
              <a:pathLst>
                <a:path w="11071"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6"/>
            <p:cNvSpPr/>
            <p:nvPr/>
          </p:nvSpPr>
          <p:spPr>
            <a:xfrm>
              <a:off x="61139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6"/>
            <p:cNvSpPr/>
            <p:nvPr/>
          </p:nvSpPr>
          <p:spPr>
            <a:xfrm>
              <a:off x="5906200" y="435450"/>
              <a:ext cx="276800" cy="172925"/>
            </a:xfrm>
            <a:custGeom>
              <a:avLst/>
              <a:gdLst/>
              <a:ahLst/>
              <a:cxnLst/>
              <a:rect l="l" t="t" r="r" b="b"/>
              <a:pathLst>
                <a:path w="11072"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6"/>
            <p:cNvSpPr/>
            <p:nvPr/>
          </p:nvSpPr>
          <p:spPr>
            <a:xfrm>
              <a:off x="5698500" y="435450"/>
              <a:ext cx="276775" cy="172925"/>
            </a:xfrm>
            <a:custGeom>
              <a:avLst/>
              <a:gdLst/>
              <a:ahLst/>
              <a:cxnLst/>
              <a:rect l="l" t="t" r="r" b="b"/>
              <a:pathLst>
                <a:path w="11071" h="6917" extrusionOk="0">
                  <a:moveTo>
                    <a:pt x="6643"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6"/>
            <p:cNvSpPr/>
            <p:nvPr/>
          </p:nvSpPr>
          <p:spPr>
            <a:xfrm>
              <a:off x="54902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6"/>
            <p:cNvSpPr/>
            <p:nvPr/>
          </p:nvSpPr>
          <p:spPr>
            <a:xfrm>
              <a:off x="5282500" y="435450"/>
              <a:ext cx="276775" cy="172925"/>
            </a:xfrm>
            <a:custGeom>
              <a:avLst/>
              <a:gdLst/>
              <a:ahLst/>
              <a:cxnLst/>
              <a:rect l="l" t="t" r="r" b="b"/>
              <a:pathLst>
                <a:path w="11071"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6"/>
            <p:cNvSpPr/>
            <p:nvPr/>
          </p:nvSpPr>
          <p:spPr>
            <a:xfrm>
              <a:off x="5074800" y="435450"/>
              <a:ext cx="276775" cy="172925"/>
            </a:xfrm>
            <a:custGeom>
              <a:avLst/>
              <a:gdLst/>
              <a:ahLst/>
              <a:cxnLst/>
              <a:rect l="l" t="t" r="r" b="b"/>
              <a:pathLst>
                <a:path w="11071" h="6917" extrusionOk="0">
                  <a:moveTo>
                    <a:pt x="6665"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6"/>
            <p:cNvSpPr/>
            <p:nvPr/>
          </p:nvSpPr>
          <p:spPr>
            <a:xfrm>
              <a:off x="4867075" y="435450"/>
              <a:ext cx="276800" cy="172925"/>
            </a:xfrm>
            <a:custGeom>
              <a:avLst/>
              <a:gdLst/>
              <a:ahLst/>
              <a:cxnLst/>
              <a:rect l="l" t="t" r="r" b="b"/>
              <a:pathLst>
                <a:path w="11072" h="6917" extrusionOk="0">
                  <a:moveTo>
                    <a:pt x="6643"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6"/>
            <p:cNvSpPr/>
            <p:nvPr/>
          </p:nvSpPr>
          <p:spPr>
            <a:xfrm>
              <a:off x="4658800" y="435450"/>
              <a:ext cx="276775" cy="172925"/>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6"/>
            <p:cNvSpPr/>
            <p:nvPr/>
          </p:nvSpPr>
          <p:spPr>
            <a:xfrm>
              <a:off x="4853400"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6"/>
            <p:cNvSpPr/>
            <p:nvPr/>
          </p:nvSpPr>
          <p:spPr>
            <a:xfrm>
              <a:off x="4940700"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6"/>
            <p:cNvSpPr/>
            <p:nvPr/>
          </p:nvSpPr>
          <p:spPr>
            <a:xfrm>
              <a:off x="5028000"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5115300" y="927325"/>
              <a:ext cx="143825" cy="155250"/>
            </a:xfrm>
            <a:custGeom>
              <a:avLst/>
              <a:gdLst/>
              <a:ahLst/>
              <a:cxnLst/>
              <a:rect l="l" t="t" r="r" b="b"/>
              <a:pathLst>
                <a:path w="5753" h="6210" extrusionOk="0">
                  <a:moveTo>
                    <a:pt x="1" y="1"/>
                  </a:moveTo>
                  <a:lnTo>
                    <a:pt x="3516" y="3265"/>
                  </a:lnTo>
                  <a:lnTo>
                    <a:pt x="366"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5202625" y="927325"/>
              <a:ext cx="143825" cy="155250"/>
            </a:xfrm>
            <a:custGeom>
              <a:avLst/>
              <a:gdLst/>
              <a:ahLst/>
              <a:cxnLst/>
              <a:rect l="l" t="t" r="r" b="b"/>
              <a:pathLst>
                <a:path w="5753" h="6210" extrusionOk="0">
                  <a:moveTo>
                    <a:pt x="0" y="1"/>
                  </a:moveTo>
                  <a:lnTo>
                    <a:pt x="3515"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5289925" y="927325"/>
              <a:ext cx="143825" cy="155250"/>
            </a:xfrm>
            <a:custGeom>
              <a:avLst/>
              <a:gdLst/>
              <a:ahLst/>
              <a:cxnLst/>
              <a:rect l="l" t="t" r="r" b="b"/>
              <a:pathLst>
                <a:path w="5753" h="6210" extrusionOk="0">
                  <a:moveTo>
                    <a:pt x="0" y="1"/>
                  </a:moveTo>
                  <a:lnTo>
                    <a:pt x="3516"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5377225" y="927325"/>
              <a:ext cx="143825" cy="155250"/>
            </a:xfrm>
            <a:custGeom>
              <a:avLst/>
              <a:gdLst/>
              <a:ahLst/>
              <a:cxnLst/>
              <a:rect l="l" t="t" r="r" b="b"/>
              <a:pathLst>
                <a:path w="5753" h="6210" extrusionOk="0">
                  <a:moveTo>
                    <a:pt x="1" y="1"/>
                  </a:moveTo>
                  <a:lnTo>
                    <a:pt x="3516" y="3265"/>
                  </a:lnTo>
                  <a:lnTo>
                    <a:pt x="389"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5465100" y="927325"/>
              <a:ext cx="143250" cy="155250"/>
            </a:xfrm>
            <a:custGeom>
              <a:avLst/>
              <a:gdLst/>
              <a:ahLst/>
              <a:cxnLst/>
              <a:rect l="l" t="t" r="r" b="b"/>
              <a:pathLst>
                <a:path w="5730" h="6210" extrusionOk="0">
                  <a:moveTo>
                    <a:pt x="1" y="1"/>
                  </a:moveTo>
                  <a:lnTo>
                    <a:pt x="3493" y="3265"/>
                  </a:lnTo>
                  <a:lnTo>
                    <a:pt x="366" y="6209"/>
                  </a:lnTo>
                  <a:lnTo>
                    <a:pt x="2603" y="6209"/>
                  </a:lnTo>
                  <a:lnTo>
                    <a:pt x="5730"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6"/>
            <p:cNvSpPr/>
            <p:nvPr/>
          </p:nvSpPr>
          <p:spPr>
            <a:xfrm>
              <a:off x="5552425"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p:nvPr/>
          </p:nvSpPr>
          <p:spPr>
            <a:xfrm>
              <a:off x="5639725"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6"/>
            <p:cNvSpPr/>
            <p:nvPr/>
          </p:nvSpPr>
          <p:spPr>
            <a:xfrm>
              <a:off x="5727025"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26"/>
          <p:cNvGrpSpPr/>
          <p:nvPr/>
        </p:nvGrpSpPr>
        <p:grpSpPr>
          <a:xfrm>
            <a:off x="368162" y="1909134"/>
            <a:ext cx="352280" cy="353863"/>
            <a:chOff x="1448125" y="1450525"/>
            <a:chExt cx="133500" cy="134100"/>
          </a:xfrm>
        </p:grpSpPr>
        <p:sp>
          <p:nvSpPr>
            <p:cNvPr id="231" name="Google Shape;231;p26"/>
            <p:cNvSpPr/>
            <p:nvPr/>
          </p:nvSpPr>
          <p:spPr>
            <a:xfrm>
              <a:off x="1448125" y="1450525"/>
              <a:ext cx="133500" cy="134100"/>
            </a:xfrm>
            <a:custGeom>
              <a:avLst/>
              <a:gdLst/>
              <a:ahLst/>
              <a:cxnLst/>
              <a:rect l="l" t="t" r="r" b="b"/>
              <a:pathLst>
                <a:path w="5340" h="5364" extrusionOk="0">
                  <a:moveTo>
                    <a:pt x="2457" y="1"/>
                  </a:moveTo>
                  <a:lnTo>
                    <a:pt x="2256" y="452"/>
                  </a:lnTo>
                  <a:cubicBezTo>
                    <a:pt x="2056" y="502"/>
                    <a:pt x="1855" y="577"/>
                    <a:pt x="1680" y="652"/>
                  </a:cubicBezTo>
                  <a:lnTo>
                    <a:pt x="1229" y="427"/>
                  </a:lnTo>
                  <a:cubicBezTo>
                    <a:pt x="1003" y="552"/>
                    <a:pt x="803" y="727"/>
                    <a:pt x="627" y="928"/>
                  </a:cubicBezTo>
                  <a:lnTo>
                    <a:pt x="828" y="1404"/>
                  </a:lnTo>
                  <a:cubicBezTo>
                    <a:pt x="703" y="1579"/>
                    <a:pt x="602" y="1755"/>
                    <a:pt x="527" y="1955"/>
                  </a:cubicBezTo>
                  <a:lnTo>
                    <a:pt x="51" y="2081"/>
                  </a:lnTo>
                  <a:cubicBezTo>
                    <a:pt x="26" y="2281"/>
                    <a:pt x="1" y="2482"/>
                    <a:pt x="1" y="2682"/>
                  </a:cubicBezTo>
                  <a:cubicBezTo>
                    <a:pt x="1" y="2757"/>
                    <a:pt x="1" y="2808"/>
                    <a:pt x="1" y="2883"/>
                  </a:cubicBezTo>
                  <a:lnTo>
                    <a:pt x="452" y="3083"/>
                  </a:lnTo>
                  <a:cubicBezTo>
                    <a:pt x="502" y="3284"/>
                    <a:pt x="552" y="3484"/>
                    <a:pt x="652" y="3685"/>
                  </a:cubicBezTo>
                  <a:lnTo>
                    <a:pt x="402" y="4111"/>
                  </a:lnTo>
                  <a:cubicBezTo>
                    <a:pt x="552" y="4336"/>
                    <a:pt x="728" y="4537"/>
                    <a:pt x="928" y="4712"/>
                  </a:cubicBezTo>
                  <a:lnTo>
                    <a:pt x="1379" y="4537"/>
                  </a:lnTo>
                  <a:cubicBezTo>
                    <a:pt x="1555" y="4637"/>
                    <a:pt x="1755" y="4737"/>
                    <a:pt x="1956" y="4813"/>
                  </a:cubicBezTo>
                  <a:lnTo>
                    <a:pt x="2081" y="5289"/>
                  </a:lnTo>
                  <a:cubicBezTo>
                    <a:pt x="2282" y="5339"/>
                    <a:pt x="2457" y="5364"/>
                    <a:pt x="2657" y="5364"/>
                  </a:cubicBezTo>
                  <a:cubicBezTo>
                    <a:pt x="2733" y="5364"/>
                    <a:pt x="2808" y="5364"/>
                    <a:pt x="2883" y="5339"/>
                  </a:cubicBezTo>
                  <a:lnTo>
                    <a:pt x="3084" y="4888"/>
                  </a:lnTo>
                  <a:cubicBezTo>
                    <a:pt x="3284" y="4863"/>
                    <a:pt x="3485" y="4787"/>
                    <a:pt x="3660" y="4687"/>
                  </a:cubicBezTo>
                  <a:lnTo>
                    <a:pt x="4111" y="4938"/>
                  </a:lnTo>
                  <a:cubicBezTo>
                    <a:pt x="4337" y="4787"/>
                    <a:pt x="4537" y="4612"/>
                    <a:pt x="4713" y="4412"/>
                  </a:cubicBezTo>
                  <a:lnTo>
                    <a:pt x="4512" y="3960"/>
                  </a:lnTo>
                  <a:cubicBezTo>
                    <a:pt x="4637" y="3785"/>
                    <a:pt x="4738" y="3610"/>
                    <a:pt x="4813" y="3409"/>
                  </a:cubicBezTo>
                  <a:lnTo>
                    <a:pt x="5289" y="3259"/>
                  </a:lnTo>
                  <a:cubicBezTo>
                    <a:pt x="5314" y="3083"/>
                    <a:pt x="5339" y="2883"/>
                    <a:pt x="5339" y="2682"/>
                  </a:cubicBezTo>
                  <a:cubicBezTo>
                    <a:pt x="5339" y="2607"/>
                    <a:pt x="5339" y="2532"/>
                    <a:pt x="5339" y="2482"/>
                  </a:cubicBezTo>
                  <a:lnTo>
                    <a:pt x="4888" y="2281"/>
                  </a:lnTo>
                  <a:cubicBezTo>
                    <a:pt x="4838" y="2056"/>
                    <a:pt x="4788" y="1855"/>
                    <a:pt x="4688" y="1680"/>
                  </a:cubicBezTo>
                  <a:lnTo>
                    <a:pt x="4938" y="1254"/>
                  </a:lnTo>
                  <a:cubicBezTo>
                    <a:pt x="4788" y="1028"/>
                    <a:pt x="4612" y="828"/>
                    <a:pt x="4412" y="652"/>
                  </a:cubicBezTo>
                  <a:lnTo>
                    <a:pt x="3961" y="828"/>
                  </a:lnTo>
                  <a:cubicBezTo>
                    <a:pt x="3785" y="702"/>
                    <a:pt x="3585" y="602"/>
                    <a:pt x="3384" y="552"/>
                  </a:cubicBezTo>
                  <a:lnTo>
                    <a:pt x="3259" y="76"/>
                  </a:lnTo>
                  <a:cubicBezTo>
                    <a:pt x="3058" y="26"/>
                    <a:pt x="2883" y="1"/>
                    <a:pt x="2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6"/>
            <p:cNvSpPr/>
            <p:nvPr/>
          </p:nvSpPr>
          <p:spPr>
            <a:xfrm>
              <a:off x="1476325" y="1479350"/>
              <a:ext cx="77100" cy="76475"/>
            </a:xfrm>
            <a:custGeom>
              <a:avLst/>
              <a:gdLst/>
              <a:ahLst/>
              <a:cxnLst/>
              <a:rect l="l" t="t" r="r" b="b"/>
              <a:pathLst>
                <a:path w="3084" h="3059" extrusionOk="0">
                  <a:moveTo>
                    <a:pt x="1529" y="0"/>
                  </a:moveTo>
                  <a:cubicBezTo>
                    <a:pt x="702" y="0"/>
                    <a:pt x="1" y="677"/>
                    <a:pt x="1" y="1529"/>
                  </a:cubicBezTo>
                  <a:cubicBezTo>
                    <a:pt x="1" y="2381"/>
                    <a:pt x="702" y="3058"/>
                    <a:pt x="1529" y="3058"/>
                  </a:cubicBezTo>
                  <a:cubicBezTo>
                    <a:pt x="2382" y="3058"/>
                    <a:pt x="3083" y="2381"/>
                    <a:pt x="3083" y="1529"/>
                  </a:cubicBezTo>
                  <a:cubicBezTo>
                    <a:pt x="3083" y="677"/>
                    <a:pt x="2382" y="0"/>
                    <a:pt x="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26"/>
          <p:cNvGrpSpPr/>
          <p:nvPr/>
        </p:nvGrpSpPr>
        <p:grpSpPr>
          <a:xfrm>
            <a:off x="723674" y="1578426"/>
            <a:ext cx="552301" cy="552301"/>
            <a:chOff x="1582850" y="1325200"/>
            <a:chExt cx="209300" cy="209300"/>
          </a:xfrm>
        </p:grpSpPr>
        <p:sp>
          <p:nvSpPr>
            <p:cNvPr id="234" name="Google Shape;234;p26"/>
            <p:cNvSpPr/>
            <p:nvPr/>
          </p:nvSpPr>
          <p:spPr>
            <a:xfrm>
              <a:off x="1582850" y="1325200"/>
              <a:ext cx="209300" cy="209300"/>
            </a:xfrm>
            <a:custGeom>
              <a:avLst/>
              <a:gdLst/>
              <a:ahLst/>
              <a:cxnLst/>
              <a:rect l="l" t="t" r="r" b="b"/>
              <a:pathLst>
                <a:path w="8372" h="8372" extrusionOk="0">
                  <a:moveTo>
                    <a:pt x="4111" y="1"/>
                  </a:moveTo>
                  <a:cubicBezTo>
                    <a:pt x="3810" y="1"/>
                    <a:pt x="3509" y="26"/>
                    <a:pt x="3208" y="101"/>
                  </a:cubicBezTo>
                  <a:cubicBezTo>
                    <a:pt x="3083" y="126"/>
                    <a:pt x="2983" y="176"/>
                    <a:pt x="2883" y="201"/>
                  </a:cubicBezTo>
                  <a:lnTo>
                    <a:pt x="2757" y="953"/>
                  </a:lnTo>
                  <a:cubicBezTo>
                    <a:pt x="2456" y="1104"/>
                    <a:pt x="2181" y="1279"/>
                    <a:pt x="1930" y="1480"/>
                  </a:cubicBezTo>
                  <a:lnTo>
                    <a:pt x="1178" y="1279"/>
                  </a:lnTo>
                  <a:cubicBezTo>
                    <a:pt x="878" y="1580"/>
                    <a:pt x="652" y="1931"/>
                    <a:pt x="451" y="2282"/>
                  </a:cubicBezTo>
                  <a:lnTo>
                    <a:pt x="903" y="2933"/>
                  </a:lnTo>
                  <a:cubicBezTo>
                    <a:pt x="777" y="3234"/>
                    <a:pt x="702" y="3560"/>
                    <a:pt x="677" y="3886"/>
                  </a:cubicBezTo>
                  <a:lnTo>
                    <a:pt x="0" y="4262"/>
                  </a:lnTo>
                  <a:cubicBezTo>
                    <a:pt x="0" y="4562"/>
                    <a:pt x="50" y="4863"/>
                    <a:pt x="126" y="5189"/>
                  </a:cubicBezTo>
                  <a:cubicBezTo>
                    <a:pt x="151" y="5289"/>
                    <a:pt x="176" y="5389"/>
                    <a:pt x="201" y="5490"/>
                  </a:cubicBezTo>
                  <a:lnTo>
                    <a:pt x="978" y="5615"/>
                  </a:lnTo>
                  <a:cubicBezTo>
                    <a:pt x="1103" y="5941"/>
                    <a:pt x="1279" y="6217"/>
                    <a:pt x="1504" y="6442"/>
                  </a:cubicBezTo>
                  <a:lnTo>
                    <a:pt x="1279" y="7194"/>
                  </a:lnTo>
                  <a:cubicBezTo>
                    <a:pt x="1579" y="7495"/>
                    <a:pt x="1930" y="7745"/>
                    <a:pt x="2306" y="7921"/>
                  </a:cubicBezTo>
                  <a:lnTo>
                    <a:pt x="2933" y="7470"/>
                  </a:lnTo>
                  <a:cubicBezTo>
                    <a:pt x="3233" y="7595"/>
                    <a:pt x="3559" y="7670"/>
                    <a:pt x="3885" y="7695"/>
                  </a:cubicBezTo>
                  <a:lnTo>
                    <a:pt x="4261" y="8372"/>
                  </a:lnTo>
                  <a:cubicBezTo>
                    <a:pt x="4562" y="8372"/>
                    <a:pt x="4888" y="8322"/>
                    <a:pt x="5188" y="8247"/>
                  </a:cubicBezTo>
                  <a:cubicBezTo>
                    <a:pt x="5289" y="8222"/>
                    <a:pt x="5389" y="8196"/>
                    <a:pt x="5489" y="8171"/>
                  </a:cubicBezTo>
                  <a:lnTo>
                    <a:pt x="5639" y="7394"/>
                  </a:lnTo>
                  <a:cubicBezTo>
                    <a:pt x="5940" y="7269"/>
                    <a:pt x="6216" y="7094"/>
                    <a:pt x="6467" y="6893"/>
                  </a:cubicBezTo>
                  <a:lnTo>
                    <a:pt x="7218" y="7094"/>
                  </a:lnTo>
                  <a:cubicBezTo>
                    <a:pt x="7494" y="6793"/>
                    <a:pt x="7745" y="6442"/>
                    <a:pt x="7920" y="6066"/>
                  </a:cubicBezTo>
                  <a:lnTo>
                    <a:pt x="7494" y="5440"/>
                  </a:lnTo>
                  <a:cubicBezTo>
                    <a:pt x="7594" y="5139"/>
                    <a:pt x="7670" y="4813"/>
                    <a:pt x="7695" y="4487"/>
                  </a:cubicBezTo>
                  <a:lnTo>
                    <a:pt x="8371" y="4111"/>
                  </a:lnTo>
                  <a:cubicBezTo>
                    <a:pt x="8371" y="3810"/>
                    <a:pt x="8346" y="3485"/>
                    <a:pt x="8271" y="3184"/>
                  </a:cubicBezTo>
                  <a:cubicBezTo>
                    <a:pt x="8246" y="3084"/>
                    <a:pt x="8196" y="2983"/>
                    <a:pt x="8171" y="2883"/>
                  </a:cubicBezTo>
                  <a:lnTo>
                    <a:pt x="7419" y="2758"/>
                  </a:lnTo>
                  <a:cubicBezTo>
                    <a:pt x="7269" y="2432"/>
                    <a:pt x="7093" y="2156"/>
                    <a:pt x="6893" y="1906"/>
                  </a:cubicBezTo>
                  <a:lnTo>
                    <a:pt x="7093" y="1179"/>
                  </a:lnTo>
                  <a:cubicBezTo>
                    <a:pt x="6792" y="878"/>
                    <a:pt x="6467" y="628"/>
                    <a:pt x="6091" y="452"/>
                  </a:cubicBezTo>
                  <a:lnTo>
                    <a:pt x="5439" y="903"/>
                  </a:lnTo>
                  <a:cubicBezTo>
                    <a:pt x="5138" y="778"/>
                    <a:pt x="4812" y="703"/>
                    <a:pt x="4487" y="678"/>
                  </a:cubicBezTo>
                  <a:lnTo>
                    <a:pt x="4111" y="1"/>
                  </a:ln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6"/>
            <p:cNvSpPr/>
            <p:nvPr/>
          </p:nvSpPr>
          <p:spPr>
            <a:xfrm>
              <a:off x="1621075" y="1369750"/>
              <a:ext cx="132850" cy="120200"/>
            </a:xfrm>
            <a:custGeom>
              <a:avLst/>
              <a:gdLst/>
              <a:ahLst/>
              <a:cxnLst/>
              <a:rect l="l" t="t" r="r" b="b"/>
              <a:pathLst>
                <a:path w="5314" h="4808" extrusionOk="0">
                  <a:moveTo>
                    <a:pt x="2667" y="1"/>
                  </a:moveTo>
                  <a:cubicBezTo>
                    <a:pt x="2474" y="1"/>
                    <a:pt x="2277" y="24"/>
                    <a:pt x="2080" y="74"/>
                  </a:cubicBezTo>
                  <a:cubicBezTo>
                    <a:pt x="802" y="374"/>
                    <a:pt x="0" y="1678"/>
                    <a:pt x="326" y="2981"/>
                  </a:cubicBezTo>
                  <a:cubicBezTo>
                    <a:pt x="603" y="4066"/>
                    <a:pt x="1584" y="4808"/>
                    <a:pt x="2656" y="4808"/>
                  </a:cubicBezTo>
                  <a:cubicBezTo>
                    <a:pt x="2847" y="4808"/>
                    <a:pt x="3040" y="4784"/>
                    <a:pt x="3233" y="4735"/>
                  </a:cubicBezTo>
                  <a:cubicBezTo>
                    <a:pt x="4511" y="4435"/>
                    <a:pt x="5313" y="3131"/>
                    <a:pt x="4988" y="1828"/>
                  </a:cubicBezTo>
                  <a:cubicBezTo>
                    <a:pt x="4732" y="743"/>
                    <a:pt x="3754" y="1"/>
                    <a:pt x="2667"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6"/>
            <p:cNvSpPr/>
            <p:nvPr/>
          </p:nvSpPr>
          <p:spPr>
            <a:xfrm>
              <a:off x="1643000" y="1389100"/>
              <a:ext cx="89625" cy="81300"/>
            </a:xfrm>
            <a:custGeom>
              <a:avLst/>
              <a:gdLst/>
              <a:ahLst/>
              <a:cxnLst/>
              <a:rect l="l" t="t" r="r" b="b"/>
              <a:pathLst>
                <a:path w="3585" h="3252" extrusionOk="0">
                  <a:moveTo>
                    <a:pt x="1801" y="1"/>
                  </a:moveTo>
                  <a:cubicBezTo>
                    <a:pt x="1670" y="1"/>
                    <a:pt x="1537" y="17"/>
                    <a:pt x="1404" y="51"/>
                  </a:cubicBezTo>
                  <a:cubicBezTo>
                    <a:pt x="527" y="252"/>
                    <a:pt x="0" y="1154"/>
                    <a:pt x="201" y="2006"/>
                  </a:cubicBezTo>
                  <a:cubicBezTo>
                    <a:pt x="394" y="2758"/>
                    <a:pt x="1066" y="3252"/>
                    <a:pt x="1806" y="3252"/>
                  </a:cubicBezTo>
                  <a:cubicBezTo>
                    <a:pt x="1930" y="3252"/>
                    <a:pt x="2055" y="3238"/>
                    <a:pt x="2181" y="3209"/>
                  </a:cubicBezTo>
                  <a:cubicBezTo>
                    <a:pt x="3033" y="2984"/>
                    <a:pt x="3584" y="2107"/>
                    <a:pt x="3359" y="1254"/>
                  </a:cubicBezTo>
                  <a:cubicBezTo>
                    <a:pt x="3189" y="510"/>
                    <a:pt x="2532" y="1"/>
                    <a:pt x="1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6"/>
            <p:cNvSpPr/>
            <p:nvPr/>
          </p:nvSpPr>
          <p:spPr>
            <a:xfrm>
              <a:off x="1664925" y="1409050"/>
              <a:ext cx="45775" cy="41425"/>
            </a:xfrm>
            <a:custGeom>
              <a:avLst/>
              <a:gdLst/>
              <a:ahLst/>
              <a:cxnLst/>
              <a:rect l="l" t="t" r="r" b="b"/>
              <a:pathLst>
                <a:path w="1831" h="1657" extrusionOk="0">
                  <a:moveTo>
                    <a:pt x="922" y="0"/>
                  </a:moveTo>
                  <a:cubicBezTo>
                    <a:pt x="850" y="0"/>
                    <a:pt x="776" y="10"/>
                    <a:pt x="702" y="30"/>
                  </a:cubicBezTo>
                  <a:cubicBezTo>
                    <a:pt x="276" y="131"/>
                    <a:pt x="1" y="582"/>
                    <a:pt x="101" y="1033"/>
                  </a:cubicBezTo>
                  <a:cubicBezTo>
                    <a:pt x="186" y="1418"/>
                    <a:pt x="527" y="1656"/>
                    <a:pt x="905" y="1656"/>
                  </a:cubicBezTo>
                  <a:cubicBezTo>
                    <a:pt x="970" y="1656"/>
                    <a:pt x="1037" y="1649"/>
                    <a:pt x="1103" y="1634"/>
                  </a:cubicBezTo>
                  <a:cubicBezTo>
                    <a:pt x="1554" y="1534"/>
                    <a:pt x="1830" y="1083"/>
                    <a:pt x="1705" y="632"/>
                  </a:cubicBezTo>
                  <a:cubicBezTo>
                    <a:pt x="1621" y="255"/>
                    <a:pt x="1292"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26"/>
          <p:cNvGrpSpPr/>
          <p:nvPr/>
        </p:nvGrpSpPr>
        <p:grpSpPr>
          <a:xfrm>
            <a:off x="-64791" y="3334954"/>
            <a:ext cx="2438787" cy="1857515"/>
            <a:chOff x="-64791" y="3334954"/>
            <a:chExt cx="2438787" cy="1857515"/>
          </a:xfrm>
        </p:grpSpPr>
        <p:sp>
          <p:nvSpPr>
            <p:cNvPr id="239" name="Google Shape;239;p26"/>
            <p:cNvSpPr/>
            <p:nvPr/>
          </p:nvSpPr>
          <p:spPr>
            <a:xfrm>
              <a:off x="153233" y="4953367"/>
              <a:ext cx="101" cy="101"/>
            </a:xfrm>
            <a:custGeom>
              <a:avLst/>
              <a:gdLst/>
              <a:ahLst/>
              <a:cxnLst/>
              <a:rect l="l" t="t" r="r" b="b"/>
              <a:pathLst>
                <a:path w="1" h="1" fill="none" extrusionOk="0">
                  <a:moveTo>
                    <a:pt x="0" y="0"/>
                  </a:moveTo>
                  <a:lnTo>
                    <a:pt x="0" y="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6"/>
            <p:cNvSpPr/>
            <p:nvPr/>
          </p:nvSpPr>
          <p:spPr>
            <a:xfrm>
              <a:off x="735872" y="4953367"/>
              <a:ext cx="101" cy="101"/>
            </a:xfrm>
            <a:custGeom>
              <a:avLst/>
              <a:gdLst/>
              <a:ahLst/>
              <a:cxnLst/>
              <a:rect l="l" t="t" r="r" b="b"/>
              <a:pathLst>
                <a:path w="1" h="1" fill="none" extrusionOk="0">
                  <a:moveTo>
                    <a:pt x="0" y="0"/>
                  </a:moveTo>
                  <a:lnTo>
                    <a:pt x="0" y="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6"/>
            <p:cNvSpPr/>
            <p:nvPr/>
          </p:nvSpPr>
          <p:spPr>
            <a:xfrm>
              <a:off x="173449" y="4953367"/>
              <a:ext cx="527044" cy="101"/>
            </a:xfrm>
            <a:custGeom>
              <a:avLst/>
              <a:gdLst/>
              <a:ahLst/>
              <a:cxnLst/>
              <a:rect l="l" t="t" r="r" b="b"/>
              <a:pathLst>
                <a:path w="5214" h="1" fill="none" extrusionOk="0">
                  <a:moveTo>
                    <a:pt x="5214"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6"/>
            <p:cNvSpPr/>
            <p:nvPr/>
          </p:nvSpPr>
          <p:spPr>
            <a:xfrm>
              <a:off x="-26784" y="4811455"/>
              <a:ext cx="106541" cy="101"/>
            </a:xfrm>
            <a:custGeom>
              <a:avLst/>
              <a:gdLst/>
              <a:ahLst/>
              <a:cxnLst/>
              <a:rect l="l" t="t" r="r" b="b"/>
              <a:pathLst>
                <a:path w="1054" h="1" fill="none" extrusionOk="0">
                  <a:moveTo>
                    <a:pt x="1054"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6"/>
            <p:cNvSpPr/>
            <p:nvPr/>
          </p:nvSpPr>
          <p:spPr>
            <a:xfrm>
              <a:off x="1115" y="4735444"/>
              <a:ext cx="78642" cy="101"/>
            </a:xfrm>
            <a:custGeom>
              <a:avLst/>
              <a:gdLst/>
              <a:ahLst/>
              <a:cxnLst/>
              <a:rect l="l" t="t" r="r" b="b"/>
              <a:pathLst>
                <a:path w="778" h="1" fill="none" extrusionOk="0">
                  <a:moveTo>
                    <a:pt x="778"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6"/>
            <p:cNvSpPr/>
            <p:nvPr/>
          </p:nvSpPr>
          <p:spPr>
            <a:xfrm>
              <a:off x="811974" y="4755761"/>
              <a:ext cx="53372" cy="101"/>
            </a:xfrm>
            <a:custGeom>
              <a:avLst/>
              <a:gdLst/>
              <a:ahLst/>
              <a:cxnLst/>
              <a:rect l="l" t="t" r="r" b="b"/>
              <a:pathLst>
                <a:path w="528" h="1" fill="none" extrusionOk="0">
                  <a:moveTo>
                    <a:pt x="1" y="0"/>
                  </a:moveTo>
                  <a:lnTo>
                    <a:pt x="52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6"/>
            <p:cNvSpPr/>
            <p:nvPr/>
          </p:nvSpPr>
          <p:spPr>
            <a:xfrm>
              <a:off x="459715" y="5029378"/>
              <a:ext cx="101" cy="114116"/>
            </a:xfrm>
            <a:custGeom>
              <a:avLst/>
              <a:gdLst/>
              <a:ahLst/>
              <a:cxnLst/>
              <a:rect l="l" t="t" r="r" b="b"/>
              <a:pathLst>
                <a:path w="1" h="1129" fill="none" extrusionOk="0">
                  <a:moveTo>
                    <a:pt x="1" y="0"/>
                  </a:moveTo>
                  <a:lnTo>
                    <a:pt x="1" y="11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6"/>
            <p:cNvSpPr/>
            <p:nvPr/>
          </p:nvSpPr>
          <p:spPr>
            <a:xfrm>
              <a:off x="335585" y="5029378"/>
              <a:ext cx="101" cy="53268"/>
            </a:xfrm>
            <a:custGeom>
              <a:avLst/>
              <a:gdLst/>
              <a:ahLst/>
              <a:cxnLst/>
              <a:rect l="l" t="t" r="r" b="b"/>
              <a:pathLst>
                <a:path w="1" h="527" fill="none" extrusionOk="0">
                  <a:moveTo>
                    <a:pt x="1" y="0"/>
                  </a:moveTo>
                  <a:lnTo>
                    <a:pt x="1" y="5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6"/>
            <p:cNvSpPr/>
            <p:nvPr/>
          </p:nvSpPr>
          <p:spPr>
            <a:xfrm>
              <a:off x="244409" y="5029378"/>
              <a:ext cx="101" cy="83692"/>
            </a:xfrm>
            <a:custGeom>
              <a:avLst/>
              <a:gdLst/>
              <a:ahLst/>
              <a:cxnLst/>
              <a:rect l="l" t="t" r="r" b="b"/>
              <a:pathLst>
                <a:path w="1" h="828" fill="none" extrusionOk="0">
                  <a:moveTo>
                    <a:pt x="0" y="0"/>
                  </a:moveTo>
                  <a:lnTo>
                    <a:pt x="0" y="8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6"/>
            <p:cNvSpPr/>
            <p:nvPr/>
          </p:nvSpPr>
          <p:spPr>
            <a:xfrm>
              <a:off x="611743" y="5029378"/>
              <a:ext cx="101" cy="83692"/>
            </a:xfrm>
            <a:custGeom>
              <a:avLst/>
              <a:gdLst/>
              <a:ahLst/>
              <a:cxnLst/>
              <a:rect l="l" t="t" r="r" b="b"/>
              <a:pathLst>
                <a:path w="1" h="828" fill="none" extrusionOk="0">
                  <a:moveTo>
                    <a:pt x="0" y="0"/>
                  </a:moveTo>
                  <a:lnTo>
                    <a:pt x="0" y="8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6"/>
            <p:cNvSpPr/>
            <p:nvPr/>
          </p:nvSpPr>
          <p:spPr>
            <a:xfrm>
              <a:off x="535729" y="5029378"/>
              <a:ext cx="101" cy="63376"/>
            </a:xfrm>
            <a:custGeom>
              <a:avLst/>
              <a:gdLst/>
              <a:ahLst/>
              <a:cxnLst/>
              <a:rect l="l" t="t" r="r" b="b"/>
              <a:pathLst>
                <a:path w="1" h="627" fill="none" extrusionOk="0">
                  <a:moveTo>
                    <a:pt x="1" y="0"/>
                  </a:moveTo>
                  <a:lnTo>
                    <a:pt x="1" y="6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6"/>
            <p:cNvSpPr/>
            <p:nvPr/>
          </p:nvSpPr>
          <p:spPr>
            <a:xfrm rot="5400000" flipH="1">
              <a:off x="1339300" y="4319646"/>
              <a:ext cx="345501" cy="1400147"/>
            </a:xfrm>
            <a:custGeom>
              <a:avLst/>
              <a:gdLst/>
              <a:ahLst/>
              <a:cxnLst/>
              <a:rect l="l" t="t" r="r" b="b"/>
              <a:pathLst>
                <a:path w="1330" h="5390" fill="none" extrusionOk="0">
                  <a:moveTo>
                    <a:pt x="1329" y="5389"/>
                  </a:moveTo>
                  <a:lnTo>
                    <a:pt x="1329" y="2808"/>
                  </a:lnTo>
                  <a:lnTo>
                    <a:pt x="1" y="1504"/>
                  </a:ln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6"/>
            <p:cNvSpPr/>
            <p:nvPr/>
          </p:nvSpPr>
          <p:spPr>
            <a:xfrm>
              <a:off x="201348" y="4418870"/>
              <a:ext cx="486510" cy="486486"/>
            </a:xfrm>
            <a:custGeom>
              <a:avLst/>
              <a:gdLst/>
              <a:ahLst/>
              <a:cxnLst/>
              <a:rect l="l" t="t" r="r" b="b"/>
              <a:pathLst>
                <a:path w="4813" h="4813" fill="none" extrusionOk="0">
                  <a:moveTo>
                    <a:pt x="0" y="0"/>
                  </a:moveTo>
                  <a:lnTo>
                    <a:pt x="4812" y="0"/>
                  </a:lnTo>
                  <a:lnTo>
                    <a:pt x="4812" y="4812"/>
                  </a:lnTo>
                  <a:lnTo>
                    <a:pt x="0" y="4812"/>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6"/>
            <p:cNvSpPr/>
            <p:nvPr/>
          </p:nvSpPr>
          <p:spPr>
            <a:xfrm>
              <a:off x="282416" y="4499934"/>
              <a:ext cx="324374" cy="324358"/>
            </a:xfrm>
            <a:custGeom>
              <a:avLst/>
              <a:gdLst/>
              <a:ahLst/>
              <a:cxnLst/>
              <a:rect l="l" t="t" r="r" b="b"/>
              <a:pathLst>
                <a:path w="3209" h="3209" extrusionOk="0">
                  <a:moveTo>
                    <a:pt x="0" y="0"/>
                  </a:moveTo>
                  <a:lnTo>
                    <a:pt x="0" y="3208"/>
                  </a:lnTo>
                  <a:lnTo>
                    <a:pt x="3208" y="3208"/>
                  </a:lnTo>
                  <a:lnTo>
                    <a:pt x="3208" y="0"/>
                  </a:lnTo>
                  <a:close/>
                </a:path>
              </a:pathLst>
            </a:custGeom>
            <a:solidFill>
              <a:schemeClr val="dk2"/>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6"/>
            <p:cNvSpPr/>
            <p:nvPr/>
          </p:nvSpPr>
          <p:spPr>
            <a:xfrm>
              <a:off x="153233" y="4388445"/>
              <a:ext cx="101" cy="527018"/>
            </a:xfrm>
            <a:custGeom>
              <a:avLst/>
              <a:gdLst/>
              <a:ahLst/>
              <a:cxnLst/>
              <a:rect l="l" t="t" r="r" b="b"/>
              <a:pathLst>
                <a:path w="1" h="5214" fill="none" extrusionOk="0">
                  <a:moveTo>
                    <a:pt x="0" y="5213"/>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6"/>
            <p:cNvSpPr/>
            <p:nvPr/>
          </p:nvSpPr>
          <p:spPr>
            <a:xfrm>
              <a:off x="153233" y="4370656"/>
              <a:ext cx="101" cy="101"/>
            </a:xfrm>
            <a:custGeom>
              <a:avLst/>
              <a:gdLst/>
              <a:ahLst/>
              <a:cxnLst/>
              <a:rect l="l" t="t" r="r" b="b"/>
              <a:pathLst>
                <a:path w="1" h="1" fill="none" extrusionOk="0">
                  <a:moveTo>
                    <a:pt x="0" y="1"/>
                  </a:moveTo>
                  <a:lnTo>
                    <a:pt x="0"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6"/>
            <p:cNvSpPr/>
            <p:nvPr/>
          </p:nvSpPr>
          <p:spPr>
            <a:xfrm>
              <a:off x="191139" y="4370656"/>
              <a:ext cx="527145" cy="101"/>
            </a:xfrm>
            <a:custGeom>
              <a:avLst/>
              <a:gdLst/>
              <a:ahLst/>
              <a:cxnLst/>
              <a:rect l="l" t="t" r="r" b="b"/>
              <a:pathLst>
                <a:path w="5215" h="1" fill="none" extrusionOk="0">
                  <a:moveTo>
                    <a:pt x="1" y="1"/>
                  </a:moveTo>
                  <a:lnTo>
                    <a:pt x="521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6"/>
            <p:cNvSpPr/>
            <p:nvPr/>
          </p:nvSpPr>
          <p:spPr>
            <a:xfrm>
              <a:off x="735872" y="4370656"/>
              <a:ext cx="101" cy="101"/>
            </a:xfrm>
            <a:custGeom>
              <a:avLst/>
              <a:gdLst/>
              <a:ahLst/>
              <a:cxnLst/>
              <a:rect l="l" t="t" r="r" b="b"/>
              <a:pathLst>
                <a:path w="1" h="1" fill="none" extrusionOk="0">
                  <a:moveTo>
                    <a:pt x="0" y="1"/>
                  </a:moveTo>
                  <a:lnTo>
                    <a:pt x="0"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6"/>
            <p:cNvSpPr/>
            <p:nvPr/>
          </p:nvSpPr>
          <p:spPr>
            <a:xfrm>
              <a:off x="735872" y="4406134"/>
              <a:ext cx="101" cy="527018"/>
            </a:xfrm>
            <a:custGeom>
              <a:avLst/>
              <a:gdLst/>
              <a:ahLst/>
              <a:cxnLst/>
              <a:rect l="l" t="t" r="r" b="b"/>
              <a:pathLst>
                <a:path w="1" h="5214" fill="none" extrusionOk="0">
                  <a:moveTo>
                    <a:pt x="0" y="1"/>
                  </a:moveTo>
                  <a:lnTo>
                    <a:pt x="0" y="5214"/>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6"/>
            <p:cNvSpPr/>
            <p:nvPr/>
          </p:nvSpPr>
          <p:spPr>
            <a:xfrm>
              <a:off x="79746" y="4297273"/>
              <a:ext cx="732242" cy="729678"/>
            </a:xfrm>
            <a:custGeom>
              <a:avLst/>
              <a:gdLst/>
              <a:ahLst/>
              <a:cxnLst/>
              <a:rect l="l" t="t" r="r" b="b"/>
              <a:pathLst>
                <a:path w="7244" h="7219" fill="none" extrusionOk="0">
                  <a:moveTo>
                    <a:pt x="0" y="0"/>
                  </a:moveTo>
                  <a:lnTo>
                    <a:pt x="7243" y="0"/>
                  </a:lnTo>
                  <a:lnTo>
                    <a:pt x="7243" y="7218"/>
                  </a:lnTo>
                  <a:lnTo>
                    <a:pt x="0" y="7218"/>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6"/>
            <p:cNvSpPr/>
            <p:nvPr/>
          </p:nvSpPr>
          <p:spPr>
            <a:xfrm>
              <a:off x="331917" y="3334954"/>
              <a:ext cx="201068" cy="201068"/>
            </a:xfrm>
            <a:custGeom>
              <a:avLst/>
              <a:gdLst/>
              <a:ahLst/>
              <a:cxnLst/>
              <a:rect l="l" t="t" r="r" b="b"/>
              <a:pathLst>
                <a:path w="1204" h="1204" fill="none" extrusionOk="0">
                  <a:moveTo>
                    <a:pt x="602" y="0"/>
                  </a:moveTo>
                  <a:cubicBezTo>
                    <a:pt x="928" y="0"/>
                    <a:pt x="1204" y="276"/>
                    <a:pt x="1204" y="602"/>
                  </a:cubicBezTo>
                  <a:cubicBezTo>
                    <a:pt x="1204" y="928"/>
                    <a:pt x="928" y="1203"/>
                    <a:pt x="602" y="1203"/>
                  </a:cubicBezTo>
                  <a:cubicBezTo>
                    <a:pt x="276" y="1203"/>
                    <a:pt x="1" y="928"/>
                    <a:pt x="1" y="602"/>
                  </a:cubicBezTo>
                  <a:cubicBezTo>
                    <a:pt x="1" y="276"/>
                    <a:pt x="276" y="0"/>
                    <a:pt x="602" y="0"/>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0" name="Google Shape;260;p26"/>
            <p:cNvCxnSpPr/>
            <p:nvPr/>
          </p:nvCxnSpPr>
          <p:spPr>
            <a:xfrm rot="10800000">
              <a:off x="432450" y="3536025"/>
              <a:ext cx="0" cy="764700"/>
            </a:xfrm>
            <a:prstGeom prst="straightConnector1">
              <a:avLst/>
            </a:prstGeom>
            <a:noFill/>
            <a:ln w="19050" cap="flat" cmpd="sng">
              <a:solidFill>
                <a:schemeClr val="accent2"/>
              </a:solidFill>
              <a:prstDash val="solid"/>
              <a:round/>
              <a:headEnd type="none" w="med" len="med"/>
              <a:tailEnd type="none" w="med" len="med"/>
            </a:ln>
          </p:spPr>
        </p:cxnSp>
        <p:sp>
          <p:nvSpPr>
            <p:cNvPr id="261" name="Google Shape;261;p26"/>
            <p:cNvSpPr/>
            <p:nvPr/>
          </p:nvSpPr>
          <p:spPr>
            <a:xfrm>
              <a:off x="553421" y="3371325"/>
              <a:ext cx="163326" cy="921005"/>
            </a:xfrm>
            <a:custGeom>
              <a:avLst/>
              <a:gdLst/>
              <a:ahLst/>
              <a:cxnLst/>
              <a:rect l="l" t="t" r="r" b="b"/>
              <a:pathLst>
                <a:path w="978" h="5515" fill="none" extrusionOk="0">
                  <a:moveTo>
                    <a:pt x="0" y="5514"/>
                  </a:moveTo>
                  <a:lnTo>
                    <a:pt x="0" y="3509"/>
                  </a:lnTo>
                  <a:lnTo>
                    <a:pt x="977" y="2532"/>
                  </a:lnTo>
                  <a:lnTo>
                    <a:pt x="97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6"/>
            <p:cNvSpPr/>
            <p:nvPr/>
          </p:nvSpPr>
          <p:spPr>
            <a:xfrm>
              <a:off x="133388" y="3392200"/>
              <a:ext cx="222110" cy="900130"/>
            </a:xfrm>
            <a:custGeom>
              <a:avLst/>
              <a:gdLst/>
              <a:ahLst/>
              <a:cxnLst/>
              <a:rect l="l" t="t" r="r" b="b"/>
              <a:pathLst>
                <a:path w="1330" h="5390" fill="none" extrusionOk="0">
                  <a:moveTo>
                    <a:pt x="1329" y="5389"/>
                  </a:moveTo>
                  <a:lnTo>
                    <a:pt x="1329" y="2808"/>
                  </a:lnTo>
                  <a:lnTo>
                    <a:pt x="1" y="1504"/>
                  </a:ln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6"/>
            <p:cNvSpPr/>
            <p:nvPr/>
          </p:nvSpPr>
          <p:spPr>
            <a:xfrm>
              <a:off x="279842" y="3919750"/>
              <a:ext cx="167" cy="372577"/>
            </a:xfrm>
            <a:custGeom>
              <a:avLst/>
              <a:gdLst/>
              <a:ahLst/>
              <a:cxnLst/>
              <a:rect l="l" t="t" r="r" b="b"/>
              <a:pathLst>
                <a:path w="1" h="2231" fill="none" extrusionOk="0">
                  <a:moveTo>
                    <a:pt x="1" y="2231"/>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6"/>
            <p:cNvSpPr/>
            <p:nvPr/>
          </p:nvSpPr>
          <p:spPr>
            <a:xfrm>
              <a:off x="647217" y="3919750"/>
              <a:ext cx="167" cy="372577"/>
            </a:xfrm>
            <a:custGeom>
              <a:avLst/>
              <a:gdLst/>
              <a:ahLst/>
              <a:cxnLst/>
              <a:rect l="l" t="t" r="r" b="b"/>
              <a:pathLst>
                <a:path w="1" h="2231" fill="none" extrusionOk="0">
                  <a:moveTo>
                    <a:pt x="0" y="2231"/>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6"/>
            <p:cNvSpPr/>
            <p:nvPr/>
          </p:nvSpPr>
          <p:spPr>
            <a:xfrm>
              <a:off x="-64791" y="4659535"/>
              <a:ext cx="144548" cy="101"/>
            </a:xfrm>
            <a:custGeom>
              <a:avLst/>
              <a:gdLst/>
              <a:ahLst/>
              <a:cxnLst/>
              <a:rect l="l" t="t" r="r" b="b"/>
              <a:pathLst>
                <a:path w="1430" h="1" fill="none" extrusionOk="0">
                  <a:moveTo>
                    <a:pt x="1430"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6"/>
            <p:cNvSpPr/>
            <p:nvPr/>
          </p:nvSpPr>
          <p:spPr>
            <a:xfrm>
              <a:off x="11223" y="4537939"/>
              <a:ext cx="68534" cy="101"/>
            </a:xfrm>
            <a:custGeom>
              <a:avLst/>
              <a:gdLst/>
              <a:ahLst/>
              <a:cxnLst/>
              <a:rect l="l" t="t" r="r" b="b"/>
              <a:pathLst>
                <a:path w="678" h="1" fill="none" extrusionOk="0">
                  <a:moveTo>
                    <a:pt x="678"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6"/>
            <p:cNvSpPr/>
            <p:nvPr/>
          </p:nvSpPr>
          <p:spPr>
            <a:xfrm>
              <a:off x="-26784" y="4444139"/>
              <a:ext cx="106541" cy="101"/>
            </a:xfrm>
            <a:custGeom>
              <a:avLst/>
              <a:gdLst/>
              <a:ahLst/>
              <a:cxnLst/>
              <a:rect l="l" t="t" r="r" b="b"/>
              <a:pathLst>
                <a:path w="1054" h="1" fill="none" extrusionOk="0">
                  <a:moveTo>
                    <a:pt x="1054"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6"/>
            <p:cNvSpPr/>
            <p:nvPr/>
          </p:nvSpPr>
          <p:spPr>
            <a:xfrm>
              <a:off x="811974" y="4479617"/>
              <a:ext cx="83696" cy="101"/>
            </a:xfrm>
            <a:custGeom>
              <a:avLst/>
              <a:gdLst/>
              <a:ahLst/>
              <a:cxnLst/>
              <a:rect l="l" t="t" r="r" b="b"/>
              <a:pathLst>
                <a:path w="828" h="1" fill="none" extrusionOk="0">
                  <a:moveTo>
                    <a:pt x="1" y="1"/>
                  </a:moveTo>
                  <a:lnTo>
                    <a:pt x="82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6"/>
            <p:cNvSpPr/>
            <p:nvPr/>
          </p:nvSpPr>
          <p:spPr>
            <a:xfrm>
              <a:off x="811974" y="4555627"/>
              <a:ext cx="63480" cy="101"/>
            </a:xfrm>
            <a:custGeom>
              <a:avLst/>
              <a:gdLst/>
              <a:ahLst/>
              <a:cxnLst/>
              <a:rect l="l" t="t" r="r" b="b"/>
              <a:pathLst>
                <a:path w="628" h="1" fill="none" extrusionOk="0">
                  <a:moveTo>
                    <a:pt x="1" y="1"/>
                  </a:moveTo>
                  <a:lnTo>
                    <a:pt x="62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6"/>
            <p:cNvSpPr/>
            <p:nvPr/>
          </p:nvSpPr>
          <p:spPr>
            <a:xfrm rot="5400000">
              <a:off x="2172928" y="4531170"/>
              <a:ext cx="201068" cy="201068"/>
            </a:xfrm>
            <a:custGeom>
              <a:avLst/>
              <a:gdLst/>
              <a:ahLst/>
              <a:cxnLst/>
              <a:rect l="l" t="t" r="r" b="b"/>
              <a:pathLst>
                <a:path w="1204" h="1204" fill="none" extrusionOk="0">
                  <a:moveTo>
                    <a:pt x="602" y="0"/>
                  </a:moveTo>
                  <a:cubicBezTo>
                    <a:pt x="928" y="0"/>
                    <a:pt x="1204" y="276"/>
                    <a:pt x="1204" y="602"/>
                  </a:cubicBezTo>
                  <a:cubicBezTo>
                    <a:pt x="1204" y="928"/>
                    <a:pt x="928" y="1203"/>
                    <a:pt x="602" y="1203"/>
                  </a:cubicBezTo>
                  <a:cubicBezTo>
                    <a:pt x="276" y="1203"/>
                    <a:pt x="1" y="928"/>
                    <a:pt x="1" y="602"/>
                  </a:cubicBezTo>
                  <a:cubicBezTo>
                    <a:pt x="1" y="276"/>
                    <a:pt x="276" y="0"/>
                    <a:pt x="602" y="0"/>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1" name="Google Shape;271;p26"/>
            <p:cNvCxnSpPr/>
            <p:nvPr/>
          </p:nvCxnSpPr>
          <p:spPr>
            <a:xfrm>
              <a:off x="809451" y="4631704"/>
              <a:ext cx="1366200" cy="0"/>
            </a:xfrm>
            <a:prstGeom prst="straightConnector1">
              <a:avLst/>
            </a:prstGeom>
            <a:noFill/>
            <a:ln w="19050" cap="flat" cmpd="sng">
              <a:solidFill>
                <a:schemeClr val="accent2"/>
              </a:solidFill>
              <a:prstDash val="solid"/>
              <a:round/>
              <a:headEnd type="none" w="med" len="med"/>
              <a:tailEnd type="none" w="med" len="med"/>
            </a:ln>
          </p:spPr>
        </p:cxnSp>
      </p:grpSp>
      <p:grpSp>
        <p:nvGrpSpPr>
          <p:cNvPr id="272" name="Google Shape;272;p26"/>
          <p:cNvGrpSpPr/>
          <p:nvPr/>
        </p:nvGrpSpPr>
        <p:grpSpPr>
          <a:xfrm>
            <a:off x="5266248" y="4230494"/>
            <a:ext cx="3157758" cy="296582"/>
            <a:chOff x="5266248" y="4230494"/>
            <a:chExt cx="3157758" cy="296582"/>
          </a:xfrm>
        </p:grpSpPr>
        <p:sp>
          <p:nvSpPr>
            <p:cNvPr id="273" name="Google Shape;273;p26"/>
            <p:cNvSpPr/>
            <p:nvPr/>
          </p:nvSpPr>
          <p:spPr>
            <a:xfrm>
              <a:off x="5266248"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6"/>
            <p:cNvSpPr/>
            <p:nvPr/>
          </p:nvSpPr>
          <p:spPr>
            <a:xfrm>
              <a:off x="5459599"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6"/>
            <p:cNvSpPr/>
            <p:nvPr/>
          </p:nvSpPr>
          <p:spPr>
            <a:xfrm>
              <a:off x="5649735"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6"/>
            <p:cNvSpPr/>
            <p:nvPr/>
          </p:nvSpPr>
          <p:spPr>
            <a:xfrm>
              <a:off x="5839743"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6"/>
            <p:cNvSpPr/>
            <p:nvPr/>
          </p:nvSpPr>
          <p:spPr>
            <a:xfrm>
              <a:off x="6029880"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6"/>
            <p:cNvSpPr/>
            <p:nvPr/>
          </p:nvSpPr>
          <p:spPr>
            <a:xfrm>
              <a:off x="6220016" y="4230494"/>
              <a:ext cx="106446" cy="296582"/>
            </a:xfrm>
            <a:custGeom>
              <a:avLst/>
              <a:gdLst/>
              <a:ahLst/>
              <a:cxnLst/>
              <a:rect l="l" t="t" r="r" b="b"/>
              <a:pathLst>
                <a:path w="828" h="2307" extrusionOk="0">
                  <a:moveTo>
                    <a:pt x="0" y="0"/>
                  </a:moveTo>
                  <a:lnTo>
                    <a:pt x="0" y="2306"/>
                  </a:lnTo>
                  <a:lnTo>
                    <a:pt x="827" y="2306"/>
                  </a:lnTo>
                  <a:lnTo>
                    <a:pt x="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6"/>
            <p:cNvSpPr/>
            <p:nvPr/>
          </p:nvSpPr>
          <p:spPr>
            <a:xfrm>
              <a:off x="6413238"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6"/>
            <p:cNvSpPr/>
            <p:nvPr/>
          </p:nvSpPr>
          <p:spPr>
            <a:xfrm>
              <a:off x="6603375"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6"/>
            <p:cNvSpPr/>
            <p:nvPr/>
          </p:nvSpPr>
          <p:spPr>
            <a:xfrm>
              <a:off x="6793511"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6"/>
            <p:cNvSpPr/>
            <p:nvPr/>
          </p:nvSpPr>
          <p:spPr>
            <a:xfrm>
              <a:off x="698364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6"/>
            <p:cNvSpPr/>
            <p:nvPr/>
          </p:nvSpPr>
          <p:spPr>
            <a:xfrm>
              <a:off x="7176870"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6"/>
            <p:cNvSpPr/>
            <p:nvPr/>
          </p:nvSpPr>
          <p:spPr>
            <a:xfrm>
              <a:off x="7367006"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6"/>
            <p:cNvSpPr/>
            <p:nvPr/>
          </p:nvSpPr>
          <p:spPr>
            <a:xfrm>
              <a:off x="7557143"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6"/>
            <p:cNvSpPr/>
            <p:nvPr/>
          </p:nvSpPr>
          <p:spPr>
            <a:xfrm>
              <a:off x="774715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6"/>
            <p:cNvSpPr/>
            <p:nvPr/>
          </p:nvSpPr>
          <p:spPr>
            <a:xfrm>
              <a:off x="794050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6"/>
            <p:cNvSpPr/>
            <p:nvPr/>
          </p:nvSpPr>
          <p:spPr>
            <a:xfrm>
              <a:off x="813063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6"/>
            <p:cNvSpPr/>
            <p:nvPr/>
          </p:nvSpPr>
          <p:spPr>
            <a:xfrm>
              <a:off x="8320774"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0" name="Google Shape;290;p26"/>
          <p:cNvSpPr txBox="1">
            <a:spLocks noGrp="1"/>
          </p:cNvSpPr>
          <p:nvPr>
            <p:ph type="ctrTitle"/>
          </p:nvPr>
        </p:nvSpPr>
        <p:spPr>
          <a:xfrm>
            <a:off x="1084825" y="1588650"/>
            <a:ext cx="6974400" cy="2028300"/>
          </a:xfrm>
          <a:prstGeom prst="rect">
            <a:avLst/>
          </a:prstGeom>
        </p:spPr>
        <p:txBody>
          <a:bodyPr spcFirstLastPara="1" wrap="square" lIns="0" tIns="0" rIns="0" bIns="0" anchor="ctr" anchorCtr="0">
            <a:noAutofit/>
          </a:bodyPr>
          <a:lstStyle>
            <a:lvl1pPr lvl="0" algn="ctr" rtl="0">
              <a:spcBef>
                <a:spcPts val="0"/>
              </a:spcBef>
              <a:spcAft>
                <a:spcPts val="0"/>
              </a:spcAft>
              <a:buClr>
                <a:schemeClr val="dk1"/>
              </a:buClr>
              <a:buSzPts val="5200"/>
              <a:buNone/>
              <a:defRPr sz="6100">
                <a:latin typeface="Bebas Neue"/>
                <a:ea typeface="Bebas Neue"/>
                <a:cs typeface="Bebas Neue"/>
                <a:sym typeface="Bebas Neue"/>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91" name="Google Shape;291;p26"/>
          <p:cNvSpPr txBox="1">
            <a:spLocks noGrp="1"/>
          </p:cNvSpPr>
          <p:nvPr>
            <p:ph type="subTitle" idx="1"/>
          </p:nvPr>
        </p:nvSpPr>
        <p:spPr>
          <a:xfrm>
            <a:off x="1084825" y="3574049"/>
            <a:ext cx="6974400" cy="514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2"/>
              </a:buClr>
              <a:buSzPts val="2800"/>
              <a:buNone/>
              <a:defRPr sz="2800">
                <a:latin typeface="Roboto"/>
                <a:ea typeface="Roboto"/>
                <a:cs typeface="Roboto"/>
                <a:sym typeface="Robo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292" name="Google Shape;292;p26"/>
          <p:cNvGrpSpPr/>
          <p:nvPr/>
        </p:nvGrpSpPr>
        <p:grpSpPr>
          <a:xfrm>
            <a:off x="207789" y="1295745"/>
            <a:ext cx="552301" cy="552301"/>
            <a:chOff x="1387350" y="1218075"/>
            <a:chExt cx="209300" cy="209300"/>
          </a:xfrm>
        </p:grpSpPr>
        <p:sp>
          <p:nvSpPr>
            <p:cNvPr id="293" name="Google Shape;293;p26"/>
            <p:cNvSpPr/>
            <p:nvPr/>
          </p:nvSpPr>
          <p:spPr>
            <a:xfrm>
              <a:off x="1387350" y="1218075"/>
              <a:ext cx="209300" cy="209300"/>
            </a:xfrm>
            <a:custGeom>
              <a:avLst/>
              <a:gdLst/>
              <a:ahLst/>
              <a:cxnLst/>
              <a:rect l="l" t="t" r="r" b="b"/>
              <a:pathLst>
                <a:path w="8372" h="8372" extrusionOk="0">
                  <a:moveTo>
                    <a:pt x="3860" y="0"/>
                  </a:moveTo>
                  <a:lnTo>
                    <a:pt x="3560" y="727"/>
                  </a:lnTo>
                  <a:cubicBezTo>
                    <a:pt x="3234" y="777"/>
                    <a:pt x="2908" y="877"/>
                    <a:pt x="2632" y="1028"/>
                  </a:cubicBezTo>
                  <a:lnTo>
                    <a:pt x="1956" y="652"/>
                  </a:lnTo>
                  <a:cubicBezTo>
                    <a:pt x="1605" y="877"/>
                    <a:pt x="1279" y="1153"/>
                    <a:pt x="1003" y="1454"/>
                  </a:cubicBezTo>
                  <a:lnTo>
                    <a:pt x="1279" y="2181"/>
                  </a:lnTo>
                  <a:cubicBezTo>
                    <a:pt x="1103" y="2456"/>
                    <a:pt x="953" y="2757"/>
                    <a:pt x="853" y="3058"/>
                  </a:cubicBezTo>
                  <a:lnTo>
                    <a:pt x="101" y="3258"/>
                  </a:lnTo>
                  <a:cubicBezTo>
                    <a:pt x="26" y="3559"/>
                    <a:pt x="1" y="3860"/>
                    <a:pt x="1" y="4186"/>
                  </a:cubicBezTo>
                  <a:cubicBezTo>
                    <a:pt x="1" y="4286"/>
                    <a:pt x="1" y="4411"/>
                    <a:pt x="26" y="4512"/>
                  </a:cubicBezTo>
                  <a:lnTo>
                    <a:pt x="728" y="4812"/>
                  </a:lnTo>
                  <a:cubicBezTo>
                    <a:pt x="778" y="5163"/>
                    <a:pt x="878" y="5464"/>
                    <a:pt x="1028" y="5765"/>
                  </a:cubicBezTo>
                  <a:lnTo>
                    <a:pt x="652" y="6441"/>
                  </a:lnTo>
                  <a:cubicBezTo>
                    <a:pt x="878" y="6792"/>
                    <a:pt x="1154" y="7093"/>
                    <a:pt x="1454" y="7369"/>
                  </a:cubicBezTo>
                  <a:lnTo>
                    <a:pt x="2181" y="7093"/>
                  </a:lnTo>
                  <a:cubicBezTo>
                    <a:pt x="2457" y="7268"/>
                    <a:pt x="2758" y="7419"/>
                    <a:pt x="3058" y="7519"/>
                  </a:cubicBezTo>
                  <a:lnTo>
                    <a:pt x="3284" y="8271"/>
                  </a:lnTo>
                  <a:cubicBezTo>
                    <a:pt x="3560" y="8346"/>
                    <a:pt x="3885" y="8371"/>
                    <a:pt x="4186" y="8371"/>
                  </a:cubicBezTo>
                  <a:lnTo>
                    <a:pt x="4512" y="8371"/>
                  </a:lnTo>
                  <a:lnTo>
                    <a:pt x="4838" y="7644"/>
                  </a:lnTo>
                  <a:cubicBezTo>
                    <a:pt x="5164" y="7594"/>
                    <a:pt x="5464" y="7494"/>
                    <a:pt x="5765" y="7344"/>
                  </a:cubicBezTo>
                  <a:lnTo>
                    <a:pt x="6442" y="7720"/>
                  </a:lnTo>
                  <a:cubicBezTo>
                    <a:pt x="6793" y="7519"/>
                    <a:pt x="7093" y="7243"/>
                    <a:pt x="7369" y="6918"/>
                  </a:cubicBezTo>
                  <a:lnTo>
                    <a:pt x="7093" y="6191"/>
                  </a:lnTo>
                  <a:cubicBezTo>
                    <a:pt x="7269" y="5915"/>
                    <a:pt x="7419" y="5639"/>
                    <a:pt x="7545" y="5314"/>
                  </a:cubicBezTo>
                  <a:lnTo>
                    <a:pt x="8271" y="5113"/>
                  </a:lnTo>
                  <a:cubicBezTo>
                    <a:pt x="8347" y="4812"/>
                    <a:pt x="8372" y="4512"/>
                    <a:pt x="8372" y="4186"/>
                  </a:cubicBezTo>
                  <a:cubicBezTo>
                    <a:pt x="8372" y="4085"/>
                    <a:pt x="8372" y="3985"/>
                    <a:pt x="8372" y="3860"/>
                  </a:cubicBezTo>
                  <a:lnTo>
                    <a:pt x="7670" y="3559"/>
                  </a:lnTo>
                  <a:cubicBezTo>
                    <a:pt x="7595" y="3233"/>
                    <a:pt x="7494" y="2907"/>
                    <a:pt x="7344" y="2632"/>
                  </a:cubicBezTo>
                  <a:lnTo>
                    <a:pt x="7745" y="1955"/>
                  </a:lnTo>
                  <a:cubicBezTo>
                    <a:pt x="7520" y="1604"/>
                    <a:pt x="7244" y="1278"/>
                    <a:pt x="6918" y="1003"/>
                  </a:cubicBezTo>
                  <a:lnTo>
                    <a:pt x="6191" y="1278"/>
                  </a:lnTo>
                  <a:cubicBezTo>
                    <a:pt x="5941" y="1103"/>
                    <a:pt x="5640" y="953"/>
                    <a:pt x="5314" y="852"/>
                  </a:cubicBezTo>
                  <a:lnTo>
                    <a:pt x="5114" y="100"/>
                  </a:lnTo>
                  <a:cubicBezTo>
                    <a:pt x="4813" y="25"/>
                    <a:pt x="4512" y="0"/>
                    <a:pt x="41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1387350" y="1218075"/>
              <a:ext cx="209300" cy="209300"/>
            </a:xfrm>
            <a:custGeom>
              <a:avLst/>
              <a:gdLst/>
              <a:ahLst/>
              <a:cxnLst/>
              <a:rect l="l" t="t" r="r" b="b"/>
              <a:pathLst>
                <a:path w="8372" h="8372" fill="none" extrusionOk="0">
                  <a:moveTo>
                    <a:pt x="8372" y="4186"/>
                  </a:moveTo>
                  <a:cubicBezTo>
                    <a:pt x="8372" y="4512"/>
                    <a:pt x="8347" y="4812"/>
                    <a:pt x="8271" y="5113"/>
                  </a:cubicBezTo>
                  <a:lnTo>
                    <a:pt x="7545" y="5314"/>
                  </a:lnTo>
                  <a:cubicBezTo>
                    <a:pt x="7419" y="5639"/>
                    <a:pt x="7269" y="5915"/>
                    <a:pt x="7093" y="6191"/>
                  </a:cubicBezTo>
                  <a:lnTo>
                    <a:pt x="7369" y="6918"/>
                  </a:lnTo>
                  <a:cubicBezTo>
                    <a:pt x="7093" y="7243"/>
                    <a:pt x="6793" y="7519"/>
                    <a:pt x="6442" y="7720"/>
                  </a:cubicBezTo>
                  <a:lnTo>
                    <a:pt x="5765" y="7344"/>
                  </a:lnTo>
                  <a:cubicBezTo>
                    <a:pt x="5464" y="7494"/>
                    <a:pt x="5164" y="7594"/>
                    <a:pt x="4838" y="7644"/>
                  </a:cubicBezTo>
                  <a:lnTo>
                    <a:pt x="4512" y="8371"/>
                  </a:lnTo>
                  <a:cubicBezTo>
                    <a:pt x="4412" y="8371"/>
                    <a:pt x="4312" y="8371"/>
                    <a:pt x="4186" y="8371"/>
                  </a:cubicBezTo>
                  <a:cubicBezTo>
                    <a:pt x="3885" y="8371"/>
                    <a:pt x="3560" y="8346"/>
                    <a:pt x="3284" y="8271"/>
                  </a:cubicBezTo>
                  <a:lnTo>
                    <a:pt x="3058" y="7519"/>
                  </a:lnTo>
                  <a:cubicBezTo>
                    <a:pt x="2758" y="7419"/>
                    <a:pt x="2457" y="7268"/>
                    <a:pt x="2181" y="7093"/>
                  </a:cubicBezTo>
                  <a:lnTo>
                    <a:pt x="1454" y="7369"/>
                  </a:lnTo>
                  <a:cubicBezTo>
                    <a:pt x="1154" y="7093"/>
                    <a:pt x="878" y="6792"/>
                    <a:pt x="652" y="6441"/>
                  </a:cubicBezTo>
                  <a:lnTo>
                    <a:pt x="1028" y="5765"/>
                  </a:lnTo>
                  <a:cubicBezTo>
                    <a:pt x="878" y="5464"/>
                    <a:pt x="778" y="5163"/>
                    <a:pt x="728" y="4812"/>
                  </a:cubicBezTo>
                  <a:lnTo>
                    <a:pt x="26" y="4512"/>
                  </a:lnTo>
                  <a:cubicBezTo>
                    <a:pt x="1" y="4411"/>
                    <a:pt x="1" y="4286"/>
                    <a:pt x="1" y="4186"/>
                  </a:cubicBezTo>
                  <a:cubicBezTo>
                    <a:pt x="1" y="3860"/>
                    <a:pt x="26" y="3559"/>
                    <a:pt x="101" y="3258"/>
                  </a:cubicBezTo>
                  <a:lnTo>
                    <a:pt x="853" y="3058"/>
                  </a:lnTo>
                  <a:cubicBezTo>
                    <a:pt x="953" y="2757"/>
                    <a:pt x="1103" y="2456"/>
                    <a:pt x="1279" y="2181"/>
                  </a:cubicBezTo>
                  <a:lnTo>
                    <a:pt x="1003" y="1454"/>
                  </a:lnTo>
                  <a:cubicBezTo>
                    <a:pt x="1279" y="1153"/>
                    <a:pt x="1605" y="877"/>
                    <a:pt x="1956" y="652"/>
                  </a:cubicBezTo>
                  <a:lnTo>
                    <a:pt x="2632" y="1028"/>
                  </a:lnTo>
                  <a:cubicBezTo>
                    <a:pt x="2908" y="877"/>
                    <a:pt x="3234" y="777"/>
                    <a:pt x="3560" y="727"/>
                  </a:cubicBezTo>
                  <a:lnTo>
                    <a:pt x="3860" y="0"/>
                  </a:lnTo>
                  <a:cubicBezTo>
                    <a:pt x="3986" y="0"/>
                    <a:pt x="4086" y="0"/>
                    <a:pt x="4186" y="0"/>
                  </a:cubicBezTo>
                  <a:cubicBezTo>
                    <a:pt x="4512" y="0"/>
                    <a:pt x="4813" y="25"/>
                    <a:pt x="5114" y="100"/>
                  </a:cubicBezTo>
                  <a:lnTo>
                    <a:pt x="5314" y="852"/>
                  </a:lnTo>
                  <a:cubicBezTo>
                    <a:pt x="5640" y="953"/>
                    <a:pt x="5941" y="1103"/>
                    <a:pt x="6191" y="1278"/>
                  </a:cubicBezTo>
                  <a:lnTo>
                    <a:pt x="6918" y="1003"/>
                  </a:lnTo>
                  <a:cubicBezTo>
                    <a:pt x="7244" y="1278"/>
                    <a:pt x="7520" y="1604"/>
                    <a:pt x="7745" y="1955"/>
                  </a:cubicBezTo>
                  <a:lnTo>
                    <a:pt x="7344" y="2632"/>
                  </a:lnTo>
                  <a:cubicBezTo>
                    <a:pt x="7494" y="2907"/>
                    <a:pt x="7595" y="3233"/>
                    <a:pt x="7670" y="3559"/>
                  </a:cubicBezTo>
                  <a:lnTo>
                    <a:pt x="8372" y="3860"/>
                  </a:lnTo>
                  <a:cubicBezTo>
                    <a:pt x="8372" y="3985"/>
                    <a:pt x="8372" y="4085"/>
                    <a:pt x="8372" y="4186"/>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1431850" y="1262550"/>
              <a:ext cx="120325" cy="120325"/>
            </a:xfrm>
            <a:custGeom>
              <a:avLst/>
              <a:gdLst/>
              <a:ahLst/>
              <a:cxnLst/>
              <a:rect l="l" t="t" r="r" b="b"/>
              <a:pathLst>
                <a:path w="4813" h="4813" extrusionOk="0">
                  <a:moveTo>
                    <a:pt x="2406" y="1"/>
                  </a:moveTo>
                  <a:cubicBezTo>
                    <a:pt x="1078" y="1"/>
                    <a:pt x="0" y="1078"/>
                    <a:pt x="0" y="2407"/>
                  </a:cubicBezTo>
                  <a:cubicBezTo>
                    <a:pt x="0" y="3735"/>
                    <a:pt x="1078" y="4813"/>
                    <a:pt x="2406" y="4813"/>
                  </a:cubicBezTo>
                  <a:cubicBezTo>
                    <a:pt x="3735" y="4813"/>
                    <a:pt x="4812" y="3735"/>
                    <a:pt x="4812" y="2407"/>
                  </a:cubicBezTo>
                  <a:cubicBezTo>
                    <a:pt x="4812" y="1078"/>
                    <a:pt x="3735" y="1"/>
                    <a:pt x="2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1451275" y="1281975"/>
              <a:ext cx="81475" cy="81475"/>
            </a:xfrm>
            <a:custGeom>
              <a:avLst/>
              <a:gdLst/>
              <a:ahLst/>
              <a:cxnLst/>
              <a:rect l="l" t="t" r="r" b="b"/>
              <a:pathLst>
                <a:path w="3259" h="3259" fill="none" extrusionOk="0">
                  <a:moveTo>
                    <a:pt x="3258" y="1630"/>
                  </a:moveTo>
                  <a:cubicBezTo>
                    <a:pt x="3258" y="2532"/>
                    <a:pt x="2531" y="3259"/>
                    <a:pt x="1629" y="3259"/>
                  </a:cubicBezTo>
                  <a:cubicBezTo>
                    <a:pt x="727" y="3259"/>
                    <a:pt x="0" y="2532"/>
                    <a:pt x="0" y="1630"/>
                  </a:cubicBezTo>
                  <a:cubicBezTo>
                    <a:pt x="0" y="727"/>
                    <a:pt x="727" y="1"/>
                    <a:pt x="1629" y="1"/>
                  </a:cubicBezTo>
                  <a:cubicBezTo>
                    <a:pt x="2531" y="1"/>
                    <a:pt x="3258" y="727"/>
                    <a:pt x="3258" y="1630"/>
                  </a:cubicBezTo>
                  <a:close/>
                </a:path>
              </a:pathLst>
            </a:custGeom>
            <a:solidFill>
              <a:schemeClr val="lt1"/>
            </a:solidFill>
            <a:ln w="9525" cap="flat"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7"/>
        <p:cNvGrpSpPr/>
        <p:nvPr/>
      </p:nvGrpSpPr>
      <p:grpSpPr>
        <a:xfrm>
          <a:off x="0" y="0"/>
          <a:ext cx="0" cy="0"/>
          <a:chOff x="0" y="0"/>
          <a:chExt cx="0" cy="0"/>
        </a:xfrm>
      </p:grpSpPr>
      <p:sp>
        <p:nvSpPr>
          <p:cNvPr id="298" name="Google Shape;298;p27"/>
          <p:cNvSpPr txBox="1">
            <a:spLocks noGrp="1"/>
          </p:cNvSpPr>
          <p:nvPr>
            <p:ph type="title"/>
          </p:nvPr>
        </p:nvSpPr>
        <p:spPr>
          <a:xfrm>
            <a:off x="720000" y="1581275"/>
            <a:ext cx="3509700" cy="6330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99" name="Google Shape;299;p27"/>
          <p:cNvSpPr txBox="1">
            <a:spLocks noGrp="1"/>
          </p:cNvSpPr>
          <p:nvPr>
            <p:ph type="subTitle" idx="1"/>
          </p:nvPr>
        </p:nvSpPr>
        <p:spPr>
          <a:xfrm>
            <a:off x="720000" y="2616563"/>
            <a:ext cx="3509700" cy="1389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00" name="Google Shape;300;p27"/>
          <p:cNvSpPr/>
          <p:nvPr/>
        </p:nvSpPr>
        <p:spPr>
          <a:xfrm>
            <a:off x="4410200" y="570713"/>
            <a:ext cx="4659902" cy="4002069"/>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 name="Google Shape;301;p27"/>
          <p:cNvGrpSpPr/>
          <p:nvPr/>
        </p:nvGrpSpPr>
        <p:grpSpPr>
          <a:xfrm>
            <a:off x="296418" y="4572778"/>
            <a:ext cx="2668622" cy="250644"/>
            <a:chOff x="5926468" y="4708190"/>
            <a:chExt cx="2668622" cy="250644"/>
          </a:xfrm>
        </p:grpSpPr>
        <p:sp>
          <p:nvSpPr>
            <p:cNvPr id="302" name="Google Shape;302;p27"/>
            <p:cNvSpPr/>
            <p:nvPr/>
          </p:nvSpPr>
          <p:spPr>
            <a:xfrm>
              <a:off x="5926468" y="4708190"/>
              <a:ext cx="87242" cy="250644"/>
            </a:xfrm>
            <a:custGeom>
              <a:avLst/>
              <a:gdLst/>
              <a:ahLst/>
              <a:cxnLst/>
              <a:rect l="l" t="t" r="r" b="b"/>
              <a:pathLst>
                <a:path w="803" h="2307" extrusionOk="0">
                  <a:moveTo>
                    <a:pt x="1" y="0"/>
                  </a:moveTo>
                  <a:lnTo>
                    <a:pt x="1" y="2306"/>
                  </a:lnTo>
                  <a:lnTo>
                    <a:pt x="803" y="2306"/>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6089868" y="4708190"/>
              <a:ext cx="87242" cy="250644"/>
            </a:xfrm>
            <a:custGeom>
              <a:avLst/>
              <a:gdLst/>
              <a:ahLst/>
              <a:cxnLst/>
              <a:rect l="l" t="t" r="r" b="b"/>
              <a:pathLst>
                <a:path w="803" h="2307" extrusionOk="0">
                  <a:moveTo>
                    <a:pt x="0" y="0"/>
                  </a:moveTo>
                  <a:lnTo>
                    <a:pt x="0" y="2306"/>
                  </a:lnTo>
                  <a:lnTo>
                    <a:pt x="802" y="2306"/>
                  </a:lnTo>
                  <a:lnTo>
                    <a:pt x="8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6250552" y="4708190"/>
              <a:ext cx="87242" cy="250644"/>
            </a:xfrm>
            <a:custGeom>
              <a:avLst/>
              <a:gdLst/>
              <a:ahLst/>
              <a:cxnLst/>
              <a:rect l="l" t="t" r="r" b="b"/>
              <a:pathLst>
                <a:path w="803" h="2307" extrusionOk="0">
                  <a:moveTo>
                    <a:pt x="0" y="0"/>
                  </a:moveTo>
                  <a:lnTo>
                    <a:pt x="0" y="2306"/>
                  </a:lnTo>
                  <a:lnTo>
                    <a:pt x="802" y="2306"/>
                  </a:lnTo>
                  <a:lnTo>
                    <a:pt x="8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6411128" y="4708190"/>
              <a:ext cx="87242" cy="250644"/>
            </a:xfrm>
            <a:custGeom>
              <a:avLst/>
              <a:gdLst/>
              <a:ahLst/>
              <a:cxnLst/>
              <a:rect l="l" t="t" r="r" b="b"/>
              <a:pathLst>
                <a:path w="803" h="2307" extrusionOk="0">
                  <a:moveTo>
                    <a:pt x="1" y="0"/>
                  </a:moveTo>
                  <a:lnTo>
                    <a:pt x="1" y="2306"/>
                  </a:lnTo>
                  <a:lnTo>
                    <a:pt x="803" y="2306"/>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6571813" y="4708190"/>
              <a:ext cx="87242" cy="250644"/>
            </a:xfrm>
            <a:custGeom>
              <a:avLst/>
              <a:gdLst/>
              <a:ahLst/>
              <a:cxnLst/>
              <a:rect l="l" t="t" r="r" b="b"/>
              <a:pathLst>
                <a:path w="803" h="2307" extrusionOk="0">
                  <a:moveTo>
                    <a:pt x="1" y="0"/>
                  </a:moveTo>
                  <a:lnTo>
                    <a:pt x="1" y="2306"/>
                  </a:lnTo>
                  <a:lnTo>
                    <a:pt x="803" y="2306"/>
                  </a:lnTo>
                  <a:lnTo>
                    <a:pt x="8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6732497" y="4708190"/>
              <a:ext cx="89958" cy="250644"/>
            </a:xfrm>
            <a:custGeom>
              <a:avLst/>
              <a:gdLst/>
              <a:ahLst/>
              <a:cxnLst/>
              <a:rect l="l" t="t" r="r" b="b"/>
              <a:pathLst>
                <a:path w="828" h="2307" extrusionOk="0">
                  <a:moveTo>
                    <a:pt x="0" y="0"/>
                  </a:moveTo>
                  <a:lnTo>
                    <a:pt x="0" y="2306"/>
                  </a:lnTo>
                  <a:lnTo>
                    <a:pt x="827" y="2306"/>
                  </a:lnTo>
                  <a:lnTo>
                    <a:pt x="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6895789"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7056473"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7217158"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7377842"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7541134"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7701818"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7862503"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8023078"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8186479" y="4708190"/>
              <a:ext cx="87242" cy="250644"/>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8347163"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8507848" y="4708190"/>
              <a:ext cx="87242" cy="250644"/>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7"/>
          <p:cNvGrpSpPr/>
          <p:nvPr/>
        </p:nvGrpSpPr>
        <p:grpSpPr>
          <a:xfrm>
            <a:off x="-3091593" y="-2017662"/>
            <a:ext cx="7908519" cy="3095522"/>
            <a:chOff x="-3091593" y="-1484262"/>
            <a:chExt cx="7908519" cy="3095522"/>
          </a:xfrm>
        </p:grpSpPr>
        <p:grpSp>
          <p:nvGrpSpPr>
            <p:cNvPr id="320" name="Google Shape;320;p27"/>
            <p:cNvGrpSpPr/>
            <p:nvPr/>
          </p:nvGrpSpPr>
          <p:grpSpPr>
            <a:xfrm>
              <a:off x="-3091593" y="-1484262"/>
              <a:ext cx="7884347" cy="3095522"/>
              <a:chOff x="-3091593" y="-1484262"/>
              <a:chExt cx="7884347" cy="3095522"/>
            </a:xfrm>
          </p:grpSpPr>
          <p:sp>
            <p:nvSpPr>
              <p:cNvPr id="321" name="Google Shape;321;p27"/>
              <p:cNvSpPr/>
              <p:nvPr/>
            </p:nvSpPr>
            <p:spPr>
              <a:xfrm rot="10800000">
                <a:off x="-3091593" y="-453301"/>
                <a:ext cx="5466211" cy="1127132"/>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rot="10800000">
                <a:off x="-2488881" y="58715"/>
                <a:ext cx="6303378" cy="1490426"/>
              </a:xfrm>
              <a:custGeom>
                <a:avLst/>
                <a:gdLst/>
                <a:ahLst/>
                <a:cxnLst/>
                <a:rect l="l" t="t" r="r" b="b"/>
                <a:pathLst>
                  <a:path w="248409" h="58736" extrusionOk="0">
                    <a:moveTo>
                      <a:pt x="248203" y="1"/>
                    </a:moveTo>
                    <a:cubicBezTo>
                      <a:pt x="248151" y="1"/>
                      <a:pt x="248100" y="18"/>
                      <a:pt x="248066" y="52"/>
                    </a:cubicBezTo>
                    <a:lnTo>
                      <a:pt x="196663" y="51455"/>
                    </a:lnTo>
                    <a:lnTo>
                      <a:pt x="175778" y="51455"/>
                    </a:lnTo>
                    <a:lnTo>
                      <a:pt x="155760" y="31460"/>
                    </a:lnTo>
                    <a:lnTo>
                      <a:pt x="121112" y="31460"/>
                    </a:lnTo>
                    <a:lnTo>
                      <a:pt x="94200" y="58371"/>
                    </a:lnTo>
                    <a:lnTo>
                      <a:pt x="183" y="58371"/>
                    </a:lnTo>
                    <a:cubicBezTo>
                      <a:pt x="92" y="58371"/>
                      <a:pt x="0" y="58439"/>
                      <a:pt x="0" y="58553"/>
                    </a:cubicBezTo>
                    <a:cubicBezTo>
                      <a:pt x="0" y="58645"/>
                      <a:pt x="92" y="58736"/>
                      <a:pt x="183" y="58736"/>
                    </a:cubicBezTo>
                    <a:lnTo>
                      <a:pt x="94360" y="58736"/>
                    </a:lnTo>
                    <a:lnTo>
                      <a:pt x="121248" y="31848"/>
                    </a:lnTo>
                    <a:lnTo>
                      <a:pt x="155623" y="31848"/>
                    </a:lnTo>
                    <a:lnTo>
                      <a:pt x="175618" y="51843"/>
                    </a:lnTo>
                    <a:lnTo>
                      <a:pt x="196823" y="51843"/>
                    </a:lnTo>
                    <a:lnTo>
                      <a:pt x="248340" y="326"/>
                    </a:lnTo>
                    <a:cubicBezTo>
                      <a:pt x="248408" y="235"/>
                      <a:pt x="248408" y="121"/>
                      <a:pt x="248340" y="52"/>
                    </a:cubicBezTo>
                    <a:cubicBezTo>
                      <a:pt x="248306" y="18"/>
                      <a:pt x="248254" y="1"/>
                      <a:pt x="248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rot="10800000">
                <a:off x="-2860727" y="-1484262"/>
                <a:ext cx="6393739" cy="1984325"/>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rot="10800000">
                <a:off x="-1953114" y="264887"/>
                <a:ext cx="4762126" cy="1309020"/>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rot="10800000">
                <a:off x="-55114" y="833084"/>
                <a:ext cx="3182685" cy="778175"/>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rot="10800000">
                <a:off x="2654352" y="663960"/>
                <a:ext cx="2054994" cy="401407"/>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rot="10800000">
                <a:off x="3113081" y="264887"/>
                <a:ext cx="1679673" cy="520720"/>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rot="10800000">
                <a:off x="3798841" y="59274"/>
                <a:ext cx="993913" cy="45875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rot="10800000">
                <a:off x="394353" y="672080"/>
                <a:ext cx="136695" cy="136695"/>
              </a:xfrm>
              <a:custGeom>
                <a:avLst/>
                <a:gdLst/>
                <a:ahLst/>
                <a:cxnLst/>
                <a:rect l="l" t="t" r="r" b="b"/>
                <a:pathLst>
                  <a:path w="5387" h="5387" extrusionOk="0">
                    <a:moveTo>
                      <a:pt x="2694" y="388"/>
                    </a:moveTo>
                    <a:cubicBezTo>
                      <a:pt x="3972" y="388"/>
                      <a:pt x="5022" y="1415"/>
                      <a:pt x="5022" y="2694"/>
                    </a:cubicBezTo>
                    <a:cubicBezTo>
                      <a:pt x="5022" y="3972"/>
                      <a:pt x="3972" y="4999"/>
                      <a:pt x="2694" y="4999"/>
                    </a:cubicBezTo>
                    <a:cubicBezTo>
                      <a:pt x="1415" y="4999"/>
                      <a:pt x="388" y="3972"/>
                      <a:pt x="388" y="2694"/>
                    </a:cubicBezTo>
                    <a:cubicBezTo>
                      <a:pt x="388" y="1415"/>
                      <a:pt x="1415" y="388"/>
                      <a:pt x="2694" y="388"/>
                    </a:cubicBezTo>
                    <a:close/>
                    <a:moveTo>
                      <a:pt x="2694" y="0"/>
                    </a:moveTo>
                    <a:cubicBezTo>
                      <a:pt x="1210" y="0"/>
                      <a:pt x="0" y="1210"/>
                      <a:pt x="0" y="2694"/>
                    </a:cubicBezTo>
                    <a:cubicBezTo>
                      <a:pt x="0" y="4177"/>
                      <a:pt x="1210" y="5387"/>
                      <a:pt x="2694" y="5387"/>
                    </a:cubicBezTo>
                    <a:cubicBezTo>
                      <a:pt x="4177" y="5387"/>
                      <a:pt x="5387" y="4177"/>
                      <a:pt x="5387" y="2694"/>
                    </a:cubicBezTo>
                    <a:cubicBezTo>
                      <a:pt x="5387" y="1210"/>
                      <a:pt x="4177" y="0"/>
                      <a:pt x="26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rot="10800000">
                <a:off x="418079" y="695805"/>
                <a:ext cx="88660" cy="89244"/>
              </a:xfrm>
              <a:custGeom>
                <a:avLst/>
                <a:gdLst/>
                <a:ahLst/>
                <a:cxnLst/>
                <a:rect l="l" t="t" r="r" b="b"/>
                <a:pathLst>
                  <a:path w="3494" h="3517" extrusionOk="0">
                    <a:moveTo>
                      <a:pt x="1736" y="1"/>
                    </a:moveTo>
                    <a:cubicBezTo>
                      <a:pt x="777" y="1"/>
                      <a:pt x="1" y="800"/>
                      <a:pt x="1" y="1759"/>
                    </a:cubicBezTo>
                    <a:cubicBezTo>
                      <a:pt x="1" y="2717"/>
                      <a:pt x="777" y="3516"/>
                      <a:pt x="1736" y="3516"/>
                    </a:cubicBezTo>
                    <a:cubicBezTo>
                      <a:pt x="2717" y="3516"/>
                      <a:pt x="3493" y="2717"/>
                      <a:pt x="3493" y="1759"/>
                    </a:cubicBezTo>
                    <a:cubicBezTo>
                      <a:pt x="3493" y="800"/>
                      <a:pt x="2717" y="1"/>
                      <a:pt x="17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rot="10800000">
                <a:off x="2364747" y="600243"/>
                <a:ext cx="136721" cy="136721"/>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rot="10800000">
                <a:off x="2389082" y="623994"/>
                <a:ext cx="88635" cy="89219"/>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rot="10800000">
                <a:off x="3119450" y="794286"/>
                <a:ext cx="96171" cy="96171"/>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rot="10800000">
                <a:off x="3137391" y="812226"/>
                <a:ext cx="60849" cy="60849"/>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rot="10800000">
                <a:off x="1773992" y="614732"/>
                <a:ext cx="107742" cy="107742"/>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rot="10800000">
                <a:off x="1389967" y="30321"/>
                <a:ext cx="66051" cy="66051"/>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rot="10800000">
                <a:off x="1117185" y="222029"/>
                <a:ext cx="145982" cy="146566"/>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rot="10800000">
                <a:off x="1142662" y="248089"/>
                <a:ext cx="95004" cy="94446"/>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rot="10800000">
                <a:off x="2750498" y="215660"/>
                <a:ext cx="107742" cy="107768"/>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rot="10800000">
                <a:off x="3063828" y="215660"/>
                <a:ext cx="107768" cy="107768"/>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rot="10800000">
                <a:off x="3750755" y="10630"/>
                <a:ext cx="107768" cy="107768"/>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rot="10800000">
                <a:off x="4206008" y="458930"/>
                <a:ext cx="107742" cy="107742"/>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rot="10800000">
                <a:off x="1527829" y="631531"/>
                <a:ext cx="73588" cy="74146"/>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rot="10800000">
                <a:off x="3486068" y="453144"/>
                <a:ext cx="74171" cy="74146"/>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rot="10800000">
                <a:off x="-539320" y="1055496"/>
                <a:ext cx="3040788" cy="9871"/>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rot="10800000">
                <a:off x="2486953" y="1023650"/>
                <a:ext cx="74171" cy="74146"/>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rot="10800000">
                <a:off x="-192368" y="1292955"/>
                <a:ext cx="280927" cy="175519"/>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8" name="Google Shape;348;p27"/>
            <p:cNvSpPr/>
            <p:nvPr/>
          </p:nvSpPr>
          <p:spPr>
            <a:xfrm rot="10800000">
              <a:off x="4766122" y="487397"/>
              <a:ext cx="50803" cy="50803"/>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9"/>
        <p:cNvGrpSpPr/>
        <p:nvPr/>
      </p:nvGrpSpPr>
      <p:grpSpPr>
        <a:xfrm>
          <a:off x="0" y="0"/>
          <a:ext cx="0" cy="0"/>
          <a:chOff x="0" y="0"/>
          <a:chExt cx="0" cy="0"/>
        </a:xfrm>
      </p:grpSpPr>
      <p:sp>
        <p:nvSpPr>
          <p:cNvPr id="350" name="Google Shape;350;p28"/>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28"/>
          <p:cNvSpPr txBox="1">
            <a:spLocks noGrp="1"/>
          </p:cNvSpPr>
          <p:nvPr>
            <p:ph type="body" idx="1"/>
          </p:nvPr>
        </p:nvSpPr>
        <p:spPr>
          <a:xfrm>
            <a:off x="817900" y="1242425"/>
            <a:ext cx="7508100" cy="3326700"/>
          </a:xfrm>
          <a:prstGeom prst="rect">
            <a:avLst/>
          </a:prstGeom>
        </p:spPr>
        <p:txBody>
          <a:bodyPr spcFirstLastPara="1" wrap="square" lIns="0" tIns="0" rIns="0" bIns="0" anchor="t" anchorCtr="0">
            <a:noAutofit/>
          </a:bodyPr>
          <a:lstStyle>
            <a:lvl1pPr marL="457200" lvl="0" indent="-330200" rtl="0">
              <a:spcBef>
                <a:spcPts val="0"/>
              </a:spcBef>
              <a:spcAft>
                <a:spcPts val="0"/>
              </a:spcAft>
              <a:buClr>
                <a:schemeClr val="dk2"/>
              </a:buClr>
              <a:buSzPts val="1600"/>
              <a:buChar char="●"/>
              <a:defRPr sz="1400"/>
            </a:lvl1pPr>
            <a:lvl2pPr marL="914400" lvl="1" indent="-330200" rtl="0">
              <a:spcBef>
                <a:spcPts val="0"/>
              </a:spcBef>
              <a:spcAft>
                <a:spcPts val="0"/>
              </a:spcAft>
              <a:buClr>
                <a:schemeClr val="dk2"/>
              </a:buClr>
              <a:buSzPts val="1600"/>
              <a:buChar char="○"/>
              <a:defRPr sz="1400"/>
            </a:lvl2pPr>
            <a:lvl3pPr marL="1371600" lvl="2" indent="-330200" rtl="0">
              <a:spcBef>
                <a:spcPts val="0"/>
              </a:spcBef>
              <a:spcAft>
                <a:spcPts val="0"/>
              </a:spcAft>
              <a:buSzPts val="1600"/>
              <a:buChar char="■"/>
              <a:defRPr/>
            </a:lvl3pPr>
            <a:lvl4pPr marL="1828800" lvl="3" indent="-330200" rtl="0">
              <a:spcBef>
                <a:spcPts val="0"/>
              </a:spcBef>
              <a:spcAft>
                <a:spcPts val="0"/>
              </a:spcAft>
              <a:buSzPts val="1600"/>
              <a:buChar char="●"/>
              <a:defRPr/>
            </a:lvl4pPr>
            <a:lvl5pPr marL="2286000" lvl="4" indent="-330200" rtl="0">
              <a:spcBef>
                <a:spcPts val="0"/>
              </a:spcBef>
              <a:spcAft>
                <a:spcPts val="0"/>
              </a:spcAft>
              <a:buSzPts val="1600"/>
              <a:buChar char="○"/>
              <a:defRPr/>
            </a:lvl5pPr>
            <a:lvl6pPr marL="2743200" lvl="5" indent="-330200" rtl="0">
              <a:spcBef>
                <a:spcPts val="0"/>
              </a:spcBef>
              <a:spcAft>
                <a:spcPts val="0"/>
              </a:spcAft>
              <a:buSzPts val="1600"/>
              <a:buChar char="■"/>
              <a:defRPr/>
            </a:lvl6pPr>
            <a:lvl7pPr marL="3200400" lvl="6" indent="-330200" rtl="0">
              <a:spcBef>
                <a:spcPts val="0"/>
              </a:spcBef>
              <a:spcAft>
                <a:spcPts val="0"/>
              </a:spcAft>
              <a:buSzPts val="1600"/>
              <a:buChar char="●"/>
              <a:defRPr/>
            </a:lvl7pPr>
            <a:lvl8pPr marL="3657600" lvl="7" indent="-330200" rtl="0">
              <a:spcBef>
                <a:spcPts val="0"/>
              </a:spcBef>
              <a:spcAft>
                <a:spcPts val="0"/>
              </a:spcAft>
              <a:buSzPts val="1600"/>
              <a:buChar char="○"/>
              <a:defRPr/>
            </a:lvl8pPr>
            <a:lvl9pPr marL="4114800" lvl="8" indent="-330200" rtl="0">
              <a:spcBef>
                <a:spcPts val="0"/>
              </a:spcBef>
              <a:spcAft>
                <a:spcPts val="0"/>
              </a:spcAft>
              <a:buSzPts val="1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5"/>
        <p:cNvGrpSpPr/>
        <p:nvPr/>
      </p:nvGrpSpPr>
      <p:grpSpPr>
        <a:xfrm>
          <a:off x="0" y="0"/>
          <a:ext cx="0" cy="0"/>
          <a:chOff x="0" y="0"/>
          <a:chExt cx="0" cy="0"/>
        </a:xfrm>
      </p:grpSpPr>
      <p:sp>
        <p:nvSpPr>
          <p:cNvPr id="476" name="Google Shape;476;p30"/>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7"/>
        <p:cNvGrpSpPr/>
        <p:nvPr/>
      </p:nvGrpSpPr>
      <p:grpSpPr>
        <a:xfrm>
          <a:off x="0" y="0"/>
          <a:ext cx="0" cy="0"/>
          <a:chOff x="0" y="0"/>
          <a:chExt cx="0" cy="0"/>
        </a:xfrm>
      </p:grpSpPr>
      <p:grpSp>
        <p:nvGrpSpPr>
          <p:cNvPr id="478" name="Google Shape;478;p31"/>
          <p:cNvGrpSpPr/>
          <p:nvPr/>
        </p:nvGrpSpPr>
        <p:grpSpPr>
          <a:xfrm rot="5400000">
            <a:off x="4458750" y="327550"/>
            <a:ext cx="40525" cy="1103625"/>
            <a:chOff x="4289175" y="3929550"/>
            <a:chExt cx="40525" cy="1103625"/>
          </a:xfrm>
        </p:grpSpPr>
        <p:sp>
          <p:nvSpPr>
            <p:cNvPr id="479" name="Google Shape;479;p31"/>
            <p:cNvSpPr/>
            <p:nvPr/>
          </p:nvSpPr>
          <p:spPr>
            <a:xfrm>
              <a:off x="4309150" y="3948375"/>
              <a:ext cx="25" cy="1084800"/>
            </a:xfrm>
            <a:custGeom>
              <a:avLst/>
              <a:gdLst/>
              <a:ahLst/>
              <a:cxnLst/>
              <a:rect l="l" t="t" r="r" b="b"/>
              <a:pathLst>
                <a:path w="1" h="43392" fill="none" extrusionOk="0">
                  <a:moveTo>
                    <a:pt x="0" y="43391"/>
                  </a:moveTo>
                  <a:lnTo>
                    <a:pt x="0" y="0"/>
                  </a:lnTo>
                </a:path>
              </a:pathLst>
            </a:custGeom>
            <a:solidFill>
              <a:schemeClr val="accent1"/>
            </a:solidFill>
            <a:ln w="19050"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1"/>
            <p:cNvSpPr/>
            <p:nvPr/>
          </p:nvSpPr>
          <p:spPr>
            <a:xfrm>
              <a:off x="4289175" y="3929550"/>
              <a:ext cx="40525" cy="39950"/>
            </a:xfrm>
            <a:custGeom>
              <a:avLst/>
              <a:gdLst/>
              <a:ahLst/>
              <a:cxnLst/>
              <a:rect l="l" t="t" r="r" b="b"/>
              <a:pathLst>
                <a:path w="1621" h="1598" extrusionOk="0">
                  <a:moveTo>
                    <a:pt x="799" y="0"/>
                  </a:moveTo>
                  <a:cubicBezTo>
                    <a:pt x="365" y="0"/>
                    <a:pt x="0" y="342"/>
                    <a:pt x="0" y="799"/>
                  </a:cubicBezTo>
                  <a:cubicBezTo>
                    <a:pt x="0" y="1233"/>
                    <a:pt x="365" y="1598"/>
                    <a:pt x="799" y="1598"/>
                  </a:cubicBezTo>
                  <a:cubicBezTo>
                    <a:pt x="1256" y="1598"/>
                    <a:pt x="1621" y="1233"/>
                    <a:pt x="1621" y="799"/>
                  </a:cubicBezTo>
                  <a:cubicBezTo>
                    <a:pt x="1621" y="342"/>
                    <a:pt x="1256" y="0"/>
                    <a:pt x="799" y="0"/>
                  </a:cubicBezTo>
                  <a:close/>
                </a:path>
              </a:pathLst>
            </a:custGeom>
            <a:solidFill>
              <a:schemeClr val="accent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1" name="Google Shape;481;p31"/>
          <p:cNvSpPr txBox="1">
            <a:spLocks noGrp="1"/>
          </p:cNvSpPr>
          <p:nvPr>
            <p:ph type="title"/>
          </p:nvPr>
        </p:nvSpPr>
        <p:spPr>
          <a:xfrm>
            <a:off x="4914300" y="1600200"/>
            <a:ext cx="3509700" cy="587100"/>
          </a:xfrm>
          <a:prstGeom prst="rect">
            <a:avLst/>
          </a:prstGeom>
        </p:spPr>
        <p:txBody>
          <a:bodyPr spcFirstLastPara="1" wrap="square" lIns="0" tIns="0" rIns="0" bIns="0" anchor="ctr" anchorCtr="0">
            <a:noAutofit/>
          </a:bodyPr>
          <a:lstStyle>
            <a:lvl1pPr lvl="0" algn="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2" name="Google Shape;482;p31"/>
          <p:cNvSpPr txBox="1">
            <a:spLocks noGrp="1"/>
          </p:cNvSpPr>
          <p:nvPr>
            <p:ph type="subTitle" idx="1"/>
          </p:nvPr>
        </p:nvSpPr>
        <p:spPr>
          <a:xfrm>
            <a:off x="4914175" y="2571750"/>
            <a:ext cx="3509700" cy="14934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grpSp>
        <p:nvGrpSpPr>
          <p:cNvPr id="483" name="Google Shape;483;p31"/>
          <p:cNvGrpSpPr/>
          <p:nvPr/>
        </p:nvGrpSpPr>
        <p:grpSpPr>
          <a:xfrm>
            <a:off x="1032650" y="1735501"/>
            <a:ext cx="2458221" cy="2138575"/>
            <a:chOff x="1032650" y="1735501"/>
            <a:chExt cx="2458221" cy="2138575"/>
          </a:xfrm>
        </p:grpSpPr>
        <p:sp>
          <p:nvSpPr>
            <p:cNvPr id="484" name="Google Shape;484;p31"/>
            <p:cNvSpPr/>
            <p:nvPr/>
          </p:nvSpPr>
          <p:spPr>
            <a:xfrm>
              <a:off x="1487148" y="1877758"/>
              <a:ext cx="1854040" cy="1854040"/>
            </a:xfrm>
            <a:custGeom>
              <a:avLst/>
              <a:gdLst/>
              <a:ahLst/>
              <a:cxnLst/>
              <a:rect l="l" t="t" r="r" b="b"/>
              <a:pathLst>
                <a:path w="4813" h="4813" fill="none" extrusionOk="0">
                  <a:moveTo>
                    <a:pt x="0" y="0"/>
                  </a:moveTo>
                  <a:lnTo>
                    <a:pt x="4812" y="0"/>
                  </a:lnTo>
                  <a:lnTo>
                    <a:pt x="4812" y="4812"/>
                  </a:lnTo>
                  <a:lnTo>
                    <a:pt x="0" y="4812"/>
                  </a:lnTo>
                  <a:close/>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a:off x="1344890" y="1735501"/>
              <a:ext cx="2145981" cy="2138575"/>
            </a:xfrm>
            <a:custGeom>
              <a:avLst/>
              <a:gdLst/>
              <a:ahLst/>
              <a:cxnLst/>
              <a:rect l="l" t="t" r="r" b="b"/>
              <a:pathLst>
                <a:path w="7244" h="7219" fill="none" extrusionOk="0">
                  <a:moveTo>
                    <a:pt x="0" y="0"/>
                  </a:moveTo>
                  <a:lnTo>
                    <a:pt x="7243" y="0"/>
                  </a:lnTo>
                  <a:lnTo>
                    <a:pt x="7243" y="7218"/>
                  </a:lnTo>
                  <a:lnTo>
                    <a:pt x="0" y="7218"/>
                  </a:lnTo>
                  <a:close/>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a:off x="1114412" y="3017876"/>
              <a:ext cx="230477" cy="296"/>
            </a:xfrm>
            <a:custGeom>
              <a:avLst/>
              <a:gdLst/>
              <a:ahLst/>
              <a:cxnLst/>
              <a:rect l="l" t="t" r="r" b="b"/>
              <a:pathLst>
                <a:path w="778" h="1" fill="none" extrusionOk="0">
                  <a:moveTo>
                    <a:pt x="778" y="1"/>
                  </a:moveTo>
                  <a:lnTo>
                    <a:pt x="1" y="1"/>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1"/>
            <p:cNvSpPr/>
            <p:nvPr/>
          </p:nvSpPr>
          <p:spPr>
            <a:xfrm>
              <a:off x="1144037" y="2439021"/>
              <a:ext cx="200852" cy="296"/>
            </a:xfrm>
            <a:custGeom>
              <a:avLst/>
              <a:gdLst/>
              <a:ahLst/>
              <a:cxnLst/>
              <a:rect l="l" t="t" r="r" b="b"/>
              <a:pathLst>
                <a:path w="678" h="1" fill="none" extrusionOk="0">
                  <a:moveTo>
                    <a:pt x="678" y="0"/>
                  </a:moveTo>
                  <a:lnTo>
                    <a:pt x="1" y="0"/>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1"/>
            <p:cNvSpPr/>
            <p:nvPr/>
          </p:nvSpPr>
          <p:spPr>
            <a:xfrm>
              <a:off x="1032650" y="2025910"/>
              <a:ext cx="312240" cy="296"/>
            </a:xfrm>
            <a:custGeom>
              <a:avLst/>
              <a:gdLst/>
              <a:ahLst/>
              <a:cxnLst/>
              <a:rect l="l" t="t" r="r" b="b"/>
              <a:pathLst>
                <a:path w="1054" h="1" fill="none" extrusionOk="0">
                  <a:moveTo>
                    <a:pt x="1054" y="1"/>
                  </a:moveTo>
                  <a:lnTo>
                    <a:pt x="1" y="1"/>
                  </a:lnTo>
                </a:path>
              </a:pathLst>
            </a:custGeom>
            <a:noFill/>
            <a:ln w="1905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31"/>
          <p:cNvGrpSpPr/>
          <p:nvPr/>
        </p:nvGrpSpPr>
        <p:grpSpPr>
          <a:xfrm>
            <a:off x="-1358125" y="2786225"/>
            <a:ext cx="2627875" cy="269025"/>
            <a:chOff x="-1358125" y="2589925"/>
            <a:chExt cx="2627875" cy="269025"/>
          </a:xfrm>
        </p:grpSpPr>
        <p:sp>
          <p:nvSpPr>
            <p:cNvPr id="490" name="Google Shape;490;p31"/>
            <p:cNvSpPr/>
            <p:nvPr/>
          </p:nvSpPr>
          <p:spPr>
            <a:xfrm rot="5400000">
              <a:off x="-242262" y="1512438"/>
              <a:ext cx="112450" cy="2344175"/>
            </a:xfrm>
            <a:custGeom>
              <a:avLst/>
              <a:gdLst/>
              <a:ahLst/>
              <a:cxnLst/>
              <a:rect l="l" t="t" r="r" b="b"/>
              <a:pathLst>
                <a:path w="4498" h="93767" fill="none" extrusionOk="0">
                  <a:moveTo>
                    <a:pt x="4497" y="93766"/>
                  </a:moveTo>
                  <a:lnTo>
                    <a:pt x="4497" y="50855"/>
                  </a:lnTo>
                  <a:lnTo>
                    <a:pt x="1" y="46358"/>
                  </a:lnTo>
                  <a:lnTo>
                    <a:pt x="1" y="0"/>
                  </a:lnTo>
                </a:path>
              </a:pathLst>
            </a:custGeom>
            <a:noFill/>
            <a:ln w="13125" cap="flat" cmpd="sng">
              <a:solidFill>
                <a:schemeClr val="dk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1"/>
            <p:cNvSpPr/>
            <p:nvPr/>
          </p:nvSpPr>
          <p:spPr>
            <a:xfrm rot="5400000">
              <a:off x="949513" y="2537563"/>
              <a:ext cx="192900" cy="374375"/>
            </a:xfrm>
            <a:custGeom>
              <a:avLst/>
              <a:gdLst/>
              <a:ahLst/>
              <a:cxnLst/>
              <a:rect l="l" t="t" r="r" b="b"/>
              <a:pathLst>
                <a:path w="7716" h="14975" fill="none" extrusionOk="0">
                  <a:moveTo>
                    <a:pt x="1" y="14974"/>
                  </a:moveTo>
                  <a:lnTo>
                    <a:pt x="7716" y="7259"/>
                  </a:lnTo>
                  <a:lnTo>
                    <a:pt x="7716" y="1"/>
                  </a:lnTo>
                </a:path>
              </a:pathLst>
            </a:custGeom>
            <a:noFill/>
            <a:ln w="19050" cap="flat" cmpd="sng">
              <a:solidFill>
                <a:schemeClr val="dk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1"/>
            <p:cNvSpPr/>
            <p:nvPr/>
          </p:nvSpPr>
          <p:spPr>
            <a:xfrm rot="5400000">
              <a:off x="1194225" y="2783425"/>
              <a:ext cx="75525" cy="75525"/>
            </a:xfrm>
            <a:custGeom>
              <a:avLst/>
              <a:gdLst/>
              <a:ahLst/>
              <a:cxnLst/>
              <a:rect l="l" t="t" r="r" b="b"/>
              <a:pathLst>
                <a:path w="1599" h="1599" extrusionOk="0">
                  <a:moveTo>
                    <a:pt x="800" y="1"/>
                  </a:moveTo>
                  <a:cubicBezTo>
                    <a:pt x="366" y="1"/>
                    <a:pt x="1" y="366"/>
                    <a:pt x="1" y="799"/>
                  </a:cubicBezTo>
                  <a:cubicBezTo>
                    <a:pt x="1" y="1233"/>
                    <a:pt x="366" y="1598"/>
                    <a:pt x="800" y="1598"/>
                  </a:cubicBezTo>
                  <a:cubicBezTo>
                    <a:pt x="1233" y="1598"/>
                    <a:pt x="1598" y="1233"/>
                    <a:pt x="1598" y="799"/>
                  </a:cubicBezTo>
                  <a:cubicBezTo>
                    <a:pt x="1598" y="366"/>
                    <a:pt x="1233" y="1"/>
                    <a:pt x="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rot="5400000">
              <a:off x="947950" y="2589925"/>
              <a:ext cx="75525" cy="75525"/>
            </a:xfrm>
            <a:custGeom>
              <a:avLst/>
              <a:gdLst/>
              <a:ahLst/>
              <a:cxnLst/>
              <a:rect l="l" t="t" r="r" b="b"/>
              <a:pathLst>
                <a:path w="1599" h="1599" extrusionOk="0">
                  <a:moveTo>
                    <a:pt x="800" y="1"/>
                  </a:moveTo>
                  <a:cubicBezTo>
                    <a:pt x="366" y="1"/>
                    <a:pt x="1" y="366"/>
                    <a:pt x="1" y="799"/>
                  </a:cubicBezTo>
                  <a:cubicBezTo>
                    <a:pt x="1" y="1233"/>
                    <a:pt x="366" y="1598"/>
                    <a:pt x="800" y="1598"/>
                  </a:cubicBezTo>
                  <a:cubicBezTo>
                    <a:pt x="1233" y="1598"/>
                    <a:pt x="1598" y="1233"/>
                    <a:pt x="1598" y="799"/>
                  </a:cubicBezTo>
                  <a:cubicBezTo>
                    <a:pt x="1598" y="366"/>
                    <a:pt x="1233" y="1"/>
                    <a:pt x="80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 name="Google Shape;494;p31"/>
          <p:cNvGrpSpPr/>
          <p:nvPr/>
        </p:nvGrpSpPr>
        <p:grpSpPr>
          <a:xfrm>
            <a:off x="913631" y="-758409"/>
            <a:ext cx="10779802" cy="2852929"/>
            <a:chOff x="913631" y="-758409"/>
            <a:chExt cx="10779802" cy="2852929"/>
          </a:xfrm>
        </p:grpSpPr>
        <p:sp>
          <p:nvSpPr>
            <p:cNvPr id="495" name="Google Shape;495;p31"/>
            <p:cNvSpPr/>
            <p:nvPr/>
          </p:nvSpPr>
          <p:spPr>
            <a:xfrm>
              <a:off x="6227221" y="-646632"/>
              <a:ext cx="5466211" cy="1127132"/>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1"/>
            <p:cNvSpPr/>
            <p:nvPr/>
          </p:nvSpPr>
          <p:spPr>
            <a:xfrm>
              <a:off x="5068827" y="-472864"/>
              <a:ext cx="6393739" cy="1984325"/>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a:off x="5440673" y="120784"/>
              <a:ext cx="6252400" cy="1112085"/>
            </a:xfrm>
            <a:custGeom>
              <a:avLst/>
              <a:gdLst/>
              <a:ahLst/>
              <a:cxnLst/>
              <a:rect l="l" t="t" r="r" b="b"/>
              <a:pathLst>
                <a:path w="246400" h="43826" extrusionOk="0">
                  <a:moveTo>
                    <a:pt x="183" y="1"/>
                  </a:moveTo>
                  <a:cubicBezTo>
                    <a:pt x="69" y="1"/>
                    <a:pt x="0" y="92"/>
                    <a:pt x="0" y="206"/>
                  </a:cubicBezTo>
                  <a:cubicBezTo>
                    <a:pt x="0" y="298"/>
                    <a:pt x="69" y="389"/>
                    <a:pt x="183" y="389"/>
                  </a:cubicBezTo>
                  <a:lnTo>
                    <a:pt x="61286" y="389"/>
                  </a:lnTo>
                  <a:lnTo>
                    <a:pt x="104723" y="43825"/>
                  </a:lnTo>
                  <a:lnTo>
                    <a:pt x="165210" y="43825"/>
                  </a:lnTo>
                  <a:lnTo>
                    <a:pt x="207414" y="1599"/>
                  </a:lnTo>
                  <a:lnTo>
                    <a:pt x="246217" y="1599"/>
                  </a:lnTo>
                  <a:cubicBezTo>
                    <a:pt x="246308" y="1599"/>
                    <a:pt x="246400" y="1507"/>
                    <a:pt x="246400" y="1416"/>
                  </a:cubicBezTo>
                  <a:cubicBezTo>
                    <a:pt x="246400" y="1302"/>
                    <a:pt x="246308" y="1233"/>
                    <a:pt x="246217" y="1233"/>
                  </a:cubicBezTo>
                  <a:lnTo>
                    <a:pt x="207254" y="1233"/>
                  </a:lnTo>
                  <a:lnTo>
                    <a:pt x="165050" y="43437"/>
                  </a:lnTo>
                  <a:lnTo>
                    <a:pt x="104883" y="43437"/>
                  </a:lnTo>
                  <a:lnTo>
                    <a:pt x="614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1"/>
            <p:cNvSpPr/>
            <p:nvPr/>
          </p:nvSpPr>
          <p:spPr>
            <a:xfrm>
              <a:off x="4735806" y="252861"/>
              <a:ext cx="6722117" cy="1533132"/>
            </a:xfrm>
            <a:custGeom>
              <a:avLst/>
              <a:gdLst/>
              <a:ahLst/>
              <a:cxnLst/>
              <a:rect l="l" t="t" r="r" b="b"/>
              <a:pathLst>
                <a:path w="264911" h="60419" extrusionOk="0">
                  <a:moveTo>
                    <a:pt x="183" y="0"/>
                  </a:moveTo>
                  <a:cubicBezTo>
                    <a:pt x="91" y="0"/>
                    <a:pt x="0" y="69"/>
                    <a:pt x="0" y="183"/>
                  </a:cubicBezTo>
                  <a:cubicBezTo>
                    <a:pt x="0" y="297"/>
                    <a:pt x="91" y="365"/>
                    <a:pt x="183" y="365"/>
                  </a:cubicBezTo>
                  <a:lnTo>
                    <a:pt x="57177" y="365"/>
                  </a:lnTo>
                  <a:lnTo>
                    <a:pt x="70941" y="14129"/>
                  </a:lnTo>
                  <a:lnTo>
                    <a:pt x="129214" y="14129"/>
                  </a:lnTo>
                  <a:lnTo>
                    <a:pt x="175504" y="60419"/>
                  </a:lnTo>
                  <a:lnTo>
                    <a:pt x="203419" y="60419"/>
                  </a:lnTo>
                  <a:lnTo>
                    <a:pt x="232316" y="31499"/>
                  </a:lnTo>
                  <a:lnTo>
                    <a:pt x="264705" y="31499"/>
                  </a:lnTo>
                  <a:cubicBezTo>
                    <a:pt x="264819" y="31499"/>
                    <a:pt x="264911" y="31430"/>
                    <a:pt x="264911" y="31316"/>
                  </a:cubicBezTo>
                  <a:cubicBezTo>
                    <a:pt x="264911" y="31225"/>
                    <a:pt x="264819" y="31134"/>
                    <a:pt x="264705" y="31134"/>
                  </a:cubicBezTo>
                  <a:lnTo>
                    <a:pt x="232156" y="31134"/>
                  </a:lnTo>
                  <a:lnTo>
                    <a:pt x="203259" y="60031"/>
                  </a:lnTo>
                  <a:lnTo>
                    <a:pt x="175664" y="60031"/>
                  </a:lnTo>
                  <a:lnTo>
                    <a:pt x="129374" y="13764"/>
                  </a:lnTo>
                  <a:lnTo>
                    <a:pt x="71101" y="13764"/>
                  </a:lnTo>
                  <a:lnTo>
                    <a:pt x="57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p:cNvSpPr/>
            <p:nvPr/>
          </p:nvSpPr>
          <p:spPr>
            <a:xfrm>
              <a:off x="3886708" y="343196"/>
              <a:ext cx="3461835" cy="538686"/>
            </a:xfrm>
            <a:custGeom>
              <a:avLst/>
              <a:gdLst/>
              <a:ahLst/>
              <a:cxnLst/>
              <a:rect l="l" t="t" r="r" b="b"/>
              <a:pathLst>
                <a:path w="136427" h="21229" extrusionOk="0">
                  <a:moveTo>
                    <a:pt x="20748" y="1"/>
                  </a:moveTo>
                  <a:lnTo>
                    <a:pt x="160" y="20589"/>
                  </a:lnTo>
                  <a:cubicBezTo>
                    <a:pt x="0" y="20726"/>
                    <a:pt x="0" y="20977"/>
                    <a:pt x="160" y="21114"/>
                  </a:cubicBezTo>
                  <a:cubicBezTo>
                    <a:pt x="228" y="21205"/>
                    <a:pt x="342" y="21228"/>
                    <a:pt x="434" y="21228"/>
                  </a:cubicBezTo>
                  <a:cubicBezTo>
                    <a:pt x="525" y="21228"/>
                    <a:pt x="616" y="21205"/>
                    <a:pt x="708" y="21114"/>
                  </a:cubicBezTo>
                  <a:lnTo>
                    <a:pt x="21045" y="777"/>
                  </a:lnTo>
                  <a:lnTo>
                    <a:pt x="85390" y="777"/>
                  </a:lnTo>
                  <a:lnTo>
                    <a:pt x="103307" y="18672"/>
                  </a:lnTo>
                  <a:lnTo>
                    <a:pt x="136039" y="18672"/>
                  </a:lnTo>
                  <a:cubicBezTo>
                    <a:pt x="136267" y="18672"/>
                    <a:pt x="136427" y="18512"/>
                    <a:pt x="136427" y="18307"/>
                  </a:cubicBezTo>
                  <a:cubicBezTo>
                    <a:pt x="136427" y="18078"/>
                    <a:pt x="136267" y="17919"/>
                    <a:pt x="136039" y="17919"/>
                  </a:cubicBezTo>
                  <a:lnTo>
                    <a:pt x="103627" y="17919"/>
                  </a:lnTo>
                  <a:lnTo>
                    <a:pt x="8570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p:cNvSpPr/>
            <p:nvPr/>
          </p:nvSpPr>
          <p:spPr>
            <a:xfrm>
              <a:off x="3809085" y="-758409"/>
              <a:ext cx="1679673" cy="520720"/>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1"/>
            <p:cNvSpPr/>
            <p:nvPr/>
          </p:nvSpPr>
          <p:spPr>
            <a:xfrm>
              <a:off x="3809085" y="-490830"/>
              <a:ext cx="993913" cy="45875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1"/>
            <p:cNvSpPr/>
            <p:nvPr/>
          </p:nvSpPr>
          <p:spPr>
            <a:xfrm>
              <a:off x="9826894" y="1712989"/>
              <a:ext cx="136721" cy="136721"/>
            </a:xfrm>
            <a:custGeom>
              <a:avLst/>
              <a:gdLst/>
              <a:ahLst/>
              <a:cxnLst/>
              <a:rect l="l" t="t" r="r" b="b"/>
              <a:pathLst>
                <a:path w="5388" h="5388" extrusionOk="0">
                  <a:moveTo>
                    <a:pt x="2694" y="366"/>
                  </a:moveTo>
                  <a:cubicBezTo>
                    <a:pt x="3972" y="366"/>
                    <a:pt x="5022" y="1416"/>
                    <a:pt x="5022" y="2694"/>
                  </a:cubicBezTo>
                  <a:cubicBezTo>
                    <a:pt x="5022" y="3949"/>
                    <a:pt x="3972" y="4999"/>
                    <a:pt x="2694" y="4999"/>
                  </a:cubicBezTo>
                  <a:cubicBezTo>
                    <a:pt x="1416" y="4999"/>
                    <a:pt x="388" y="3949"/>
                    <a:pt x="388" y="2694"/>
                  </a:cubicBezTo>
                  <a:cubicBezTo>
                    <a:pt x="388" y="1416"/>
                    <a:pt x="1416" y="366"/>
                    <a:pt x="2694" y="366"/>
                  </a:cubicBezTo>
                  <a:close/>
                  <a:moveTo>
                    <a:pt x="2694" y="1"/>
                  </a:moveTo>
                  <a:cubicBezTo>
                    <a:pt x="1210" y="1"/>
                    <a:pt x="0" y="1187"/>
                    <a:pt x="0" y="2694"/>
                  </a:cubicBezTo>
                  <a:cubicBezTo>
                    <a:pt x="0" y="4178"/>
                    <a:pt x="1210" y="5387"/>
                    <a:pt x="2694" y="5387"/>
                  </a:cubicBezTo>
                  <a:cubicBezTo>
                    <a:pt x="4177" y="5387"/>
                    <a:pt x="5387" y="4178"/>
                    <a:pt x="5387" y="2694"/>
                  </a:cubicBezTo>
                  <a:cubicBezTo>
                    <a:pt x="5387" y="1187"/>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1"/>
            <p:cNvSpPr/>
            <p:nvPr/>
          </p:nvSpPr>
          <p:spPr>
            <a:xfrm>
              <a:off x="9850645" y="1736740"/>
              <a:ext cx="89218" cy="88635"/>
            </a:xfrm>
            <a:custGeom>
              <a:avLst/>
              <a:gdLst/>
              <a:ahLst/>
              <a:cxnLst/>
              <a:rect l="l" t="t" r="r" b="b"/>
              <a:pathLst>
                <a:path w="3516" h="3493" extrusionOk="0">
                  <a:moveTo>
                    <a:pt x="1758" y="0"/>
                  </a:moveTo>
                  <a:cubicBezTo>
                    <a:pt x="799" y="0"/>
                    <a:pt x="0" y="776"/>
                    <a:pt x="0" y="1758"/>
                  </a:cubicBezTo>
                  <a:cubicBezTo>
                    <a:pt x="0" y="2717"/>
                    <a:pt x="799" y="3493"/>
                    <a:pt x="1758" y="3493"/>
                  </a:cubicBezTo>
                  <a:cubicBezTo>
                    <a:pt x="2739" y="3493"/>
                    <a:pt x="3515" y="2717"/>
                    <a:pt x="3515" y="1758"/>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1"/>
            <p:cNvSpPr/>
            <p:nvPr/>
          </p:nvSpPr>
          <p:spPr>
            <a:xfrm>
              <a:off x="8592628" y="81402"/>
              <a:ext cx="89218" cy="89219"/>
            </a:xfrm>
            <a:custGeom>
              <a:avLst/>
              <a:gdLst/>
              <a:ahLst/>
              <a:cxnLst/>
              <a:rect l="l" t="t" r="r" b="b"/>
              <a:pathLst>
                <a:path w="3516" h="3516" extrusionOk="0">
                  <a:moveTo>
                    <a:pt x="1758" y="1"/>
                  </a:moveTo>
                  <a:cubicBezTo>
                    <a:pt x="777" y="1"/>
                    <a:pt x="1" y="777"/>
                    <a:pt x="1" y="1758"/>
                  </a:cubicBezTo>
                  <a:cubicBezTo>
                    <a:pt x="1" y="2717"/>
                    <a:pt x="777"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1"/>
            <p:cNvSpPr/>
            <p:nvPr/>
          </p:nvSpPr>
          <p:spPr>
            <a:xfrm>
              <a:off x="10934893" y="789187"/>
              <a:ext cx="89218" cy="88635"/>
            </a:xfrm>
            <a:custGeom>
              <a:avLst/>
              <a:gdLst/>
              <a:ahLst/>
              <a:cxnLst/>
              <a:rect l="l" t="t" r="r" b="b"/>
              <a:pathLst>
                <a:path w="3516" h="3493" extrusionOk="0">
                  <a:moveTo>
                    <a:pt x="1758" y="0"/>
                  </a:moveTo>
                  <a:cubicBezTo>
                    <a:pt x="799" y="0"/>
                    <a:pt x="0" y="776"/>
                    <a:pt x="0" y="1735"/>
                  </a:cubicBezTo>
                  <a:cubicBezTo>
                    <a:pt x="0" y="2716"/>
                    <a:pt x="799" y="3493"/>
                    <a:pt x="1758" y="3493"/>
                  </a:cubicBezTo>
                  <a:cubicBezTo>
                    <a:pt x="2739" y="3493"/>
                    <a:pt x="3515" y="2716"/>
                    <a:pt x="3515" y="1735"/>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1"/>
            <p:cNvSpPr/>
            <p:nvPr/>
          </p:nvSpPr>
          <p:spPr>
            <a:xfrm>
              <a:off x="7339839" y="740517"/>
              <a:ext cx="136721" cy="136721"/>
            </a:xfrm>
            <a:custGeom>
              <a:avLst/>
              <a:gdLst/>
              <a:ahLst/>
              <a:cxnLst/>
              <a:rect l="l" t="t" r="r" b="b"/>
              <a:pathLst>
                <a:path w="5388" h="5388" extrusionOk="0">
                  <a:moveTo>
                    <a:pt x="2694" y="389"/>
                  </a:moveTo>
                  <a:cubicBezTo>
                    <a:pt x="3972" y="389"/>
                    <a:pt x="4999" y="1416"/>
                    <a:pt x="4999" y="2694"/>
                  </a:cubicBezTo>
                  <a:cubicBezTo>
                    <a:pt x="4999" y="3973"/>
                    <a:pt x="3972" y="5000"/>
                    <a:pt x="2694" y="5000"/>
                  </a:cubicBezTo>
                  <a:cubicBezTo>
                    <a:pt x="1416" y="5000"/>
                    <a:pt x="389" y="3973"/>
                    <a:pt x="389" y="2694"/>
                  </a:cubicBezTo>
                  <a:cubicBezTo>
                    <a:pt x="389" y="1416"/>
                    <a:pt x="1416" y="389"/>
                    <a:pt x="2694" y="389"/>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1"/>
            <p:cNvSpPr/>
            <p:nvPr/>
          </p:nvSpPr>
          <p:spPr>
            <a:xfrm>
              <a:off x="7363590" y="764268"/>
              <a:ext cx="89218" cy="89219"/>
            </a:xfrm>
            <a:custGeom>
              <a:avLst/>
              <a:gdLst/>
              <a:ahLst/>
              <a:cxnLst/>
              <a:rect l="l" t="t" r="r" b="b"/>
              <a:pathLst>
                <a:path w="3516" h="3516" extrusionOk="0">
                  <a:moveTo>
                    <a:pt x="1758" y="1"/>
                  </a:moveTo>
                  <a:cubicBezTo>
                    <a:pt x="776" y="1"/>
                    <a:pt x="0" y="777"/>
                    <a:pt x="0" y="1758"/>
                  </a:cubicBezTo>
                  <a:cubicBezTo>
                    <a:pt x="0" y="2717"/>
                    <a:pt x="776" y="3516"/>
                    <a:pt x="1758" y="3516"/>
                  </a:cubicBezTo>
                  <a:cubicBezTo>
                    <a:pt x="2717" y="3516"/>
                    <a:pt x="3516" y="2717"/>
                    <a:pt x="3516" y="1758"/>
                  </a:cubicBezTo>
                  <a:cubicBezTo>
                    <a:pt x="3516" y="777"/>
                    <a:pt x="2717" y="1"/>
                    <a:pt x="17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1"/>
            <p:cNvSpPr/>
            <p:nvPr/>
          </p:nvSpPr>
          <p:spPr>
            <a:xfrm>
              <a:off x="6100372" y="-709765"/>
              <a:ext cx="136721" cy="136721"/>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1"/>
            <p:cNvSpPr/>
            <p:nvPr/>
          </p:nvSpPr>
          <p:spPr>
            <a:xfrm>
              <a:off x="6124123" y="-686014"/>
              <a:ext cx="88635" cy="89219"/>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1"/>
            <p:cNvSpPr/>
            <p:nvPr/>
          </p:nvSpPr>
          <p:spPr>
            <a:xfrm>
              <a:off x="6720105" y="-695276"/>
              <a:ext cx="107742" cy="107742"/>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1"/>
            <p:cNvSpPr/>
            <p:nvPr/>
          </p:nvSpPr>
          <p:spPr>
            <a:xfrm>
              <a:off x="10327898" y="421401"/>
              <a:ext cx="107742" cy="107742"/>
            </a:xfrm>
            <a:custGeom>
              <a:avLst/>
              <a:gdLst/>
              <a:ahLst/>
              <a:cxnLst/>
              <a:rect l="l" t="t" r="r" b="b"/>
              <a:pathLst>
                <a:path w="4246" h="4246" extrusionOk="0">
                  <a:moveTo>
                    <a:pt x="2123" y="0"/>
                  </a:moveTo>
                  <a:cubicBezTo>
                    <a:pt x="959" y="0"/>
                    <a:pt x="0" y="959"/>
                    <a:pt x="0" y="2123"/>
                  </a:cubicBezTo>
                  <a:cubicBezTo>
                    <a:pt x="0" y="3310"/>
                    <a:pt x="959" y="4246"/>
                    <a:pt x="2123" y="4246"/>
                  </a:cubicBezTo>
                  <a:cubicBezTo>
                    <a:pt x="3310" y="4246"/>
                    <a:pt x="4246" y="3310"/>
                    <a:pt x="4246" y="2123"/>
                  </a:cubicBezTo>
                  <a:cubicBezTo>
                    <a:pt x="4246" y="959"/>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1"/>
            <p:cNvSpPr/>
            <p:nvPr/>
          </p:nvSpPr>
          <p:spPr>
            <a:xfrm>
              <a:off x="10136748" y="1466826"/>
              <a:ext cx="70695" cy="70695"/>
            </a:xfrm>
            <a:custGeom>
              <a:avLst/>
              <a:gdLst/>
              <a:ahLst/>
              <a:cxnLst/>
              <a:rect l="l" t="t" r="r" b="b"/>
              <a:pathLst>
                <a:path w="2786" h="2786" extrusionOk="0">
                  <a:moveTo>
                    <a:pt x="1393" y="1"/>
                  </a:moveTo>
                  <a:cubicBezTo>
                    <a:pt x="617" y="1"/>
                    <a:pt x="1" y="617"/>
                    <a:pt x="1" y="1393"/>
                  </a:cubicBezTo>
                  <a:cubicBezTo>
                    <a:pt x="1" y="2146"/>
                    <a:pt x="617" y="2786"/>
                    <a:pt x="1393" y="2786"/>
                  </a:cubicBezTo>
                  <a:cubicBezTo>
                    <a:pt x="2169" y="2786"/>
                    <a:pt x="2786" y="2146"/>
                    <a:pt x="2786" y="1393"/>
                  </a:cubicBezTo>
                  <a:cubicBezTo>
                    <a:pt x="2786" y="617"/>
                    <a:pt x="2169"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1"/>
            <p:cNvSpPr/>
            <p:nvPr/>
          </p:nvSpPr>
          <p:spPr>
            <a:xfrm>
              <a:off x="8601890" y="1192877"/>
              <a:ext cx="70695" cy="70111"/>
            </a:xfrm>
            <a:custGeom>
              <a:avLst/>
              <a:gdLst/>
              <a:ahLst/>
              <a:cxnLst/>
              <a:rect l="l" t="t" r="r" b="b"/>
              <a:pathLst>
                <a:path w="2786" h="2763" extrusionOk="0">
                  <a:moveTo>
                    <a:pt x="1393" y="0"/>
                  </a:moveTo>
                  <a:cubicBezTo>
                    <a:pt x="617" y="0"/>
                    <a:pt x="1" y="617"/>
                    <a:pt x="1" y="1393"/>
                  </a:cubicBezTo>
                  <a:cubicBezTo>
                    <a:pt x="1" y="2146"/>
                    <a:pt x="617" y="2762"/>
                    <a:pt x="1393" y="2762"/>
                  </a:cubicBezTo>
                  <a:cubicBezTo>
                    <a:pt x="2169" y="2762"/>
                    <a:pt x="2786" y="2146"/>
                    <a:pt x="2786" y="1393"/>
                  </a:cubicBezTo>
                  <a:cubicBezTo>
                    <a:pt x="2786" y="617"/>
                    <a:pt x="2169"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1"/>
            <p:cNvSpPr/>
            <p:nvPr/>
          </p:nvSpPr>
          <p:spPr>
            <a:xfrm>
              <a:off x="7411092" y="536655"/>
              <a:ext cx="141922" cy="141339"/>
            </a:xfrm>
            <a:custGeom>
              <a:avLst/>
              <a:gdLst/>
              <a:ahLst/>
              <a:cxnLst/>
              <a:rect l="l" t="t" r="r" b="b"/>
              <a:pathLst>
                <a:path w="5593" h="5570" extrusionOk="0">
                  <a:moveTo>
                    <a:pt x="2808" y="0"/>
                  </a:moveTo>
                  <a:cubicBezTo>
                    <a:pt x="1255" y="0"/>
                    <a:pt x="0" y="1233"/>
                    <a:pt x="0" y="2785"/>
                  </a:cubicBezTo>
                  <a:cubicBezTo>
                    <a:pt x="0" y="4314"/>
                    <a:pt x="1255" y="5570"/>
                    <a:pt x="2808" y="5570"/>
                  </a:cubicBezTo>
                  <a:cubicBezTo>
                    <a:pt x="4337" y="5570"/>
                    <a:pt x="5592" y="4314"/>
                    <a:pt x="5592" y="2785"/>
                  </a:cubicBezTo>
                  <a:cubicBezTo>
                    <a:pt x="5592" y="1233"/>
                    <a:pt x="4337" y="0"/>
                    <a:pt x="2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1"/>
            <p:cNvSpPr/>
            <p:nvPr/>
          </p:nvSpPr>
          <p:spPr>
            <a:xfrm>
              <a:off x="9285340" y="1156972"/>
              <a:ext cx="141922" cy="141922"/>
            </a:xfrm>
            <a:custGeom>
              <a:avLst/>
              <a:gdLst/>
              <a:ahLst/>
              <a:cxnLst/>
              <a:rect l="l" t="t" r="r" b="b"/>
              <a:pathLst>
                <a:path w="5593" h="5593" extrusionOk="0">
                  <a:moveTo>
                    <a:pt x="2785" y="0"/>
                  </a:moveTo>
                  <a:cubicBezTo>
                    <a:pt x="1256" y="0"/>
                    <a:pt x="1" y="1256"/>
                    <a:pt x="1" y="2808"/>
                  </a:cubicBezTo>
                  <a:cubicBezTo>
                    <a:pt x="1" y="4337"/>
                    <a:pt x="1256" y="5592"/>
                    <a:pt x="2785" y="5592"/>
                  </a:cubicBezTo>
                  <a:cubicBezTo>
                    <a:pt x="4338" y="5592"/>
                    <a:pt x="5593" y="4337"/>
                    <a:pt x="5593" y="2808"/>
                  </a:cubicBezTo>
                  <a:cubicBezTo>
                    <a:pt x="5593" y="1256"/>
                    <a:pt x="4338" y="0"/>
                    <a:pt x="2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1"/>
            <p:cNvSpPr/>
            <p:nvPr/>
          </p:nvSpPr>
          <p:spPr>
            <a:xfrm>
              <a:off x="7145822" y="-69174"/>
              <a:ext cx="66051" cy="66051"/>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1"/>
            <p:cNvSpPr/>
            <p:nvPr/>
          </p:nvSpPr>
          <p:spPr>
            <a:xfrm>
              <a:off x="7338672" y="-341397"/>
              <a:ext cx="145982" cy="146566"/>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1"/>
            <p:cNvSpPr/>
            <p:nvPr/>
          </p:nvSpPr>
          <p:spPr>
            <a:xfrm>
              <a:off x="7364174" y="-315336"/>
              <a:ext cx="95004" cy="94446"/>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1"/>
            <p:cNvSpPr/>
            <p:nvPr/>
          </p:nvSpPr>
          <p:spPr>
            <a:xfrm>
              <a:off x="5743599" y="-296229"/>
              <a:ext cx="107742" cy="107768"/>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1"/>
            <p:cNvSpPr/>
            <p:nvPr/>
          </p:nvSpPr>
          <p:spPr>
            <a:xfrm>
              <a:off x="5430243" y="-296229"/>
              <a:ext cx="107768" cy="107768"/>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1"/>
            <p:cNvSpPr/>
            <p:nvPr/>
          </p:nvSpPr>
          <p:spPr>
            <a:xfrm>
              <a:off x="4743317" y="-91199"/>
              <a:ext cx="107768" cy="107768"/>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1"/>
            <p:cNvSpPr/>
            <p:nvPr/>
          </p:nvSpPr>
          <p:spPr>
            <a:xfrm>
              <a:off x="4288089" y="-539474"/>
              <a:ext cx="107742" cy="107742"/>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1"/>
            <p:cNvSpPr/>
            <p:nvPr/>
          </p:nvSpPr>
          <p:spPr>
            <a:xfrm>
              <a:off x="7000423" y="-678478"/>
              <a:ext cx="73588" cy="74146"/>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1"/>
            <p:cNvSpPr/>
            <p:nvPr/>
          </p:nvSpPr>
          <p:spPr>
            <a:xfrm>
              <a:off x="5041600" y="-500092"/>
              <a:ext cx="74171" cy="74146"/>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1"/>
            <p:cNvSpPr/>
            <p:nvPr/>
          </p:nvSpPr>
          <p:spPr>
            <a:xfrm>
              <a:off x="8632010" y="121240"/>
              <a:ext cx="2335337" cy="717199"/>
            </a:xfrm>
            <a:custGeom>
              <a:avLst/>
              <a:gdLst/>
              <a:ahLst/>
              <a:cxnLst/>
              <a:rect l="l" t="t" r="r" b="b"/>
              <a:pathLst>
                <a:path w="92033" h="28264" extrusionOk="0">
                  <a:moveTo>
                    <a:pt x="206" y="0"/>
                  </a:moveTo>
                  <a:cubicBezTo>
                    <a:pt x="155" y="0"/>
                    <a:pt x="104" y="17"/>
                    <a:pt x="69" y="51"/>
                  </a:cubicBezTo>
                  <a:cubicBezTo>
                    <a:pt x="1" y="120"/>
                    <a:pt x="1" y="234"/>
                    <a:pt x="69" y="325"/>
                  </a:cubicBezTo>
                  <a:lnTo>
                    <a:pt x="28007" y="28263"/>
                  </a:lnTo>
                  <a:lnTo>
                    <a:pt x="91850" y="28263"/>
                  </a:lnTo>
                  <a:cubicBezTo>
                    <a:pt x="91941" y="28263"/>
                    <a:pt x="92032" y="28172"/>
                    <a:pt x="92032" y="28058"/>
                  </a:cubicBezTo>
                  <a:cubicBezTo>
                    <a:pt x="92032" y="27967"/>
                    <a:pt x="91941" y="27875"/>
                    <a:pt x="91850" y="27875"/>
                  </a:cubicBezTo>
                  <a:lnTo>
                    <a:pt x="28167" y="27875"/>
                  </a:lnTo>
                  <a:lnTo>
                    <a:pt x="343" y="51"/>
                  </a:lnTo>
                  <a:cubicBezTo>
                    <a:pt x="309" y="17"/>
                    <a:pt x="258"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1"/>
            <p:cNvSpPr/>
            <p:nvPr/>
          </p:nvSpPr>
          <p:spPr>
            <a:xfrm>
              <a:off x="7355470" y="170595"/>
              <a:ext cx="151793" cy="94446"/>
            </a:xfrm>
            <a:custGeom>
              <a:avLst/>
              <a:gdLst/>
              <a:ahLst/>
              <a:cxnLst/>
              <a:rect l="l" t="t" r="r" b="b"/>
              <a:pathLst>
                <a:path w="5982" h="3722" extrusionOk="0">
                  <a:moveTo>
                    <a:pt x="1" y="1"/>
                  </a:moveTo>
                  <a:lnTo>
                    <a:pt x="3607" y="3721"/>
                  </a:lnTo>
                  <a:lnTo>
                    <a:pt x="5981" y="3721"/>
                  </a:lnTo>
                  <a:lnTo>
                    <a:pt x="23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1"/>
            <p:cNvSpPr/>
            <p:nvPr/>
          </p:nvSpPr>
          <p:spPr>
            <a:xfrm>
              <a:off x="7469581" y="170595"/>
              <a:ext cx="151184" cy="94446"/>
            </a:xfrm>
            <a:custGeom>
              <a:avLst/>
              <a:gdLst/>
              <a:ahLst/>
              <a:cxnLst/>
              <a:rect l="l" t="t" r="r" b="b"/>
              <a:pathLst>
                <a:path w="5958" h="3722" extrusionOk="0">
                  <a:moveTo>
                    <a:pt x="0"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1"/>
            <p:cNvSpPr/>
            <p:nvPr/>
          </p:nvSpPr>
          <p:spPr>
            <a:xfrm>
              <a:off x="7583109" y="170595"/>
              <a:ext cx="151768" cy="94446"/>
            </a:xfrm>
            <a:custGeom>
              <a:avLst/>
              <a:gdLst/>
              <a:ahLst/>
              <a:cxnLst/>
              <a:rect l="l" t="t" r="r" b="b"/>
              <a:pathLst>
                <a:path w="5981" h="3722" extrusionOk="0">
                  <a:moveTo>
                    <a:pt x="0" y="1"/>
                  </a:moveTo>
                  <a:lnTo>
                    <a:pt x="3584" y="3721"/>
                  </a:lnTo>
                  <a:lnTo>
                    <a:pt x="5980"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1"/>
            <p:cNvSpPr/>
            <p:nvPr/>
          </p:nvSpPr>
          <p:spPr>
            <a:xfrm>
              <a:off x="7697195" y="170595"/>
              <a:ext cx="151210" cy="94446"/>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1"/>
            <p:cNvSpPr/>
            <p:nvPr/>
          </p:nvSpPr>
          <p:spPr>
            <a:xfrm>
              <a:off x="7810723" y="170595"/>
              <a:ext cx="151184" cy="94446"/>
            </a:xfrm>
            <a:custGeom>
              <a:avLst/>
              <a:gdLst/>
              <a:ahLst/>
              <a:cxnLst/>
              <a:rect l="l" t="t" r="r" b="b"/>
              <a:pathLst>
                <a:path w="5958" h="3722" extrusionOk="0">
                  <a:moveTo>
                    <a:pt x="1"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1"/>
            <p:cNvSpPr/>
            <p:nvPr/>
          </p:nvSpPr>
          <p:spPr>
            <a:xfrm>
              <a:off x="7924251" y="170595"/>
              <a:ext cx="151768" cy="94446"/>
            </a:xfrm>
            <a:custGeom>
              <a:avLst/>
              <a:gdLst/>
              <a:ahLst/>
              <a:cxnLst/>
              <a:rect l="l" t="t" r="r" b="b"/>
              <a:pathLst>
                <a:path w="5981" h="3722" extrusionOk="0">
                  <a:moveTo>
                    <a:pt x="0" y="1"/>
                  </a:moveTo>
                  <a:lnTo>
                    <a:pt x="3607" y="3721"/>
                  </a:lnTo>
                  <a:lnTo>
                    <a:pt x="5981" y="3721"/>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1"/>
            <p:cNvSpPr/>
            <p:nvPr/>
          </p:nvSpPr>
          <p:spPr>
            <a:xfrm>
              <a:off x="8038337" y="170595"/>
              <a:ext cx="151210" cy="94446"/>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1"/>
            <p:cNvSpPr/>
            <p:nvPr/>
          </p:nvSpPr>
          <p:spPr>
            <a:xfrm>
              <a:off x="8151864" y="170595"/>
              <a:ext cx="151768" cy="94446"/>
            </a:xfrm>
            <a:custGeom>
              <a:avLst/>
              <a:gdLst/>
              <a:ahLst/>
              <a:cxnLst/>
              <a:rect l="l" t="t" r="r" b="b"/>
              <a:pathLst>
                <a:path w="5981" h="3722" extrusionOk="0">
                  <a:moveTo>
                    <a:pt x="1" y="1"/>
                  </a:moveTo>
                  <a:lnTo>
                    <a:pt x="3584" y="3721"/>
                  </a:lnTo>
                  <a:lnTo>
                    <a:pt x="5981"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1"/>
            <p:cNvSpPr/>
            <p:nvPr/>
          </p:nvSpPr>
          <p:spPr>
            <a:xfrm>
              <a:off x="6543445" y="958895"/>
              <a:ext cx="280952" cy="175519"/>
            </a:xfrm>
            <a:custGeom>
              <a:avLst/>
              <a:gdLst/>
              <a:ahLst/>
              <a:cxnLst/>
              <a:rect l="l" t="t" r="r" b="b"/>
              <a:pathLst>
                <a:path w="11072"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1"/>
            <p:cNvSpPr/>
            <p:nvPr/>
          </p:nvSpPr>
          <p:spPr>
            <a:xfrm>
              <a:off x="6754286" y="958895"/>
              <a:ext cx="280927" cy="175519"/>
            </a:xfrm>
            <a:custGeom>
              <a:avLst/>
              <a:gdLst/>
              <a:ahLst/>
              <a:cxnLst/>
              <a:rect l="l" t="t" r="r" b="b"/>
              <a:pathLst>
                <a:path w="11071" h="6917" extrusionOk="0">
                  <a:moveTo>
                    <a:pt x="0" y="0"/>
                  </a:moveTo>
                  <a:lnTo>
                    <a:pt x="6665" y="6916"/>
                  </a:lnTo>
                  <a:lnTo>
                    <a:pt x="11070" y="6916"/>
                  </a:lnTo>
                  <a:lnTo>
                    <a:pt x="4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1"/>
            <p:cNvSpPr/>
            <p:nvPr/>
          </p:nvSpPr>
          <p:spPr>
            <a:xfrm>
              <a:off x="6965101" y="958895"/>
              <a:ext cx="280927" cy="175519"/>
            </a:xfrm>
            <a:custGeom>
              <a:avLst/>
              <a:gdLst/>
              <a:ahLst/>
              <a:cxnLst/>
              <a:rect l="l" t="t" r="r" b="b"/>
              <a:pathLst>
                <a:path w="11071" h="6917" extrusionOk="0">
                  <a:moveTo>
                    <a:pt x="1" y="0"/>
                  </a:moveTo>
                  <a:lnTo>
                    <a:pt x="6666" y="6916"/>
                  </a:lnTo>
                  <a:lnTo>
                    <a:pt x="11071" y="6916"/>
                  </a:lnTo>
                  <a:lnTo>
                    <a:pt x="4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1"/>
            <p:cNvSpPr/>
            <p:nvPr/>
          </p:nvSpPr>
          <p:spPr>
            <a:xfrm>
              <a:off x="7176500" y="958895"/>
              <a:ext cx="280952" cy="175519"/>
            </a:xfrm>
            <a:custGeom>
              <a:avLst/>
              <a:gdLst/>
              <a:ahLst/>
              <a:cxnLst/>
              <a:rect l="l" t="t" r="r" b="b"/>
              <a:pathLst>
                <a:path w="11072" h="6917" extrusionOk="0">
                  <a:moveTo>
                    <a:pt x="1" y="0"/>
                  </a:moveTo>
                  <a:lnTo>
                    <a:pt x="6643"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1"/>
            <p:cNvSpPr/>
            <p:nvPr/>
          </p:nvSpPr>
          <p:spPr>
            <a:xfrm>
              <a:off x="7387341" y="958895"/>
              <a:ext cx="280927" cy="175519"/>
            </a:xfrm>
            <a:custGeom>
              <a:avLst/>
              <a:gdLst/>
              <a:ahLst/>
              <a:cxnLst/>
              <a:rect l="l" t="t" r="r" b="b"/>
              <a:pathLst>
                <a:path w="11071" h="6917" extrusionOk="0">
                  <a:moveTo>
                    <a:pt x="0" y="0"/>
                  </a:moveTo>
                  <a:lnTo>
                    <a:pt x="6665"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1"/>
            <p:cNvSpPr/>
            <p:nvPr/>
          </p:nvSpPr>
          <p:spPr>
            <a:xfrm>
              <a:off x="7598157" y="958895"/>
              <a:ext cx="280927" cy="175519"/>
            </a:xfrm>
            <a:custGeom>
              <a:avLst/>
              <a:gdLst/>
              <a:ahLst/>
              <a:cxnLst/>
              <a:rect l="l" t="t" r="r" b="b"/>
              <a:pathLst>
                <a:path w="11071"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40" name="Google Shape;540;p31"/>
            <p:cNvCxnSpPr/>
            <p:nvPr/>
          </p:nvCxnSpPr>
          <p:spPr>
            <a:xfrm rot="10800000">
              <a:off x="1697950" y="877825"/>
              <a:ext cx="2233200" cy="0"/>
            </a:xfrm>
            <a:prstGeom prst="straightConnector1">
              <a:avLst/>
            </a:prstGeom>
            <a:noFill/>
            <a:ln w="19050" cap="flat" cmpd="sng">
              <a:solidFill>
                <a:schemeClr val="accent2"/>
              </a:solidFill>
              <a:prstDash val="solid"/>
              <a:round/>
              <a:headEnd type="oval" w="med" len="med"/>
              <a:tailEnd type="none" w="med" len="med"/>
            </a:ln>
          </p:spPr>
        </p:cxnSp>
        <p:sp>
          <p:nvSpPr>
            <p:cNvPr id="541" name="Google Shape;541;p31"/>
            <p:cNvSpPr/>
            <p:nvPr/>
          </p:nvSpPr>
          <p:spPr>
            <a:xfrm>
              <a:off x="3748885" y="-197980"/>
              <a:ext cx="993913" cy="45875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1"/>
            <p:cNvSpPr/>
            <p:nvPr/>
          </p:nvSpPr>
          <p:spPr>
            <a:xfrm>
              <a:off x="4708100" y="215949"/>
              <a:ext cx="69046" cy="69077"/>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3" name="Google Shape;543;p31"/>
            <p:cNvGrpSpPr/>
            <p:nvPr/>
          </p:nvGrpSpPr>
          <p:grpSpPr>
            <a:xfrm rot="-5400000" flipH="1">
              <a:off x="266770" y="647027"/>
              <a:ext cx="2094354" cy="800631"/>
              <a:chOff x="5593937" y="1366150"/>
              <a:chExt cx="1612903" cy="622575"/>
            </a:xfrm>
          </p:grpSpPr>
          <p:sp>
            <p:nvSpPr>
              <p:cNvPr id="544" name="Google Shape;544;p31"/>
              <p:cNvSpPr/>
              <p:nvPr/>
            </p:nvSpPr>
            <p:spPr>
              <a:xfrm>
                <a:off x="5593937" y="1408375"/>
                <a:ext cx="1529900" cy="580350"/>
              </a:xfrm>
              <a:custGeom>
                <a:avLst/>
                <a:gdLst/>
                <a:ahLst/>
                <a:cxnLst/>
                <a:rect l="l" t="t" r="r" b="b"/>
                <a:pathLst>
                  <a:path w="61196" h="23214" extrusionOk="0">
                    <a:moveTo>
                      <a:pt x="49121" y="0"/>
                    </a:moveTo>
                    <a:lnTo>
                      <a:pt x="26661" y="22460"/>
                    </a:lnTo>
                    <a:lnTo>
                      <a:pt x="389" y="22460"/>
                    </a:lnTo>
                    <a:cubicBezTo>
                      <a:pt x="161" y="22460"/>
                      <a:pt x="1" y="22620"/>
                      <a:pt x="1" y="22848"/>
                    </a:cubicBezTo>
                    <a:cubicBezTo>
                      <a:pt x="1" y="23054"/>
                      <a:pt x="161" y="23214"/>
                      <a:pt x="389" y="23214"/>
                    </a:cubicBezTo>
                    <a:lnTo>
                      <a:pt x="26980" y="23214"/>
                    </a:lnTo>
                    <a:lnTo>
                      <a:pt x="49441" y="776"/>
                    </a:lnTo>
                    <a:lnTo>
                      <a:pt x="60808" y="776"/>
                    </a:lnTo>
                    <a:cubicBezTo>
                      <a:pt x="61013" y="776"/>
                      <a:pt x="61196" y="594"/>
                      <a:pt x="61196" y="388"/>
                    </a:cubicBezTo>
                    <a:cubicBezTo>
                      <a:pt x="61196" y="183"/>
                      <a:pt x="61013" y="0"/>
                      <a:pt x="60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1"/>
              <p:cNvSpPr/>
              <p:nvPr/>
            </p:nvSpPr>
            <p:spPr>
              <a:xfrm>
                <a:off x="7100690" y="1366150"/>
                <a:ext cx="106150" cy="106150"/>
              </a:xfrm>
              <a:custGeom>
                <a:avLst/>
                <a:gdLst/>
                <a:ahLst/>
                <a:cxnLst/>
                <a:rect l="l" t="t" r="r" b="b"/>
                <a:pathLst>
                  <a:path w="4246" h="4246" extrusionOk="0">
                    <a:moveTo>
                      <a:pt x="2123" y="0"/>
                    </a:moveTo>
                    <a:cubicBezTo>
                      <a:pt x="936" y="0"/>
                      <a:pt x="0" y="959"/>
                      <a:pt x="0" y="2123"/>
                    </a:cubicBezTo>
                    <a:cubicBezTo>
                      <a:pt x="0" y="3310"/>
                      <a:pt x="936" y="4246"/>
                      <a:pt x="2123" y="4246"/>
                    </a:cubicBezTo>
                    <a:cubicBezTo>
                      <a:pt x="3287" y="4246"/>
                      <a:pt x="4246" y="3310"/>
                      <a:pt x="4246" y="2123"/>
                    </a:cubicBezTo>
                    <a:cubicBezTo>
                      <a:pt x="4246" y="959"/>
                      <a:pt x="3287" y="0"/>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6" name="Google Shape;546;p31"/>
          <p:cNvSpPr/>
          <p:nvPr/>
        </p:nvSpPr>
        <p:spPr>
          <a:xfrm rot="10800000" flipH="1">
            <a:off x="-3890200" y="6349394"/>
            <a:ext cx="74171" cy="74146"/>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7" name="Google Shape;547;p31"/>
          <p:cNvGrpSpPr/>
          <p:nvPr/>
        </p:nvGrpSpPr>
        <p:grpSpPr>
          <a:xfrm>
            <a:off x="3690957" y="4568872"/>
            <a:ext cx="881035" cy="290677"/>
            <a:chOff x="3690957" y="4568872"/>
            <a:chExt cx="881035" cy="290677"/>
          </a:xfrm>
        </p:grpSpPr>
        <p:sp>
          <p:nvSpPr>
            <p:cNvPr id="548" name="Google Shape;548;p31"/>
            <p:cNvSpPr/>
            <p:nvPr/>
          </p:nvSpPr>
          <p:spPr>
            <a:xfrm>
              <a:off x="3690957" y="4568872"/>
              <a:ext cx="148483" cy="290677"/>
            </a:xfrm>
            <a:custGeom>
              <a:avLst/>
              <a:gdLst/>
              <a:ahLst/>
              <a:cxnLst/>
              <a:rect l="l" t="t" r="r" b="b"/>
              <a:pathLst>
                <a:path w="1204" h="2357" fill="none" extrusionOk="0">
                  <a:moveTo>
                    <a:pt x="0" y="0"/>
                  </a:moveTo>
                  <a:lnTo>
                    <a:pt x="1203" y="1178"/>
                  </a:lnTo>
                  <a:lnTo>
                    <a:pt x="0" y="2356"/>
                  </a:lnTo>
                </a:path>
              </a:pathLst>
            </a:custGeom>
            <a:noFill/>
            <a:ln w="190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1"/>
            <p:cNvSpPr/>
            <p:nvPr/>
          </p:nvSpPr>
          <p:spPr>
            <a:xfrm>
              <a:off x="3839318" y="4568872"/>
              <a:ext cx="145400" cy="290677"/>
            </a:xfrm>
            <a:custGeom>
              <a:avLst/>
              <a:gdLst/>
              <a:ahLst/>
              <a:cxnLst/>
              <a:rect l="l" t="t" r="r" b="b"/>
              <a:pathLst>
                <a:path w="1179" h="2357" fill="none" extrusionOk="0">
                  <a:moveTo>
                    <a:pt x="0" y="0"/>
                  </a:moveTo>
                  <a:lnTo>
                    <a:pt x="1178" y="1178"/>
                  </a:lnTo>
                  <a:lnTo>
                    <a:pt x="0" y="2356"/>
                  </a:lnTo>
                </a:path>
              </a:pathLst>
            </a:custGeom>
            <a:noFill/>
            <a:ln w="190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1"/>
            <p:cNvSpPr/>
            <p:nvPr/>
          </p:nvSpPr>
          <p:spPr>
            <a:xfrm>
              <a:off x="3984595" y="4568872"/>
              <a:ext cx="148483" cy="290677"/>
            </a:xfrm>
            <a:custGeom>
              <a:avLst/>
              <a:gdLst/>
              <a:ahLst/>
              <a:cxnLst/>
              <a:rect l="l" t="t" r="r" b="b"/>
              <a:pathLst>
                <a:path w="1204" h="2357" fill="none" extrusionOk="0">
                  <a:moveTo>
                    <a:pt x="0" y="0"/>
                  </a:moveTo>
                  <a:lnTo>
                    <a:pt x="1203" y="1178"/>
                  </a:lnTo>
                  <a:lnTo>
                    <a:pt x="0" y="2356"/>
                  </a:lnTo>
                </a:path>
              </a:pathLst>
            </a:custGeom>
            <a:noFill/>
            <a:ln w="190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1"/>
            <p:cNvSpPr/>
            <p:nvPr/>
          </p:nvSpPr>
          <p:spPr>
            <a:xfrm>
              <a:off x="4132955" y="4568872"/>
              <a:ext cx="145400" cy="290677"/>
            </a:xfrm>
            <a:custGeom>
              <a:avLst/>
              <a:gdLst/>
              <a:ahLst/>
              <a:cxnLst/>
              <a:rect l="l" t="t" r="r" b="b"/>
              <a:pathLst>
                <a:path w="1179" h="2357" fill="none" extrusionOk="0">
                  <a:moveTo>
                    <a:pt x="0" y="0"/>
                  </a:moveTo>
                  <a:lnTo>
                    <a:pt x="1178" y="1178"/>
                  </a:lnTo>
                  <a:lnTo>
                    <a:pt x="0" y="2356"/>
                  </a:lnTo>
                </a:path>
              </a:pathLst>
            </a:custGeom>
            <a:noFill/>
            <a:ln w="190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1"/>
            <p:cNvSpPr/>
            <p:nvPr/>
          </p:nvSpPr>
          <p:spPr>
            <a:xfrm>
              <a:off x="4278232" y="4568872"/>
              <a:ext cx="148483" cy="290677"/>
            </a:xfrm>
            <a:custGeom>
              <a:avLst/>
              <a:gdLst/>
              <a:ahLst/>
              <a:cxnLst/>
              <a:rect l="l" t="t" r="r" b="b"/>
              <a:pathLst>
                <a:path w="1204" h="2357" fill="none" extrusionOk="0">
                  <a:moveTo>
                    <a:pt x="0" y="0"/>
                  </a:moveTo>
                  <a:lnTo>
                    <a:pt x="1203" y="1178"/>
                  </a:lnTo>
                  <a:lnTo>
                    <a:pt x="0" y="2356"/>
                  </a:lnTo>
                </a:path>
              </a:pathLst>
            </a:custGeom>
            <a:noFill/>
            <a:ln w="190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1"/>
            <p:cNvSpPr/>
            <p:nvPr/>
          </p:nvSpPr>
          <p:spPr>
            <a:xfrm>
              <a:off x="4426592" y="4568872"/>
              <a:ext cx="145400" cy="290677"/>
            </a:xfrm>
            <a:custGeom>
              <a:avLst/>
              <a:gdLst/>
              <a:ahLst/>
              <a:cxnLst/>
              <a:rect l="l" t="t" r="r" b="b"/>
              <a:pathLst>
                <a:path w="1179" h="2357" fill="none" extrusionOk="0">
                  <a:moveTo>
                    <a:pt x="0" y="0"/>
                  </a:moveTo>
                  <a:lnTo>
                    <a:pt x="1178" y="1178"/>
                  </a:lnTo>
                  <a:lnTo>
                    <a:pt x="0" y="2356"/>
                  </a:lnTo>
                </a:path>
              </a:pathLst>
            </a:custGeom>
            <a:noFill/>
            <a:ln w="19050" cap="flat" cmpd="sng">
              <a:solidFill>
                <a:schemeClr val="accent5"/>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4"/>
        <p:cNvGrpSpPr/>
        <p:nvPr/>
      </p:nvGrpSpPr>
      <p:grpSpPr>
        <a:xfrm>
          <a:off x="0" y="0"/>
          <a:ext cx="0" cy="0"/>
          <a:chOff x="0" y="0"/>
          <a:chExt cx="0" cy="0"/>
        </a:xfrm>
      </p:grpSpPr>
      <p:sp>
        <p:nvSpPr>
          <p:cNvPr id="555" name="Google Shape;555;p32"/>
          <p:cNvSpPr/>
          <p:nvPr/>
        </p:nvSpPr>
        <p:spPr>
          <a:xfrm>
            <a:off x="905550" y="1320600"/>
            <a:ext cx="7332900" cy="2502300"/>
          </a:xfrm>
          <a:prstGeom prst="rect">
            <a:avLst/>
          </a:prstGeom>
          <a:solidFill>
            <a:schemeClr val="lt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txBox="1">
            <a:spLocks noGrp="1"/>
          </p:cNvSpPr>
          <p:nvPr>
            <p:ph type="title"/>
          </p:nvPr>
        </p:nvSpPr>
        <p:spPr>
          <a:xfrm>
            <a:off x="1763250" y="1849800"/>
            <a:ext cx="5617500" cy="14439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72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7" name="Google Shape;17;p4"/>
          <p:cNvSpPr txBox="1">
            <a:spLocks noGrp="1"/>
          </p:cNvSpPr>
          <p:nvPr>
            <p:ph type="body" idx="1"/>
          </p:nvPr>
        </p:nvSpPr>
        <p:spPr>
          <a:xfrm>
            <a:off x="720000" y="1207625"/>
            <a:ext cx="7704000" cy="34008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000000"/>
              </a:buClr>
              <a:buSzPts val="1400"/>
              <a:buChar char="●"/>
              <a:defRPr sz="1400">
                <a:solidFill>
                  <a:srgbClr val="000000"/>
                </a:solidFill>
              </a:defRPr>
            </a:lvl1pPr>
            <a:lvl2pPr marL="914400" lvl="1" indent="-317500" rtl="0">
              <a:lnSpc>
                <a:spcPct val="115000"/>
              </a:lnSpc>
              <a:spcBef>
                <a:spcPts val="0"/>
              </a:spcBef>
              <a:spcAft>
                <a:spcPts val="0"/>
              </a:spcAft>
              <a:buClr>
                <a:srgbClr val="000000"/>
              </a:buClr>
              <a:buSzPts val="1400"/>
              <a:buChar char="○"/>
              <a:defRPr>
                <a:solidFill>
                  <a:srgbClr val="000000"/>
                </a:solidFill>
              </a:defRPr>
            </a:lvl2pPr>
            <a:lvl3pPr marL="1371600" lvl="2" indent="-317500" rtl="0">
              <a:lnSpc>
                <a:spcPct val="115000"/>
              </a:lnSpc>
              <a:spcBef>
                <a:spcPts val="0"/>
              </a:spcBef>
              <a:spcAft>
                <a:spcPts val="0"/>
              </a:spcAft>
              <a:buClr>
                <a:srgbClr val="000000"/>
              </a:buClr>
              <a:buSzPts val="1400"/>
              <a:buChar char="■"/>
              <a:defRPr>
                <a:solidFill>
                  <a:srgbClr val="000000"/>
                </a:solidFill>
              </a:defRPr>
            </a:lvl3pPr>
            <a:lvl4pPr marL="1828800" lvl="3" indent="-317500" rtl="0">
              <a:lnSpc>
                <a:spcPct val="115000"/>
              </a:lnSpc>
              <a:spcBef>
                <a:spcPts val="0"/>
              </a:spcBef>
              <a:spcAft>
                <a:spcPts val="0"/>
              </a:spcAft>
              <a:buClr>
                <a:srgbClr val="000000"/>
              </a:buClr>
              <a:buSzPts val="1400"/>
              <a:buChar char="●"/>
              <a:defRPr>
                <a:solidFill>
                  <a:srgbClr val="000000"/>
                </a:solidFill>
              </a:defRPr>
            </a:lvl4pPr>
            <a:lvl5pPr marL="2286000" lvl="4" indent="-317500" rtl="0">
              <a:lnSpc>
                <a:spcPct val="115000"/>
              </a:lnSpc>
              <a:spcBef>
                <a:spcPts val="0"/>
              </a:spcBef>
              <a:spcAft>
                <a:spcPts val="0"/>
              </a:spcAft>
              <a:buClr>
                <a:srgbClr val="000000"/>
              </a:buClr>
              <a:buSzPts val="1400"/>
              <a:buChar char="○"/>
              <a:defRPr>
                <a:solidFill>
                  <a:srgbClr val="000000"/>
                </a:solidFill>
              </a:defRPr>
            </a:lvl5pPr>
            <a:lvl6pPr marL="2743200" lvl="5" indent="-317500" rtl="0">
              <a:lnSpc>
                <a:spcPct val="115000"/>
              </a:lnSpc>
              <a:spcBef>
                <a:spcPts val="0"/>
              </a:spcBef>
              <a:spcAft>
                <a:spcPts val="0"/>
              </a:spcAft>
              <a:buClr>
                <a:srgbClr val="000000"/>
              </a:buClr>
              <a:buSzPts val="1400"/>
              <a:buChar char="■"/>
              <a:defRPr>
                <a:solidFill>
                  <a:srgbClr val="000000"/>
                </a:solidFill>
              </a:defRPr>
            </a:lvl6pPr>
            <a:lvl7pPr marL="3200400" lvl="6" indent="-317500" rtl="0">
              <a:lnSpc>
                <a:spcPct val="115000"/>
              </a:lnSpc>
              <a:spcBef>
                <a:spcPts val="0"/>
              </a:spcBef>
              <a:spcAft>
                <a:spcPts val="0"/>
              </a:spcAft>
              <a:buClr>
                <a:srgbClr val="000000"/>
              </a:buClr>
              <a:buSzPts val="1400"/>
              <a:buChar char="●"/>
              <a:defRPr>
                <a:solidFill>
                  <a:srgbClr val="000000"/>
                </a:solidFill>
              </a:defRPr>
            </a:lvl7pPr>
            <a:lvl8pPr marL="3657600" lvl="7" indent="-317500" rtl="0">
              <a:lnSpc>
                <a:spcPct val="115000"/>
              </a:lnSpc>
              <a:spcBef>
                <a:spcPts val="0"/>
              </a:spcBef>
              <a:spcAft>
                <a:spcPts val="0"/>
              </a:spcAft>
              <a:buClr>
                <a:srgbClr val="000000"/>
              </a:buClr>
              <a:buSzPts val="1400"/>
              <a:buChar char="○"/>
              <a:defRPr>
                <a:solidFill>
                  <a:srgbClr val="000000"/>
                </a:solidFill>
              </a:defRPr>
            </a:lvl8pPr>
            <a:lvl9pPr marL="4114800" lvl="8" indent="-317500" rtl="0">
              <a:lnSpc>
                <a:spcPct val="115000"/>
              </a:lnSpc>
              <a:spcBef>
                <a:spcPts val="0"/>
              </a:spcBef>
              <a:spcAft>
                <a:spcPts val="0"/>
              </a:spcAft>
              <a:buClr>
                <a:srgbClr val="000000"/>
              </a:buClr>
              <a:buSzPts val="1400"/>
              <a:buChar char="■"/>
              <a:defRPr>
                <a:solidFill>
                  <a:srgbClr val="000000"/>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57"/>
        <p:cNvGrpSpPr/>
        <p:nvPr/>
      </p:nvGrpSpPr>
      <p:grpSpPr>
        <a:xfrm>
          <a:off x="0" y="0"/>
          <a:ext cx="0" cy="0"/>
          <a:chOff x="0" y="0"/>
          <a:chExt cx="0" cy="0"/>
        </a:xfrm>
      </p:grpSpPr>
      <p:grpSp>
        <p:nvGrpSpPr>
          <p:cNvPr id="558" name="Google Shape;558;p33"/>
          <p:cNvGrpSpPr/>
          <p:nvPr/>
        </p:nvGrpSpPr>
        <p:grpSpPr>
          <a:xfrm flipH="1">
            <a:off x="-271725" y="-1955550"/>
            <a:ext cx="7767703" cy="3383025"/>
            <a:chOff x="24125" y="294775"/>
            <a:chExt cx="7767703" cy="3383025"/>
          </a:xfrm>
        </p:grpSpPr>
        <p:sp>
          <p:nvSpPr>
            <p:cNvPr id="559" name="Google Shape;559;p33"/>
            <p:cNvSpPr/>
            <p:nvPr/>
          </p:nvSpPr>
          <p:spPr>
            <a:xfrm>
              <a:off x="1686375" y="607200"/>
              <a:ext cx="142125" cy="129550"/>
            </a:xfrm>
            <a:custGeom>
              <a:avLst/>
              <a:gdLst/>
              <a:ahLst/>
              <a:cxnLst/>
              <a:rect l="l" t="t" r="r" b="b"/>
              <a:pathLst>
                <a:path w="5685" h="5182" extrusionOk="0">
                  <a:moveTo>
                    <a:pt x="2834" y="1"/>
                  </a:moveTo>
                  <a:cubicBezTo>
                    <a:pt x="2169" y="1"/>
                    <a:pt x="1507" y="252"/>
                    <a:pt x="1005" y="754"/>
                  </a:cubicBezTo>
                  <a:cubicBezTo>
                    <a:pt x="1" y="1781"/>
                    <a:pt x="1" y="3402"/>
                    <a:pt x="1005" y="4429"/>
                  </a:cubicBezTo>
                  <a:cubicBezTo>
                    <a:pt x="1507" y="4931"/>
                    <a:pt x="2169" y="5182"/>
                    <a:pt x="2834" y="5182"/>
                  </a:cubicBezTo>
                  <a:cubicBezTo>
                    <a:pt x="3499" y="5182"/>
                    <a:pt x="4166" y="4931"/>
                    <a:pt x="4680" y="4429"/>
                  </a:cubicBezTo>
                  <a:cubicBezTo>
                    <a:pt x="5684" y="3402"/>
                    <a:pt x="5684" y="1781"/>
                    <a:pt x="4680" y="754"/>
                  </a:cubicBezTo>
                  <a:cubicBezTo>
                    <a:pt x="4166" y="252"/>
                    <a:pt x="3499" y="1"/>
                    <a:pt x="2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3"/>
            <p:cNvSpPr/>
            <p:nvPr/>
          </p:nvSpPr>
          <p:spPr>
            <a:xfrm>
              <a:off x="66098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3"/>
            <p:cNvSpPr/>
            <p:nvPr/>
          </p:nvSpPr>
          <p:spPr>
            <a:xfrm>
              <a:off x="6721650" y="3191600"/>
              <a:ext cx="149525" cy="93025"/>
            </a:xfrm>
            <a:custGeom>
              <a:avLst/>
              <a:gdLst/>
              <a:ahLst/>
              <a:cxnLst/>
              <a:rect l="l" t="t" r="r" b="b"/>
              <a:pathLst>
                <a:path w="5981" h="3721" extrusionOk="0">
                  <a:moveTo>
                    <a:pt x="0" y="0"/>
                  </a:moveTo>
                  <a:lnTo>
                    <a:pt x="3584" y="3721"/>
                  </a:lnTo>
                  <a:lnTo>
                    <a:pt x="5980"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3"/>
            <p:cNvSpPr/>
            <p:nvPr/>
          </p:nvSpPr>
          <p:spPr>
            <a:xfrm>
              <a:off x="68340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3"/>
            <p:cNvSpPr/>
            <p:nvPr/>
          </p:nvSpPr>
          <p:spPr>
            <a:xfrm>
              <a:off x="69459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3"/>
            <p:cNvSpPr/>
            <p:nvPr/>
          </p:nvSpPr>
          <p:spPr>
            <a:xfrm>
              <a:off x="7057750" y="3191600"/>
              <a:ext cx="149525" cy="93025"/>
            </a:xfrm>
            <a:custGeom>
              <a:avLst/>
              <a:gdLst/>
              <a:ahLst/>
              <a:cxnLst/>
              <a:rect l="l" t="t" r="r" b="b"/>
              <a:pathLst>
                <a:path w="5981" h="3721" extrusionOk="0">
                  <a:moveTo>
                    <a:pt x="0" y="0"/>
                  </a:moveTo>
                  <a:lnTo>
                    <a:pt x="3607" y="3721"/>
                  </a:lnTo>
                  <a:lnTo>
                    <a:pt x="5980" y="3721"/>
                  </a:lnTo>
                  <a:lnTo>
                    <a:pt x="2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3"/>
            <p:cNvSpPr/>
            <p:nvPr/>
          </p:nvSpPr>
          <p:spPr>
            <a:xfrm>
              <a:off x="71701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3"/>
            <p:cNvSpPr/>
            <p:nvPr/>
          </p:nvSpPr>
          <p:spPr>
            <a:xfrm>
              <a:off x="7282000" y="3191600"/>
              <a:ext cx="149525" cy="93025"/>
            </a:xfrm>
            <a:custGeom>
              <a:avLst/>
              <a:gdLst/>
              <a:ahLst/>
              <a:cxnLst/>
              <a:rect l="l" t="t" r="r" b="b"/>
              <a:pathLst>
                <a:path w="5981" h="3721" extrusionOk="0">
                  <a:moveTo>
                    <a:pt x="1" y="0"/>
                  </a:moveTo>
                  <a:lnTo>
                    <a:pt x="3584" y="3721"/>
                  </a:lnTo>
                  <a:lnTo>
                    <a:pt x="5981"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3"/>
            <p:cNvSpPr/>
            <p:nvPr/>
          </p:nvSpPr>
          <p:spPr>
            <a:xfrm>
              <a:off x="2406525" y="1218350"/>
              <a:ext cx="5385303" cy="1110475"/>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3"/>
            <p:cNvSpPr/>
            <p:nvPr/>
          </p:nvSpPr>
          <p:spPr>
            <a:xfrm>
              <a:off x="987925" y="355975"/>
              <a:ext cx="6210225" cy="1468400"/>
            </a:xfrm>
            <a:custGeom>
              <a:avLst/>
              <a:gdLst/>
              <a:ahLst/>
              <a:cxnLst/>
              <a:rect l="l" t="t" r="r" b="b"/>
              <a:pathLst>
                <a:path w="248409" h="58736" extrusionOk="0">
                  <a:moveTo>
                    <a:pt x="248203" y="1"/>
                  </a:moveTo>
                  <a:cubicBezTo>
                    <a:pt x="248151" y="1"/>
                    <a:pt x="248100" y="18"/>
                    <a:pt x="248066" y="52"/>
                  </a:cubicBezTo>
                  <a:lnTo>
                    <a:pt x="196663" y="51455"/>
                  </a:lnTo>
                  <a:lnTo>
                    <a:pt x="175778" y="51455"/>
                  </a:lnTo>
                  <a:lnTo>
                    <a:pt x="155760" y="31460"/>
                  </a:lnTo>
                  <a:lnTo>
                    <a:pt x="121112" y="31460"/>
                  </a:lnTo>
                  <a:lnTo>
                    <a:pt x="94200" y="58371"/>
                  </a:lnTo>
                  <a:lnTo>
                    <a:pt x="183" y="58371"/>
                  </a:lnTo>
                  <a:cubicBezTo>
                    <a:pt x="92" y="58371"/>
                    <a:pt x="0" y="58439"/>
                    <a:pt x="0" y="58553"/>
                  </a:cubicBezTo>
                  <a:cubicBezTo>
                    <a:pt x="0" y="58645"/>
                    <a:pt x="92" y="58736"/>
                    <a:pt x="183" y="58736"/>
                  </a:cubicBezTo>
                  <a:lnTo>
                    <a:pt x="94360" y="58736"/>
                  </a:lnTo>
                  <a:lnTo>
                    <a:pt x="121248" y="31848"/>
                  </a:lnTo>
                  <a:lnTo>
                    <a:pt x="155623" y="31848"/>
                  </a:lnTo>
                  <a:lnTo>
                    <a:pt x="175618" y="51843"/>
                  </a:lnTo>
                  <a:lnTo>
                    <a:pt x="196823" y="51843"/>
                  </a:lnTo>
                  <a:lnTo>
                    <a:pt x="248340" y="326"/>
                  </a:lnTo>
                  <a:cubicBezTo>
                    <a:pt x="248408" y="235"/>
                    <a:pt x="248408" y="121"/>
                    <a:pt x="248340" y="52"/>
                  </a:cubicBezTo>
                  <a:cubicBezTo>
                    <a:pt x="248306" y="18"/>
                    <a:pt x="248254" y="1"/>
                    <a:pt x="248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3"/>
            <p:cNvSpPr/>
            <p:nvPr/>
          </p:nvSpPr>
          <p:spPr>
            <a:xfrm>
              <a:off x="1265250" y="1389550"/>
              <a:ext cx="6299250" cy="1955000"/>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3"/>
            <p:cNvSpPr/>
            <p:nvPr/>
          </p:nvSpPr>
          <p:spPr>
            <a:xfrm>
              <a:off x="1631600" y="1974425"/>
              <a:ext cx="6160000" cy="1095650"/>
            </a:xfrm>
            <a:custGeom>
              <a:avLst/>
              <a:gdLst/>
              <a:ahLst/>
              <a:cxnLst/>
              <a:rect l="l" t="t" r="r" b="b"/>
              <a:pathLst>
                <a:path w="246400" h="43826" extrusionOk="0">
                  <a:moveTo>
                    <a:pt x="183" y="1"/>
                  </a:moveTo>
                  <a:cubicBezTo>
                    <a:pt x="69" y="1"/>
                    <a:pt x="0" y="92"/>
                    <a:pt x="0" y="206"/>
                  </a:cubicBezTo>
                  <a:cubicBezTo>
                    <a:pt x="0" y="298"/>
                    <a:pt x="69" y="389"/>
                    <a:pt x="183" y="389"/>
                  </a:cubicBezTo>
                  <a:lnTo>
                    <a:pt x="61286" y="389"/>
                  </a:lnTo>
                  <a:lnTo>
                    <a:pt x="104723" y="43825"/>
                  </a:lnTo>
                  <a:lnTo>
                    <a:pt x="165210" y="43825"/>
                  </a:lnTo>
                  <a:lnTo>
                    <a:pt x="207414" y="1599"/>
                  </a:lnTo>
                  <a:lnTo>
                    <a:pt x="246217" y="1599"/>
                  </a:lnTo>
                  <a:cubicBezTo>
                    <a:pt x="246308" y="1599"/>
                    <a:pt x="246400" y="1507"/>
                    <a:pt x="246400" y="1416"/>
                  </a:cubicBezTo>
                  <a:cubicBezTo>
                    <a:pt x="246400" y="1302"/>
                    <a:pt x="246308" y="1233"/>
                    <a:pt x="246217" y="1233"/>
                  </a:cubicBezTo>
                  <a:lnTo>
                    <a:pt x="207254" y="1233"/>
                  </a:lnTo>
                  <a:lnTo>
                    <a:pt x="165050" y="43437"/>
                  </a:lnTo>
                  <a:lnTo>
                    <a:pt x="104883" y="43437"/>
                  </a:lnTo>
                  <a:lnTo>
                    <a:pt x="61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3"/>
            <p:cNvSpPr/>
            <p:nvPr/>
          </p:nvSpPr>
          <p:spPr>
            <a:xfrm>
              <a:off x="1978550" y="331575"/>
              <a:ext cx="4691750" cy="1289675"/>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3"/>
            <p:cNvSpPr/>
            <p:nvPr/>
          </p:nvSpPr>
          <p:spPr>
            <a:xfrm>
              <a:off x="937150" y="2104550"/>
              <a:ext cx="6622775" cy="1510475"/>
            </a:xfrm>
            <a:custGeom>
              <a:avLst/>
              <a:gdLst/>
              <a:ahLst/>
              <a:cxnLst/>
              <a:rect l="l" t="t" r="r" b="b"/>
              <a:pathLst>
                <a:path w="264911" h="60419" extrusionOk="0">
                  <a:moveTo>
                    <a:pt x="183" y="0"/>
                  </a:moveTo>
                  <a:cubicBezTo>
                    <a:pt x="91" y="0"/>
                    <a:pt x="0" y="69"/>
                    <a:pt x="0" y="183"/>
                  </a:cubicBezTo>
                  <a:cubicBezTo>
                    <a:pt x="0" y="297"/>
                    <a:pt x="91" y="365"/>
                    <a:pt x="183" y="365"/>
                  </a:cubicBezTo>
                  <a:lnTo>
                    <a:pt x="57177" y="365"/>
                  </a:lnTo>
                  <a:lnTo>
                    <a:pt x="70941" y="14129"/>
                  </a:lnTo>
                  <a:lnTo>
                    <a:pt x="129214" y="14129"/>
                  </a:lnTo>
                  <a:lnTo>
                    <a:pt x="175504" y="60419"/>
                  </a:lnTo>
                  <a:lnTo>
                    <a:pt x="203419" y="60419"/>
                  </a:lnTo>
                  <a:lnTo>
                    <a:pt x="232316" y="31499"/>
                  </a:lnTo>
                  <a:lnTo>
                    <a:pt x="264705" y="31499"/>
                  </a:lnTo>
                  <a:cubicBezTo>
                    <a:pt x="264819" y="31499"/>
                    <a:pt x="264911" y="31430"/>
                    <a:pt x="264911" y="31316"/>
                  </a:cubicBezTo>
                  <a:cubicBezTo>
                    <a:pt x="264911" y="31225"/>
                    <a:pt x="264819" y="31134"/>
                    <a:pt x="264705" y="31134"/>
                  </a:cubicBezTo>
                  <a:lnTo>
                    <a:pt x="232156" y="31134"/>
                  </a:lnTo>
                  <a:lnTo>
                    <a:pt x="203259" y="60031"/>
                  </a:lnTo>
                  <a:lnTo>
                    <a:pt x="175664" y="60031"/>
                  </a:lnTo>
                  <a:lnTo>
                    <a:pt x="129374" y="13764"/>
                  </a:lnTo>
                  <a:lnTo>
                    <a:pt x="71101" y="13764"/>
                  </a:lnTo>
                  <a:lnTo>
                    <a:pt x="57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3"/>
            <p:cNvSpPr/>
            <p:nvPr/>
          </p:nvSpPr>
          <p:spPr>
            <a:xfrm>
              <a:off x="1664700" y="294775"/>
              <a:ext cx="3135650" cy="766675"/>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3"/>
            <p:cNvSpPr/>
            <p:nvPr/>
          </p:nvSpPr>
          <p:spPr>
            <a:xfrm>
              <a:off x="100600" y="2193550"/>
              <a:ext cx="3410675" cy="530725"/>
            </a:xfrm>
            <a:custGeom>
              <a:avLst/>
              <a:gdLst/>
              <a:ahLst/>
              <a:cxnLst/>
              <a:rect l="l" t="t" r="r" b="b"/>
              <a:pathLst>
                <a:path w="136427" h="21229" extrusionOk="0">
                  <a:moveTo>
                    <a:pt x="20748" y="1"/>
                  </a:moveTo>
                  <a:lnTo>
                    <a:pt x="160" y="20589"/>
                  </a:lnTo>
                  <a:cubicBezTo>
                    <a:pt x="0" y="20726"/>
                    <a:pt x="0" y="20977"/>
                    <a:pt x="160" y="21114"/>
                  </a:cubicBezTo>
                  <a:cubicBezTo>
                    <a:pt x="228" y="21205"/>
                    <a:pt x="342" y="21228"/>
                    <a:pt x="434" y="21228"/>
                  </a:cubicBezTo>
                  <a:cubicBezTo>
                    <a:pt x="525" y="21228"/>
                    <a:pt x="616" y="21205"/>
                    <a:pt x="708" y="21114"/>
                  </a:cubicBezTo>
                  <a:lnTo>
                    <a:pt x="21045" y="777"/>
                  </a:lnTo>
                  <a:lnTo>
                    <a:pt x="85390" y="777"/>
                  </a:lnTo>
                  <a:lnTo>
                    <a:pt x="103307" y="18672"/>
                  </a:lnTo>
                  <a:lnTo>
                    <a:pt x="136039" y="18672"/>
                  </a:lnTo>
                  <a:cubicBezTo>
                    <a:pt x="136267" y="18672"/>
                    <a:pt x="136427" y="18512"/>
                    <a:pt x="136427" y="18307"/>
                  </a:cubicBezTo>
                  <a:cubicBezTo>
                    <a:pt x="136427" y="18078"/>
                    <a:pt x="136267" y="17919"/>
                    <a:pt x="136039" y="17919"/>
                  </a:cubicBezTo>
                  <a:lnTo>
                    <a:pt x="103627" y="17919"/>
                  </a:lnTo>
                  <a:lnTo>
                    <a:pt x="857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3"/>
            <p:cNvSpPr/>
            <p:nvPr/>
          </p:nvSpPr>
          <p:spPr>
            <a:xfrm>
              <a:off x="106300" y="832600"/>
              <a:ext cx="2024625" cy="395475"/>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3"/>
            <p:cNvSpPr/>
            <p:nvPr/>
          </p:nvSpPr>
          <p:spPr>
            <a:xfrm>
              <a:off x="24125" y="1108225"/>
              <a:ext cx="1654850" cy="513025"/>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3"/>
            <p:cNvSpPr/>
            <p:nvPr/>
          </p:nvSpPr>
          <p:spPr>
            <a:xfrm>
              <a:off x="24125" y="1371850"/>
              <a:ext cx="979225" cy="45197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3"/>
            <p:cNvSpPr/>
            <p:nvPr/>
          </p:nvSpPr>
          <p:spPr>
            <a:xfrm>
              <a:off x="5585500" y="1408375"/>
              <a:ext cx="1529900" cy="580350"/>
            </a:xfrm>
            <a:custGeom>
              <a:avLst/>
              <a:gdLst/>
              <a:ahLst/>
              <a:cxnLst/>
              <a:rect l="l" t="t" r="r" b="b"/>
              <a:pathLst>
                <a:path w="61196" h="23214" extrusionOk="0">
                  <a:moveTo>
                    <a:pt x="49121" y="0"/>
                  </a:moveTo>
                  <a:lnTo>
                    <a:pt x="26661" y="22460"/>
                  </a:lnTo>
                  <a:lnTo>
                    <a:pt x="389" y="22460"/>
                  </a:lnTo>
                  <a:cubicBezTo>
                    <a:pt x="161" y="22460"/>
                    <a:pt x="1" y="22620"/>
                    <a:pt x="1" y="22848"/>
                  </a:cubicBezTo>
                  <a:cubicBezTo>
                    <a:pt x="1" y="23054"/>
                    <a:pt x="161" y="23214"/>
                    <a:pt x="389" y="23214"/>
                  </a:cubicBezTo>
                  <a:lnTo>
                    <a:pt x="26980" y="23214"/>
                  </a:lnTo>
                  <a:lnTo>
                    <a:pt x="49441" y="776"/>
                  </a:lnTo>
                  <a:lnTo>
                    <a:pt x="60808" y="776"/>
                  </a:lnTo>
                  <a:cubicBezTo>
                    <a:pt x="61013" y="776"/>
                    <a:pt x="61196" y="594"/>
                    <a:pt x="61196" y="388"/>
                  </a:cubicBezTo>
                  <a:cubicBezTo>
                    <a:pt x="61196" y="183"/>
                    <a:pt x="61013" y="0"/>
                    <a:pt x="60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3"/>
            <p:cNvSpPr/>
            <p:nvPr/>
          </p:nvSpPr>
          <p:spPr>
            <a:xfrm>
              <a:off x="5953000" y="3543100"/>
              <a:ext cx="134700" cy="134700"/>
            </a:xfrm>
            <a:custGeom>
              <a:avLst/>
              <a:gdLst/>
              <a:ahLst/>
              <a:cxnLst/>
              <a:rect l="l" t="t" r="r" b="b"/>
              <a:pathLst>
                <a:path w="5388" h="5388" extrusionOk="0">
                  <a:moveTo>
                    <a:pt x="2694" y="366"/>
                  </a:moveTo>
                  <a:cubicBezTo>
                    <a:pt x="3972" y="366"/>
                    <a:pt x="5022" y="1416"/>
                    <a:pt x="5022" y="2694"/>
                  </a:cubicBezTo>
                  <a:cubicBezTo>
                    <a:pt x="5022" y="3949"/>
                    <a:pt x="3972" y="4999"/>
                    <a:pt x="2694" y="4999"/>
                  </a:cubicBezTo>
                  <a:cubicBezTo>
                    <a:pt x="1416" y="4999"/>
                    <a:pt x="388" y="3949"/>
                    <a:pt x="388" y="2694"/>
                  </a:cubicBezTo>
                  <a:cubicBezTo>
                    <a:pt x="388" y="1416"/>
                    <a:pt x="1416" y="366"/>
                    <a:pt x="2694" y="366"/>
                  </a:cubicBezTo>
                  <a:close/>
                  <a:moveTo>
                    <a:pt x="2694" y="1"/>
                  </a:moveTo>
                  <a:cubicBezTo>
                    <a:pt x="1210" y="1"/>
                    <a:pt x="0" y="1187"/>
                    <a:pt x="0" y="2694"/>
                  </a:cubicBezTo>
                  <a:cubicBezTo>
                    <a:pt x="0" y="4178"/>
                    <a:pt x="1210" y="5387"/>
                    <a:pt x="2694" y="5387"/>
                  </a:cubicBezTo>
                  <a:cubicBezTo>
                    <a:pt x="4177" y="5387"/>
                    <a:pt x="5387" y="4178"/>
                    <a:pt x="5387" y="2694"/>
                  </a:cubicBezTo>
                  <a:cubicBezTo>
                    <a:pt x="5387" y="1187"/>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3"/>
            <p:cNvSpPr/>
            <p:nvPr/>
          </p:nvSpPr>
          <p:spPr>
            <a:xfrm>
              <a:off x="5976400" y="3566500"/>
              <a:ext cx="87900" cy="87325"/>
            </a:xfrm>
            <a:custGeom>
              <a:avLst/>
              <a:gdLst/>
              <a:ahLst/>
              <a:cxnLst/>
              <a:rect l="l" t="t" r="r" b="b"/>
              <a:pathLst>
                <a:path w="3516" h="3493" extrusionOk="0">
                  <a:moveTo>
                    <a:pt x="1758" y="0"/>
                  </a:moveTo>
                  <a:cubicBezTo>
                    <a:pt x="799" y="0"/>
                    <a:pt x="0" y="776"/>
                    <a:pt x="0" y="1758"/>
                  </a:cubicBezTo>
                  <a:cubicBezTo>
                    <a:pt x="0" y="2717"/>
                    <a:pt x="799" y="3493"/>
                    <a:pt x="1758" y="3493"/>
                  </a:cubicBezTo>
                  <a:cubicBezTo>
                    <a:pt x="2739" y="3493"/>
                    <a:pt x="3515" y="2717"/>
                    <a:pt x="3515" y="1758"/>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3"/>
            <p:cNvSpPr/>
            <p:nvPr/>
          </p:nvSpPr>
          <p:spPr>
            <a:xfrm>
              <a:off x="5421175" y="2256325"/>
              <a:ext cx="134700" cy="134700"/>
            </a:xfrm>
            <a:custGeom>
              <a:avLst/>
              <a:gdLst/>
              <a:ahLst/>
              <a:cxnLst/>
              <a:rect l="l" t="t" r="r" b="b"/>
              <a:pathLst>
                <a:path w="5388" h="5388" extrusionOk="0">
                  <a:moveTo>
                    <a:pt x="2694" y="389"/>
                  </a:moveTo>
                  <a:cubicBezTo>
                    <a:pt x="3972" y="389"/>
                    <a:pt x="4999" y="1416"/>
                    <a:pt x="4999" y="2694"/>
                  </a:cubicBezTo>
                  <a:cubicBezTo>
                    <a:pt x="4999" y="3972"/>
                    <a:pt x="3972" y="5022"/>
                    <a:pt x="2694" y="5022"/>
                  </a:cubicBezTo>
                  <a:cubicBezTo>
                    <a:pt x="1415" y="5022"/>
                    <a:pt x="365" y="3972"/>
                    <a:pt x="365" y="2694"/>
                  </a:cubicBezTo>
                  <a:cubicBezTo>
                    <a:pt x="365" y="1416"/>
                    <a:pt x="1415" y="389"/>
                    <a:pt x="2694" y="389"/>
                  </a:cubicBezTo>
                  <a:close/>
                  <a:moveTo>
                    <a:pt x="2694" y="1"/>
                  </a:moveTo>
                  <a:cubicBezTo>
                    <a:pt x="1210" y="1"/>
                    <a:pt x="0" y="1210"/>
                    <a:pt x="0" y="2694"/>
                  </a:cubicBezTo>
                  <a:cubicBezTo>
                    <a:pt x="0" y="4178"/>
                    <a:pt x="1210" y="5387"/>
                    <a:pt x="2694" y="5387"/>
                  </a:cubicBezTo>
                  <a:cubicBezTo>
                    <a:pt x="4177" y="5387"/>
                    <a:pt x="5387" y="4178"/>
                    <a:pt x="5387" y="2694"/>
                  </a:cubicBezTo>
                  <a:cubicBezTo>
                    <a:pt x="5387" y="1210"/>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3"/>
            <p:cNvSpPr/>
            <p:nvPr/>
          </p:nvSpPr>
          <p:spPr>
            <a:xfrm>
              <a:off x="5444575" y="2279725"/>
              <a:ext cx="87900" cy="87900"/>
            </a:xfrm>
            <a:custGeom>
              <a:avLst/>
              <a:gdLst/>
              <a:ahLst/>
              <a:cxnLst/>
              <a:rect l="l" t="t" r="r" b="b"/>
              <a:pathLst>
                <a:path w="3516" h="3516" extrusionOk="0">
                  <a:moveTo>
                    <a:pt x="1758" y="0"/>
                  </a:moveTo>
                  <a:cubicBezTo>
                    <a:pt x="776" y="0"/>
                    <a:pt x="0" y="799"/>
                    <a:pt x="0" y="1758"/>
                  </a:cubicBezTo>
                  <a:cubicBezTo>
                    <a:pt x="0" y="2739"/>
                    <a:pt x="776" y="3516"/>
                    <a:pt x="1758" y="3516"/>
                  </a:cubicBezTo>
                  <a:cubicBezTo>
                    <a:pt x="2716" y="3516"/>
                    <a:pt x="3515" y="2739"/>
                    <a:pt x="3515" y="1758"/>
                  </a:cubicBezTo>
                  <a:cubicBezTo>
                    <a:pt x="3515" y="799"/>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3"/>
            <p:cNvSpPr/>
            <p:nvPr/>
          </p:nvSpPr>
          <p:spPr>
            <a:xfrm>
              <a:off x="5459400" y="1912225"/>
              <a:ext cx="134700" cy="134700"/>
            </a:xfrm>
            <a:custGeom>
              <a:avLst/>
              <a:gdLst/>
              <a:ahLst/>
              <a:cxnLst/>
              <a:rect l="l" t="t" r="r" b="b"/>
              <a:pathLst>
                <a:path w="5388" h="5388" extrusionOk="0">
                  <a:moveTo>
                    <a:pt x="2694" y="366"/>
                  </a:moveTo>
                  <a:cubicBezTo>
                    <a:pt x="3972" y="366"/>
                    <a:pt x="4999" y="1416"/>
                    <a:pt x="4999" y="2694"/>
                  </a:cubicBezTo>
                  <a:cubicBezTo>
                    <a:pt x="4999" y="3973"/>
                    <a:pt x="3972" y="5000"/>
                    <a:pt x="2694" y="5000"/>
                  </a:cubicBezTo>
                  <a:cubicBezTo>
                    <a:pt x="1416" y="5000"/>
                    <a:pt x="389" y="3973"/>
                    <a:pt x="389" y="2694"/>
                  </a:cubicBezTo>
                  <a:cubicBezTo>
                    <a:pt x="389" y="1416"/>
                    <a:pt x="1416" y="366"/>
                    <a:pt x="2694" y="366"/>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3"/>
            <p:cNvSpPr/>
            <p:nvPr/>
          </p:nvSpPr>
          <p:spPr>
            <a:xfrm>
              <a:off x="5482800" y="1935625"/>
              <a:ext cx="87900" cy="87900"/>
            </a:xfrm>
            <a:custGeom>
              <a:avLst/>
              <a:gdLst/>
              <a:ahLst/>
              <a:cxnLst/>
              <a:rect l="l" t="t" r="r" b="b"/>
              <a:pathLst>
                <a:path w="3516" h="3516" extrusionOk="0">
                  <a:moveTo>
                    <a:pt x="1758" y="1"/>
                  </a:moveTo>
                  <a:cubicBezTo>
                    <a:pt x="799" y="1"/>
                    <a:pt x="0" y="777"/>
                    <a:pt x="0" y="1758"/>
                  </a:cubicBezTo>
                  <a:cubicBezTo>
                    <a:pt x="0" y="2717"/>
                    <a:pt x="799" y="3516"/>
                    <a:pt x="1758" y="3516"/>
                  </a:cubicBezTo>
                  <a:cubicBezTo>
                    <a:pt x="2739" y="3516"/>
                    <a:pt x="3515" y="2717"/>
                    <a:pt x="3515" y="1758"/>
                  </a:cubicBezTo>
                  <a:cubicBezTo>
                    <a:pt x="3515" y="777"/>
                    <a:pt x="2739"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3"/>
            <p:cNvSpPr/>
            <p:nvPr/>
          </p:nvSpPr>
          <p:spPr>
            <a:xfrm>
              <a:off x="4736975" y="1935625"/>
              <a:ext cx="87900" cy="87900"/>
            </a:xfrm>
            <a:custGeom>
              <a:avLst/>
              <a:gdLst/>
              <a:ahLst/>
              <a:cxnLst/>
              <a:rect l="l" t="t" r="r" b="b"/>
              <a:pathLst>
                <a:path w="3516" h="3516" extrusionOk="0">
                  <a:moveTo>
                    <a:pt x="1758" y="1"/>
                  </a:moveTo>
                  <a:cubicBezTo>
                    <a:pt x="777" y="1"/>
                    <a:pt x="1" y="777"/>
                    <a:pt x="1" y="1758"/>
                  </a:cubicBezTo>
                  <a:cubicBezTo>
                    <a:pt x="1" y="2717"/>
                    <a:pt x="777"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3"/>
            <p:cNvSpPr/>
            <p:nvPr/>
          </p:nvSpPr>
          <p:spPr>
            <a:xfrm>
              <a:off x="7044625" y="2632950"/>
              <a:ext cx="87900" cy="87325"/>
            </a:xfrm>
            <a:custGeom>
              <a:avLst/>
              <a:gdLst/>
              <a:ahLst/>
              <a:cxnLst/>
              <a:rect l="l" t="t" r="r" b="b"/>
              <a:pathLst>
                <a:path w="3516" h="3493" extrusionOk="0">
                  <a:moveTo>
                    <a:pt x="1758" y="0"/>
                  </a:moveTo>
                  <a:cubicBezTo>
                    <a:pt x="799" y="0"/>
                    <a:pt x="0" y="776"/>
                    <a:pt x="0" y="1735"/>
                  </a:cubicBezTo>
                  <a:cubicBezTo>
                    <a:pt x="0" y="2716"/>
                    <a:pt x="799" y="3493"/>
                    <a:pt x="1758" y="3493"/>
                  </a:cubicBezTo>
                  <a:cubicBezTo>
                    <a:pt x="2739" y="3493"/>
                    <a:pt x="3515" y="2716"/>
                    <a:pt x="3515" y="1735"/>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3"/>
            <p:cNvSpPr/>
            <p:nvPr/>
          </p:nvSpPr>
          <p:spPr>
            <a:xfrm>
              <a:off x="4222850" y="1085400"/>
              <a:ext cx="134675" cy="134675"/>
            </a:xfrm>
            <a:custGeom>
              <a:avLst/>
              <a:gdLst/>
              <a:ahLst/>
              <a:cxnLst/>
              <a:rect l="l" t="t" r="r" b="b"/>
              <a:pathLst>
                <a:path w="5387" h="5387" extrusionOk="0">
                  <a:moveTo>
                    <a:pt x="2694" y="388"/>
                  </a:moveTo>
                  <a:cubicBezTo>
                    <a:pt x="3972" y="388"/>
                    <a:pt x="5022" y="1415"/>
                    <a:pt x="5022" y="2694"/>
                  </a:cubicBezTo>
                  <a:cubicBezTo>
                    <a:pt x="5022" y="3972"/>
                    <a:pt x="3972" y="4999"/>
                    <a:pt x="2694" y="4999"/>
                  </a:cubicBezTo>
                  <a:cubicBezTo>
                    <a:pt x="1415" y="4999"/>
                    <a:pt x="388" y="3972"/>
                    <a:pt x="388" y="2694"/>
                  </a:cubicBezTo>
                  <a:cubicBezTo>
                    <a:pt x="388" y="1415"/>
                    <a:pt x="1415" y="388"/>
                    <a:pt x="2694" y="388"/>
                  </a:cubicBezTo>
                  <a:close/>
                  <a:moveTo>
                    <a:pt x="2694" y="0"/>
                  </a:moveTo>
                  <a:cubicBezTo>
                    <a:pt x="1210" y="0"/>
                    <a:pt x="0" y="1210"/>
                    <a:pt x="0" y="2694"/>
                  </a:cubicBezTo>
                  <a:cubicBezTo>
                    <a:pt x="0" y="4177"/>
                    <a:pt x="1210" y="5387"/>
                    <a:pt x="2694" y="5387"/>
                  </a:cubicBezTo>
                  <a:cubicBezTo>
                    <a:pt x="4177" y="5387"/>
                    <a:pt x="5387" y="4177"/>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3"/>
            <p:cNvSpPr/>
            <p:nvPr/>
          </p:nvSpPr>
          <p:spPr>
            <a:xfrm>
              <a:off x="4246800" y="1108775"/>
              <a:ext cx="87350" cy="87925"/>
            </a:xfrm>
            <a:custGeom>
              <a:avLst/>
              <a:gdLst/>
              <a:ahLst/>
              <a:cxnLst/>
              <a:rect l="l" t="t" r="r" b="b"/>
              <a:pathLst>
                <a:path w="3494" h="3517" extrusionOk="0">
                  <a:moveTo>
                    <a:pt x="1736" y="1"/>
                  </a:moveTo>
                  <a:cubicBezTo>
                    <a:pt x="777" y="1"/>
                    <a:pt x="1" y="800"/>
                    <a:pt x="1" y="1759"/>
                  </a:cubicBezTo>
                  <a:cubicBezTo>
                    <a:pt x="1" y="2717"/>
                    <a:pt x="777" y="3516"/>
                    <a:pt x="1736" y="3516"/>
                  </a:cubicBezTo>
                  <a:cubicBezTo>
                    <a:pt x="2717" y="3516"/>
                    <a:pt x="3493" y="2717"/>
                    <a:pt x="3493" y="1759"/>
                  </a:cubicBezTo>
                  <a:cubicBezTo>
                    <a:pt x="3493" y="800"/>
                    <a:pt x="271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3"/>
            <p:cNvSpPr/>
            <p:nvPr/>
          </p:nvSpPr>
          <p:spPr>
            <a:xfrm>
              <a:off x="3502700" y="2585000"/>
              <a:ext cx="134700" cy="134700"/>
            </a:xfrm>
            <a:custGeom>
              <a:avLst/>
              <a:gdLst/>
              <a:ahLst/>
              <a:cxnLst/>
              <a:rect l="l" t="t" r="r" b="b"/>
              <a:pathLst>
                <a:path w="5388" h="5388" extrusionOk="0">
                  <a:moveTo>
                    <a:pt x="2694" y="389"/>
                  </a:moveTo>
                  <a:cubicBezTo>
                    <a:pt x="3972" y="389"/>
                    <a:pt x="4999" y="1416"/>
                    <a:pt x="4999" y="2694"/>
                  </a:cubicBezTo>
                  <a:cubicBezTo>
                    <a:pt x="4999" y="3973"/>
                    <a:pt x="3972" y="5000"/>
                    <a:pt x="2694" y="5000"/>
                  </a:cubicBezTo>
                  <a:cubicBezTo>
                    <a:pt x="1416" y="5000"/>
                    <a:pt x="389" y="3973"/>
                    <a:pt x="389" y="2694"/>
                  </a:cubicBezTo>
                  <a:cubicBezTo>
                    <a:pt x="389" y="1416"/>
                    <a:pt x="1416" y="389"/>
                    <a:pt x="2694" y="389"/>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3"/>
            <p:cNvSpPr/>
            <p:nvPr/>
          </p:nvSpPr>
          <p:spPr>
            <a:xfrm>
              <a:off x="3526100" y="2608400"/>
              <a:ext cx="87900" cy="87900"/>
            </a:xfrm>
            <a:custGeom>
              <a:avLst/>
              <a:gdLst/>
              <a:ahLst/>
              <a:cxnLst/>
              <a:rect l="l" t="t" r="r" b="b"/>
              <a:pathLst>
                <a:path w="3516" h="3516" extrusionOk="0">
                  <a:moveTo>
                    <a:pt x="1758" y="1"/>
                  </a:moveTo>
                  <a:cubicBezTo>
                    <a:pt x="776" y="1"/>
                    <a:pt x="0" y="777"/>
                    <a:pt x="0" y="1758"/>
                  </a:cubicBezTo>
                  <a:cubicBezTo>
                    <a:pt x="0" y="2717"/>
                    <a:pt x="776"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3"/>
            <p:cNvSpPr/>
            <p:nvPr/>
          </p:nvSpPr>
          <p:spPr>
            <a:xfrm>
              <a:off x="2281550" y="1156150"/>
              <a:ext cx="134700" cy="134700"/>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3"/>
            <p:cNvSpPr/>
            <p:nvPr/>
          </p:nvSpPr>
          <p:spPr>
            <a:xfrm>
              <a:off x="2304950" y="1179550"/>
              <a:ext cx="87325" cy="87900"/>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3"/>
            <p:cNvSpPr/>
            <p:nvPr/>
          </p:nvSpPr>
          <p:spPr>
            <a:xfrm>
              <a:off x="1577950" y="1004925"/>
              <a:ext cx="94750" cy="94750"/>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3"/>
            <p:cNvSpPr/>
            <p:nvPr/>
          </p:nvSpPr>
          <p:spPr>
            <a:xfrm>
              <a:off x="1595075" y="1022050"/>
              <a:ext cx="59950" cy="59950"/>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3"/>
            <p:cNvSpPr/>
            <p:nvPr/>
          </p:nvSpPr>
          <p:spPr>
            <a:xfrm>
              <a:off x="2892125" y="11704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3"/>
            <p:cNvSpPr/>
            <p:nvPr/>
          </p:nvSpPr>
          <p:spPr>
            <a:xfrm>
              <a:off x="7004675" y="1366150"/>
              <a:ext cx="106150" cy="106150"/>
            </a:xfrm>
            <a:custGeom>
              <a:avLst/>
              <a:gdLst/>
              <a:ahLst/>
              <a:cxnLst/>
              <a:rect l="l" t="t" r="r" b="b"/>
              <a:pathLst>
                <a:path w="4246" h="4246" extrusionOk="0">
                  <a:moveTo>
                    <a:pt x="2123" y="0"/>
                  </a:moveTo>
                  <a:cubicBezTo>
                    <a:pt x="936" y="0"/>
                    <a:pt x="0" y="959"/>
                    <a:pt x="0" y="2123"/>
                  </a:cubicBezTo>
                  <a:cubicBezTo>
                    <a:pt x="0" y="3310"/>
                    <a:pt x="936" y="4246"/>
                    <a:pt x="2123" y="4246"/>
                  </a:cubicBezTo>
                  <a:cubicBezTo>
                    <a:pt x="3287" y="4246"/>
                    <a:pt x="4246" y="3310"/>
                    <a:pt x="4246" y="2123"/>
                  </a:cubicBezTo>
                  <a:cubicBezTo>
                    <a:pt x="4246" y="959"/>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3"/>
            <p:cNvSpPr/>
            <p:nvPr/>
          </p:nvSpPr>
          <p:spPr>
            <a:xfrm>
              <a:off x="6446600" y="2270600"/>
              <a:ext cx="106150" cy="106150"/>
            </a:xfrm>
            <a:custGeom>
              <a:avLst/>
              <a:gdLst/>
              <a:ahLst/>
              <a:cxnLst/>
              <a:rect l="l" t="t" r="r" b="b"/>
              <a:pathLst>
                <a:path w="4246" h="4246" extrusionOk="0">
                  <a:moveTo>
                    <a:pt x="2123" y="0"/>
                  </a:moveTo>
                  <a:cubicBezTo>
                    <a:pt x="959" y="0"/>
                    <a:pt x="0" y="959"/>
                    <a:pt x="0" y="2123"/>
                  </a:cubicBezTo>
                  <a:cubicBezTo>
                    <a:pt x="0" y="3310"/>
                    <a:pt x="959" y="4246"/>
                    <a:pt x="2123" y="4246"/>
                  </a:cubicBezTo>
                  <a:cubicBezTo>
                    <a:pt x="3310" y="4246"/>
                    <a:pt x="4246" y="3310"/>
                    <a:pt x="4246" y="2123"/>
                  </a:cubicBezTo>
                  <a:cubicBezTo>
                    <a:pt x="4246" y="959"/>
                    <a:pt x="3310" y="0"/>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3"/>
            <p:cNvSpPr/>
            <p:nvPr/>
          </p:nvSpPr>
          <p:spPr>
            <a:xfrm>
              <a:off x="6258275" y="3300575"/>
              <a:ext cx="69650" cy="69650"/>
            </a:xfrm>
            <a:custGeom>
              <a:avLst/>
              <a:gdLst/>
              <a:ahLst/>
              <a:cxnLst/>
              <a:rect l="l" t="t" r="r" b="b"/>
              <a:pathLst>
                <a:path w="2786" h="2786" extrusionOk="0">
                  <a:moveTo>
                    <a:pt x="1393" y="1"/>
                  </a:moveTo>
                  <a:cubicBezTo>
                    <a:pt x="617" y="1"/>
                    <a:pt x="1" y="617"/>
                    <a:pt x="1" y="1393"/>
                  </a:cubicBezTo>
                  <a:cubicBezTo>
                    <a:pt x="1" y="2146"/>
                    <a:pt x="617" y="2786"/>
                    <a:pt x="1393" y="2786"/>
                  </a:cubicBezTo>
                  <a:cubicBezTo>
                    <a:pt x="2169" y="2786"/>
                    <a:pt x="2786" y="2146"/>
                    <a:pt x="2786" y="1393"/>
                  </a:cubicBezTo>
                  <a:cubicBezTo>
                    <a:pt x="2786" y="617"/>
                    <a:pt x="2169"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3"/>
            <p:cNvSpPr/>
            <p:nvPr/>
          </p:nvSpPr>
          <p:spPr>
            <a:xfrm>
              <a:off x="4746100" y="3030675"/>
              <a:ext cx="69650" cy="69075"/>
            </a:xfrm>
            <a:custGeom>
              <a:avLst/>
              <a:gdLst/>
              <a:ahLst/>
              <a:cxnLst/>
              <a:rect l="l" t="t" r="r" b="b"/>
              <a:pathLst>
                <a:path w="2786" h="2763" extrusionOk="0">
                  <a:moveTo>
                    <a:pt x="1393" y="0"/>
                  </a:moveTo>
                  <a:cubicBezTo>
                    <a:pt x="617" y="0"/>
                    <a:pt x="1" y="617"/>
                    <a:pt x="1" y="1393"/>
                  </a:cubicBezTo>
                  <a:cubicBezTo>
                    <a:pt x="1" y="2146"/>
                    <a:pt x="617" y="2762"/>
                    <a:pt x="1393" y="2762"/>
                  </a:cubicBezTo>
                  <a:cubicBezTo>
                    <a:pt x="2169" y="2762"/>
                    <a:pt x="2786" y="2146"/>
                    <a:pt x="2786" y="1393"/>
                  </a:cubicBezTo>
                  <a:cubicBezTo>
                    <a:pt x="2786" y="617"/>
                    <a:pt x="2169"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3"/>
            <p:cNvSpPr/>
            <p:nvPr/>
          </p:nvSpPr>
          <p:spPr>
            <a:xfrm>
              <a:off x="5111875" y="1378700"/>
              <a:ext cx="106175" cy="106150"/>
            </a:xfrm>
            <a:custGeom>
              <a:avLst/>
              <a:gdLst/>
              <a:ahLst/>
              <a:cxnLst/>
              <a:rect l="l" t="t" r="r" b="b"/>
              <a:pathLst>
                <a:path w="4247" h="4246" extrusionOk="0">
                  <a:moveTo>
                    <a:pt x="2124" y="0"/>
                  </a:moveTo>
                  <a:cubicBezTo>
                    <a:pt x="960" y="0"/>
                    <a:pt x="1" y="959"/>
                    <a:pt x="1" y="2123"/>
                  </a:cubicBezTo>
                  <a:cubicBezTo>
                    <a:pt x="1" y="3310"/>
                    <a:pt x="960" y="4246"/>
                    <a:pt x="2124" y="4246"/>
                  </a:cubicBezTo>
                  <a:cubicBezTo>
                    <a:pt x="3288" y="4246"/>
                    <a:pt x="4246" y="3310"/>
                    <a:pt x="4246" y="2123"/>
                  </a:cubicBezTo>
                  <a:cubicBezTo>
                    <a:pt x="4246" y="959"/>
                    <a:pt x="3288" y="0"/>
                    <a:pt x="2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3"/>
            <p:cNvSpPr/>
            <p:nvPr/>
          </p:nvSpPr>
          <p:spPr>
            <a:xfrm>
              <a:off x="5692225" y="1404950"/>
              <a:ext cx="75350" cy="74775"/>
            </a:xfrm>
            <a:custGeom>
              <a:avLst/>
              <a:gdLst/>
              <a:ahLst/>
              <a:cxnLst/>
              <a:rect l="l" t="t" r="r" b="b"/>
              <a:pathLst>
                <a:path w="3014" h="2991" extrusionOk="0">
                  <a:moveTo>
                    <a:pt x="1507" y="0"/>
                  </a:moveTo>
                  <a:cubicBezTo>
                    <a:pt x="685" y="0"/>
                    <a:pt x="0" y="662"/>
                    <a:pt x="0" y="1507"/>
                  </a:cubicBezTo>
                  <a:cubicBezTo>
                    <a:pt x="0" y="2328"/>
                    <a:pt x="685" y="2990"/>
                    <a:pt x="1507" y="2990"/>
                  </a:cubicBezTo>
                  <a:cubicBezTo>
                    <a:pt x="2328" y="2990"/>
                    <a:pt x="3013" y="2328"/>
                    <a:pt x="3013" y="1507"/>
                  </a:cubicBezTo>
                  <a:cubicBezTo>
                    <a:pt x="3013" y="662"/>
                    <a:pt x="2328" y="0"/>
                    <a:pt x="1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3"/>
            <p:cNvSpPr/>
            <p:nvPr/>
          </p:nvSpPr>
          <p:spPr>
            <a:xfrm>
              <a:off x="5821750" y="1469425"/>
              <a:ext cx="79350" cy="79350"/>
            </a:xfrm>
            <a:custGeom>
              <a:avLst/>
              <a:gdLst/>
              <a:ahLst/>
              <a:cxnLst/>
              <a:rect l="l" t="t" r="r" b="b"/>
              <a:pathLst>
                <a:path w="3174" h="3174" extrusionOk="0">
                  <a:moveTo>
                    <a:pt x="1598" y="1"/>
                  </a:moveTo>
                  <a:cubicBezTo>
                    <a:pt x="708" y="1"/>
                    <a:pt x="1" y="708"/>
                    <a:pt x="1" y="1575"/>
                  </a:cubicBezTo>
                  <a:cubicBezTo>
                    <a:pt x="1" y="2466"/>
                    <a:pt x="708" y="3173"/>
                    <a:pt x="1598" y="3173"/>
                  </a:cubicBezTo>
                  <a:cubicBezTo>
                    <a:pt x="2466" y="3173"/>
                    <a:pt x="3173" y="2466"/>
                    <a:pt x="3173" y="1575"/>
                  </a:cubicBezTo>
                  <a:cubicBezTo>
                    <a:pt x="3173" y="708"/>
                    <a:pt x="2466"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3"/>
            <p:cNvSpPr/>
            <p:nvPr/>
          </p:nvSpPr>
          <p:spPr>
            <a:xfrm>
              <a:off x="3572900" y="2384150"/>
              <a:ext cx="139825" cy="139250"/>
            </a:xfrm>
            <a:custGeom>
              <a:avLst/>
              <a:gdLst/>
              <a:ahLst/>
              <a:cxnLst/>
              <a:rect l="l" t="t" r="r" b="b"/>
              <a:pathLst>
                <a:path w="5593" h="5570" extrusionOk="0">
                  <a:moveTo>
                    <a:pt x="2808" y="0"/>
                  </a:moveTo>
                  <a:cubicBezTo>
                    <a:pt x="1255" y="0"/>
                    <a:pt x="0" y="1233"/>
                    <a:pt x="0" y="2785"/>
                  </a:cubicBezTo>
                  <a:cubicBezTo>
                    <a:pt x="0" y="4314"/>
                    <a:pt x="1255" y="5570"/>
                    <a:pt x="2808" y="5570"/>
                  </a:cubicBezTo>
                  <a:cubicBezTo>
                    <a:pt x="4337" y="5570"/>
                    <a:pt x="5592" y="4314"/>
                    <a:pt x="5592" y="2785"/>
                  </a:cubicBezTo>
                  <a:cubicBezTo>
                    <a:pt x="5592" y="1233"/>
                    <a:pt x="4337"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3"/>
            <p:cNvSpPr/>
            <p:nvPr/>
          </p:nvSpPr>
          <p:spPr>
            <a:xfrm>
              <a:off x="5419450" y="2995300"/>
              <a:ext cx="139825" cy="139825"/>
            </a:xfrm>
            <a:custGeom>
              <a:avLst/>
              <a:gdLst/>
              <a:ahLst/>
              <a:cxnLst/>
              <a:rect l="l" t="t" r="r" b="b"/>
              <a:pathLst>
                <a:path w="5593" h="5593" extrusionOk="0">
                  <a:moveTo>
                    <a:pt x="2785" y="0"/>
                  </a:moveTo>
                  <a:cubicBezTo>
                    <a:pt x="1256" y="0"/>
                    <a:pt x="1" y="1256"/>
                    <a:pt x="1" y="2808"/>
                  </a:cubicBezTo>
                  <a:cubicBezTo>
                    <a:pt x="1" y="4337"/>
                    <a:pt x="1256" y="5592"/>
                    <a:pt x="2785" y="5592"/>
                  </a:cubicBezTo>
                  <a:cubicBezTo>
                    <a:pt x="4338" y="5592"/>
                    <a:pt x="5593" y="4337"/>
                    <a:pt x="5593" y="2808"/>
                  </a:cubicBezTo>
                  <a:cubicBezTo>
                    <a:pt x="5593" y="1256"/>
                    <a:pt x="4338" y="0"/>
                    <a:pt x="2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3"/>
            <p:cNvSpPr/>
            <p:nvPr/>
          </p:nvSpPr>
          <p:spPr>
            <a:xfrm>
              <a:off x="3311550" y="1787275"/>
              <a:ext cx="65075" cy="65075"/>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3"/>
            <p:cNvSpPr/>
            <p:nvPr/>
          </p:nvSpPr>
          <p:spPr>
            <a:xfrm>
              <a:off x="3501550" y="1519075"/>
              <a:ext cx="143825" cy="144400"/>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3"/>
            <p:cNvSpPr/>
            <p:nvPr/>
          </p:nvSpPr>
          <p:spPr>
            <a:xfrm>
              <a:off x="3526675" y="1544750"/>
              <a:ext cx="93600" cy="93050"/>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3"/>
            <p:cNvSpPr/>
            <p:nvPr/>
          </p:nvSpPr>
          <p:spPr>
            <a:xfrm>
              <a:off x="1930050" y="1563575"/>
              <a:ext cx="106150" cy="106175"/>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3"/>
            <p:cNvSpPr/>
            <p:nvPr/>
          </p:nvSpPr>
          <p:spPr>
            <a:xfrm>
              <a:off x="1621325" y="1563575"/>
              <a:ext cx="106175" cy="106175"/>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3"/>
            <p:cNvSpPr/>
            <p:nvPr/>
          </p:nvSpPr>
          <p:spPr>
            <a:xfrm>
              <a:off x="944550" y="1765575"/>
              <a:ext cx="106175" cy="106175"/>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3"/>
            <p:cNvSpPr/>
            <p:nvPr/>
          </p:nvSpPr>
          <p:spPr>
            <a:xfrm>
              <a:off x="496050" y="13239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3"/>
            <p:cNvSpPr/>
            <p:nvPr/>
          </p:nvSpPr>
          <p:spPr>
            <a:xfrm>
              <a:off x="3168300" y="1186975"/>
              <a:ext cx="72500" cy="73050"/>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3"/>
            <p:cNvSpPr/>
            <p:nvPr/>
          </p:nvSpPr>
          <p:spPr>
            <a:xfrm>
              <a:off x="1238425" y="1362725"/>
              <a:ext cx="73075" cy="73050"/>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3"/>
            <p:cNvSpPr/>
            <p:nvPr/>
          </p:nvSpPr>
          <p:spPr>
            <a:xfrm>
              <a:off x="2281550" y="832600"/>
              <a:ext cx="2995850" cy="9725"/>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3"/>
            <p:cNvSpPr/>
            <p:nvPr/>
          </p:nvSpPr>
          <p:spPr>
            <a:xfrm>
              <a:off x="2222775" y="800650"/>
              <a:ext cx="73075" cy="73050"/>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3"/>
            <p:cNvSpPr/>
            <p:nvPr/>
          </p:nvSpPr>
          <p:spPr>
            <a:xfrm>
              <a:off x="5235725" y="800650"/>
              <a:ext cx="73050" cy="73050"/>
            </a:xfrm>
            <a:custGeom>
              <a:avLst/>
              <a:gdLst/>
              <a:ahLst/>
              <a:cxnLst/>
              <a:rect l="l" t="t" r="r" b="b"/>
              <a:pathLst>
                <a:path w="2922" h="2922" extrusionOk="0">
                  <a:moveTo>
                    <a:pt x="1461" y="0"/>
                  </a:moveTo>
                  <a:cubicBezTo>
                    <a:pt x="662" y="0"/>
                    <a:pt x="0" y="662"/>
                    <a:pt x="0" y="1461"/>
                  </a:cubicBezTo>
                  <a:cubicBezTo>
                    <a:pt x="0" y="2283"/>
                    <a:pt x="662" y="2922"/>
                    <a:pt x="1461" y="2922"/>
                  </a:cubicBezTo>
                  <a:cubicBezTo>
                    <a:pt x="2283" y="2922"/>
                    <a:pt x="2922" y="2283"/>
                    <a:pt x="2922" y="1461"/>
                  </a:cubicBezTo>
                  <a:cubicBezTo>
                    <a:pt x="2922" y="662"/>
                    <a:pt x="228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3"/>
            <p:cNvSpPr/>
            <p:nvPr/>
          </p:nvSpPr>
          <p:spPr>
            <a:xfrm>
              <a:off x="5732175" y="319450"/>
              <a:ext cx="1118450" cy="1117475"/>
            </a:xfrm>
            <a:custGeom>
              <a:avLst/>
              <a:gdLst/>
              <a:ahLst/>
              <a:cxnLst/>
              <a:rect l="l" t="t" r="r" b="b"/>
              <a:pathLst>
                <a:path w="44738" h="44699" extrusionOk="0">
                  <a:moveTo>
                    <a:pt x="44532" y="1"/>
                  </a:moveTo>
                  <a:cubicBezTo>
                    <a:pt x="44481" y="1"/>
                    <a:pt x="44430" y="18"/>
                    <a:pt x="44395" y="52"/>
                  </a:cubicBezTo>
                  <a:lnTo>
                    <a:pt x="91" y="44356"/>
                  </a:lnTo>
                  <a:cubicBezTo>
                    <a:pt x="0" y="44447"/>
                    <a:pt x="0" y="44562"/>
                    <a:pt x="91" y="44630"/>
                  </a:cubicBezTo>
                  <a:cubicBezTo>
                    <a:pt x="114" y="44676"/>
                    <a:pt x="160" y="44699"/>
                    <a:pt x="228" y="44699"/>
                  </a:cubicBezTo>
                  <a:cubicBezTo>
                    <a:pt x="274" y="44699"/>
                    <a:pt x="320" y="44676"/>
                    <a:pt x="342" y="44630"/>
                  </a:cubicBezTo>
                  <a:lnTo>
                    <a:pt x="44669" y="326"/>
                  </a:lnTo>
                  <a:cubicBezTo>
                    <a:pt x="44738" y="258"/>
                    <a:pt x="44738" y="121"/>
                    <a:pt x="44669" y="52"/>
                  </a:cubicBezTo>
                  <a:cubicBezTo>
                    <a:pt x="44635" y="18"/>
                    <a:pt x="44584" y="1"/>
                    <a:pt x="44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3"/>
            <p:cNvSpPr/>
            <p:nvPr/>
          </p:nvSpPr>
          <p:spPr>
            <a:xfrm>
              <a:off x="5870250" y="381100"/>
              <a:ext cx="1118475" cy="1117450"/>
            </a:xfrm>
            <a:custGeom>
              <a:avLst/>
              <a:gdLst/>
              <a:ahLst/>
              <a:cxnLst/>
              <a:rect l="l" t="t" r="r" b="b"/>
              <a:pathLst>
                <a:path w="44739" h="44698" extrusionOk="0">
                  <a:moveTo>
                    <a:pt x="44522" y="0"/>
                  </a:moveTo>
                  <a:cubicBezTo>
                    <a:pt x="44476" y="0"/>
                    <a:pt x="44430" y="17"/>
                    <a:pt x="44396" y="51"/>
                  </a:cubicBezTo>
                  <a:lnTo>
                    <a:pt x="69" y="44378"/>
                  </a:lnTo>
                  <a:cubicBezTo>
                    <a:pt x="1" y="44447"/>
                    <a:pt x="1" y="44561"/>
                    <a:pt x="69" y="44629"/>
                  </a:cubicBezTo>
                  <a:cubicBezTo>
                    <a:pt x="115" y="44675"/>
                    <a:pt x="161" y="44698"/>
                    <a:pt x="206" y="44698"/>
                  </a:cubicBezTo>
                  <a:cubicBezTo>
                    <a:pt x="252" y="44698"/>
                    <a:pt x="298" y="44675"/>
                    <a:pt x="343" y="44629"/>
                  </a:cubicBezTo>
                  <a:lnTo>
                    <a:pt x="44647" y="325"/>
                  </a:lnTo>
                  <a:cubicBezTo>
                    <a:pt x="44738" y="257"/>
                    <a:pt x="44738" y="120"/>
                    <a:pt x="44647" y="51"/>
                  </a:cubicBezTo>
                  <a:cubicBezTo>
                    <a:pt x="44613" y="17"/>
                    <a:pt x="44567" y="0"/>
                    <a:pt x="44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3"/>
            <p:cNvSpPr/>
            <p:nvPr/>
          </p:nvSpPr>
          <p:spPr>
            <a:xfrm>
              <a:off x="4775775" y="1974875"/>
              <a:ext cx="2300825" cy="706600"/>
            </a:xfrm>
            <a:custGeom>
              <a:avLst/>
              <a:gdLst/>
              <a:ahLst/>
              <a:cxnLst/>
              <a:rect l="l" t="t" r="r" b="b"/>
              <a:pathLst>
                <a:path w="92033" h="28264" extrusionOk="0">
                  <a:moveTo>
                    <a:pt x="206" y="0"/>
                  </a:moveTo>
                  <a:cubicBezTo>
                    <a:pt x="155" y="0"/>
                    <a:pt x="104" y="17"/>
                    <a:pt x="69" y="51"/>
                  </a:cubicBezTo>
                  <a:cubicBezTo>
                    <a:pt x="1" y="120"/>
                    <a:pt x="1" y="234"/>
                    <a:pt x="69" y="325"/>
                  </a:cubicBezTo>
                  <a:lnTo>
                    <a:pt x="28007" y="28263"/>
                  </a:lnTo>
                  <a:lnTo>
                    <a:pt x="91850" y="28263"/>
                  </a:lnTo>
                  <a:cubicBezTo>
                    <a:pt x="91941" y="28263"/>
                    <a:pt x="92032" y="28172"/>
                    <a:pt x="92032" y="28058"/>
                  </a:cubicBezTo>
                  <a:cubicBezTo>
                    <a:pt x="92032" y="27967"/>
                    <a:pt x="91941" y="27875"/>
                    <a:pt x="91850" y="27875"/>
                  </a:cubicBezTo>
                  <a:lnTo>
                    <a:pt x="28167" y="27875"/>
                  </a:lnTo>
                  <a:lnTo>
                    <a:pt x="343" y="51"/>
                  </a:lnTo>
                  <a:cubicBezTo>
                    <a:pt x="309" y="17"/>
                    <a:pt x="258"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3"/>
            <p:cNvSpPr/>
            <p:nvPr/>
          </p:nvSpPr>
          <p:spPr>
            <a:xfrm>
              <a:off x="3518100" y="2023500"/>
              <a:ext cx="149550" cy="93050"/>
            </a:xfrm>
            <a:custGeom>
              <a:avLst/>
              <a:gdLst/>
              <a:ahLst/>
              <a:cxnLst/>
              <a:rect l="l" t="t" r="r" b="b"/>
              <a:pathLst>
                <a:path w="5982" h="3722" extrusionOk="0">
                  <a:moveTo>
                    <a:pt x="1" y="1"/>
                  </a:moveTo>
                  <a:lnTo>
                    <a:pt x="3607" y="3721"/>
                  </a:lnTo>
                  <a:lnTo>
                    <a:pt x="5981" y="3721"/>
                  </a:lnTo>
                  <a:lnTo>
                    <a:pt x="23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3"/>
            <p:cNvSpPr/>
            <p:nvPr/>
          </p:nvSpPr>
          <p:spPr>
            <a:xfrm>
              <a:off x="3630525" y="2023500"/>
              <a:ext cx="148950" cy="93050"/>
            </a:xfrm>
            <a:custGeom>
              <a:avLst/>
              <a:gdLst/>
              <a:ahLst/>
              <a:cxnLst/>
              <a:rect l="l" t="t" r="r" b="b"/>
              <a:pathLst>
                <a:path w="5958" h="3722" extrusionOk="0">
                  <a:moveTo>
                    <a:pt x="0"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3"/>
            <p:cNvSpPr/>
            <p:nvPr/>
          </p:nvSpPr>
          <p:spPr>
            <a:xfrm>
              <a:off x="3742375" y="2023500"/>
              <a:ext cx="149525" cy="93050"/>
            </a:xfrm>
            <a:custGeom>
              <a:avLst/>
              <a:gdLst/>
              <a:ahLst/>
              <a:cxnLst/>
              <a:rect l="l" t="t" r="r" b="b"/>
              <a:pathLst>
                <a:path w="5981" h="3722" extrusionOk="0">
                  <a:moveTo>
                    <a:pt x="0" y="1"/>
                  </a:moveTo>
                  <a:lnTo>
                    <a:pt x="3584" y="3721"/>
                  </a:lnTo>
                  <a:lnTo>
                    <a:pt x="5980"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3"/>
            <p:cNvSpPr/>
            <p:nvPr/>
          </p:nvSpPr>
          <p:spPr>
            <a:xfrm>
              <a:off x="38547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3"/>
            <p:cNvSpPr/>
            <p:nvPr/>
          </p:nvSpPr>
          <p:spPr>
            <a:xfrm>
              <a:off x="3966625" y="2023500"/>
              <a:ext cx="148950" cy="93050"/>
            </a:xfrm>
            <a:custGeom>
              <a:avLst/>
              <a:gdLst/>
              <a:ahLst/>
              <a:cxnLst/>
              <a:rect l="l" t="t" r="r" b="b"/>
              <a:pathLst>
                <a:path w="5958" h="3722" extrusionOk="0">
                  <a:moveTo>
                    <a:pt x="1"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3"/>
            <p:cNvSpPr/>
            <p:nvPr/>
          </p:nvSpPr>
          <p:spPr>
            <a:xfrm>
              <a:off x="4078475" y="2023500"/>
              <a:ext cx="149525" cy="93050"/>
            </a:xfrm>
            <a:custGeom>
              <a:avLst/>
              <a:gdLst/>
              <a:ahLst/>
              <a:cxnLst/>
              <a:rect l="l" t="t" r="r" b="b"/>
              <a:pathLst>
                <a:path w="5981" h="3722" extrusionOk="0">
                  <a:moveTo>
                    <a:pt x="0" y="1"/>
                  </a:moveTo>
                  <a:lnTo>
                    <a:pt x="3607" y="3721"/>
                  </a:lnTo>
                  <a:lnTo>
                    <a:pt x="5981" y="3721"/>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3"/>
            <p:cNvSpPr/>
            <p:nvPr/>
          </p:nvSpPr>
          <p:spPr>
            <a:xfrm>
              <a:off x="41908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3"/>
            <p:cNvSpPr/>
            <p:nvPr/>
          </p:nvSpPr>
          <p:spPr>
            <a:xfrm>
              <a:off x="4302725" y="2023500"/>
              <a:ext cx="149525" cy="93050"/>
            </a:xfrm>
            <a:custGeom>
              <a:avLst/>
              <a:gdLst/>
              <a:ahLst/>
              <a:cxnLst/>
              <a:rect l="l" t="t" r="r" b="b"/>
              <a:pathLst>
                <a:path w="5981" h="3722" extrusionOk="0">
                  <a:moveTo>
                    <a:pt x="1" y="1"/>
                  </a:moveTo>
                  <a:lnTo>
                    <a:pt x="3584" y="3721"/>
                  </a:lnTo>
                  <a:lnTo>
                    <a:pt x="5981"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3"/>
            <p:cNvSpPr/>
            <p:nvPr/>
          </p:nvSpPr>
          <p:spPr>
            <a:xfrm>
              <a:off x="2718075" y="2800150"/>
              <a:ext cx="276800" cy="172925"/>
            </a:xfrm>
            <a:custGeom>
              <a:avLst/>
              <a:gdLst/>
              <a:ahLst/>
              <a:cxnLst/>
              <a:rect l="l" t="t" r="r" b="b"/>
              <a:pathLst>
                <a:path w="11072"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3"/>
            <p:cNvSpPr/>
            <p:nvPr/>
          </p:nvSpPr>
          <p:spPr>
            <a:xfrm>
              <a:off x="2925800" y="2800150"/>
              <a:ext cx="276775" cy="172925"/>
            </a:xfrm>
            <a:custGeom>
              <a:avLst/>
              <a:gdLst/>
              <a:ahLst/>
              <a:cxnLst/>
              <a:rect l="l" t="t" r="r" b="b"/>
              <a:pathLst>
                <a:path w="11071" h="6917" extrusionOk="0">
                  <a:moveTo>
                    <a:pt x="0" y="0"/>
                  </a:moveTo>
                  <a:lnTo>
                    <a:pt x="6665" y="6916"/>
                  </a:lnTo>
                  <a:lnTo>
                    <a:pt x="11070" y="6916"/>
                  </a:lnTo>
                  <a:lnTo>
                    <a:pt x="4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3"/>
            <p:cNvSpPr/>
            <p:nvPr/>
          </p:nvSpPr>
          <p:spPr>
            <a:xfrm>
              <a:off x="3133500" y="2800150"/>
              <a:ext cx="276775" cy="172925"/>
            </a:xfrm>
            <a:custGeom>
              <a:avLst/>
              <a:gdLst/>
              <a:ahLst/>
              <a:cxnLst/>
              <a:rect l="l" t="t" r="r" b="b"/>
              <a:pathLst>
                <a:path w="11071" h="6917" extrusionOk="0">
                  <a:moveTo>
                    <a:pt x="1" y="0"/>
                  </a:moveTo>
                  <a:lnTo>
                    <a:pt x="6666" y="6916"/>
                  </a:lnTo>
                  <a:lnTo>
                    <a:pt x="11071" y="6916"/>
                  </a:lnTo>
                  <a:lnTo>
                    <a:pt x="4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3"/>
            <p:cNvSpPr/>
            <p:nvPr/>
          </p:nvSpPr>
          <p:spPr>
            <a:xfrm>
              <a:off x="3341775" y="2800150"/>
              <a:ext cx="276800" cy="172925"/>
            </a:xfrm>
            <a:custGeom>
              <a:avLst/>
              <a:gdLst/>
              <a:ahLst/>
              <a:cxnLst/>
              <a:rect l="l" t="t" r="r" b="b"/>
              <a:pathLst>
                <a:path w="11072" h="6917" extrusionOk="0">
                  <a:moveTo>
                    <a:pt x="1" y="0"/>
                  </a:moveTo>
                  <a:lnTo>
                    <a:pt x="6643"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3"/>
            <p:cNvSpPr/>
            <p:nvPr/>
          </p:nvSpPr>
          <p:spPr>
            <a:xfrm>
              <a:off x="3549500" y="2800150"/>
              <a:ext cx="276775" cy="172925"/>
            </a:xfrm>
            <a:custGeom>
              <a:avLst/>
              <a:gdLst/>
              <a:ahLst/>
              <a:cxnLst/>
              <a:rect l="l" t="t" r="r" b="b"/>
              <a:pathLst>
                <a:path w="11071" h="6917" extrusionOk="0">
                  <a:moveTo>
                    <a:pt x="0" y="0"/>
                  </a:moveTo>
                  <a:lnTo>
                    <a:pt x="6665"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3"/>
            <p:cNvSpPr/>
            <p:nvPr/>
          </p:nvSpPr>
          <p:spPr>
            <a:xfrm>
              <a:off x="3757200" y="2800150"/>
              <a:ext cx="276775" cy="172925"/>
            </a:xfrm>
            <a:custGeom>
              <a:avLst/>
              <a:gdLst/>
              <a:ahLst/>
              <a:cxnLst/>
              <a:rect l="l" t="t" r="r" b="b"/>
              <a:pathLst>
                <a:path w="11071"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3"/>
            <p:cNvSpPr/>
            <p:nvPr/>
          </p:nvSpPr>
          <p:spPr>
            <a:xfrm>
              <a:off x="61139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3"/>
            <p:cNvSpPr/>
            <p:nvPr/>
          </p:nvSpPr>
          <p:spPr>
            <a:xfrm>
              <a:off x="5906200" y="435450"/>
              <a:ext cx="276800" cy="172925"/>
            </a:xfrm>
            <a:custGeom>
              <a:avLst/>
              <a:gdLst/>
              <a:ahLst/>
              <a:cxnLst/>
              <a:rect l="l" t="t" r="r" b="b"/>
              <a:pathLst>
                <a:path w="11072"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3"/>
            <p:cNvSpPr/>
            <p:nvPr/>
          </p:nvSpPr>
          <p:spPr>
            <a:xfrm>
              <a:off x="5698500" y="435450"/>
              <a:ext cx="276775" cy="172925"/>
            </a:xfrm>
            <a:custGeom>
              <a:avLst/>
              <a:gdLst/>
              <a:ahLst/>
              <a:cxnLst/>
              <a:rect l="l" t="t" r="r" b="b"/>
              <a:pathLst>
                <a:path w="11071" h="6917" extrusionOk="0">
                  <a:moveTo>
                    <a:pt x="6643"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3"/>
            <p:cNvSpPr/>
            <p:nvPr/>
          </p:nvSpPr>
          <p:spPr>
            <a:xfrm>
              <a:off x="54902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3"/>
            <p:cNvSpPr/>
            <p:nvPr/>
          </p:nvSpPr>
          <p:spPr>
            <a:xfrm>
              <a:off x="5282500" y="435450"/>
              <a:ext cx="276775" cy="172925"/>
            </a:xfrm>
            <a:custGeom>
              <a:avLst/>
              <a:gdLst/>
              <a:ahLst/>
              <a:cxnLst/>
              <a:rect l="l" t="t" r="r" b="b"/>
              <a:pathLst>
                <a:path w="11071"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3"/>
            <p:cNvSpPr/>
            <p:nvPr/>
          </p:nvSpPr>
          <p:spPr>
            <a:xfrm>
              <a:off x="5074800" y="435450"/>
              <a:ext cx="276775" cy="172925"/>
            </a:xfrm>
            <a:custGeom>
              <a:avLst/>
              <a:gdLst/>
              <a:ahLst/>
              <a:cxnLst/>
              <a:rect l="l" t="t" r="r" b="b"/>
              <a:pathLst>
                <a:path w="11071" h="6917" extrusionOk="0">
                  <a:moveTo>
                    <a:pt x="6665"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3"/>
            <p:cNvSpPr/>
            <p:nvPr/>
          </p:nvSpPr>
          <p:spPr>
            <a:xfrm>
              <a:off x="4867075" y="435450"/>
              <a:ext cx="276800" cy="172925"/>
            </a:xfrm>
            <a:custGeom>
              <a:avLst/>
              <a:gdLst/>
              <a:ahLst/>
              <a:cxnLst/>
              <a:rect l="l" t="t" r="r" b="b"/>
              <a:pathLst>
                <a:path w="11072" h="6917" extrusionOk="0">
                  <a:moveTo>
                    <a:pt x="6643"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3"/>
            <p:cNvSpPr/>
            <p:nvPr/>
          </p:nvSpPr>
          <p:spPr>
            <a:xfrm>
              <a:off x="4658800" y="435450"/>
              <a:ext cx="276775" cy="172925"/>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3"/>
            <p:cNvSpPr/>
            <p:nvPr/>
          </p:nvSpPr>
          <p:spPr>
            <a:xfrm>
              <a:off x="4853400"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3"/>
            <p:cNvSpPr/>
            <p:nvPr/>
          </p:nvSpPr>
          <p:spPr>
            <a:xfrm>
              <a:off x="4940700"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3"/>
            <p:cNvSpPr/>
            <p:nvPr/>
          </p:nvSpPr>
          <p:spPr>
            <a:xfrm>
              <a:off x="5028000"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3"/>
            <p:cNvSpPr/>
            <p:nvPr/>
          </p:nvSpPr>
          <p:spPr>
            <a:xfrm>
              <a:off x="5115300" y="927325"/>
              <a:ext cx="143825" cy="155250"/>
            </a:xfrm>
            <a:custGeom>
              <a:avLst/>
              <a:gdLst/>
              <a:ahLst/>
              <a:cxnLst/>
              <a:rect l="l" t="t" r="r" b="b"/>
              <a:pathLst>
                <a:path w="5753" h="6210" extrusionOk="0">
                  <a:moveTo>
                    <a:pt x="1" y="1"/>
                  </a:moveTo>
                  <a:lnTo>
                    <a:pt x="3516" y="3265"/>
                  </a:lnTo>
                  <a:lnTo>
                    <a:pt x="366"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3"/>
            <p:cNvSpPr/>
            <p:nvPr/>
          </p:nvSpPr>
          <p:spPr>
            <a:xfrm>
              <a:off x="5202625" y="927325"/>
              <a:ext cx="143825" cy="155250"/>
            </a:xfrm>
            <a:custGeom>
              <a:avLst/>
              <a:gdLst/>
              <a:ahLst/>
              <a:cxnLst/>
              <a:rect l="l" t="t" r="r" b="b"/>
              <a:pathLst>
                <a:path w="5753" h="6210" extrusionOk="0">
                  <a:moveTo>
                    <a:pt x="0" y="1"/>
                  </a:moveTo>
                  <a:lnTo>
                    <a:pt x="3515"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3"/>
            <p:cNvSpPr/>
            <p:nvPr/>
          </p:nvSpPr>
          <p:spPr>
            <a:xfrm>
              <a:off x="5289925" y="927325"/>
              <a:ext cx="143825" cy="155250"/>
            </a:xfrm>
            <a:custGeom>
              <a:avLst/>
              <a:gdLst/>
              <a:ahLst/>
              <a:cxnLst/>
              <a:rect l="l" t="t" r="r" b="b"/>
              <a:pathLst>
                <a:path w="5753" h="6210" extrusionOk="0">
                  <a:moveTo>
                    <a:pt x="0" y="1"/>
                  </a:moveTo>
                  <a:lnTo>
                    <a:pt x="3516"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3"/>
            <p:cNvSpPr/>
            <p:nvPr/>
          </p:nvSpPr>
          <p:spPr>
            <a:xfrm>
              <a:off x="5377225" y="927325"/>
              <a:ext cx="143825" cy="155250"/>
            </a:xfrm>
            <a:custGeom>
              <a:avLst/>
              <a:gdLst/>
              <a:ahLst/>
              <a:cxnLst/>
              <a:rect l="l" t="t" r="r" b="b"/>
              <a:pathLst>
                <a:path w="5753" h="6210" extrusionOk="0">
                  <a:moveTo>
                    <a:pt x="1" y="1"/>
                  </a:moveTo>
                  <a:lnTo>
                    <a:pt x="3516" y="3265"/>
                  </a:lnTo>
                  <a:lnTo>
                    <a:pt x="389"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3"/>
            <p:cNvSpPr/>
            <p:nvPr/>
          </p:nvSpPr>
          <p:spPr>
            <a:xfrm>
              <a:off x="5465100" y="927325"/>
              <a:ext cx="143250" cy="155250"/>
            </a:xfrm>
            <a:custGeom>
              <a:avLst/>
              <a:gdLst/>
              <a:ahLst/>
              <a:cxnLst/>
              <a:rect l="l" t="t" r="r" b="b"/>
              <a:pathLst>
                <a:path w="5730" h="6210" extrusionOk="0">
                  <a:moveTo>
                    <a:pt x="1" y="1"/>
                  </a:moveTo>
                  <a:lnTo>
                    <a:pt x="3493" y="3265"/>
                  </a:lnTo>
                  <a:lnTo>
                    <a:pt x="366" y="6209"/>
                  </a:lnTo>
                  <a:lnTo>
                    <a:pt x="2603" y="6209"/>
                  </a:lnTo>
                  <a:lnTo>
                    <a:pt x="5730"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3"/>
            <p:cNvSpPr/>
            <p:nvPr/>
          </p:nvSpPr>
          <p:spPr>
            <a:xfrm>
              <a:off x="5552425"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3"/>
            <p:cNvSpPr/>
            <p:nvPr/>
          </p:nvSpPr>
          <p:spPr>
            <a:xfrm>
              <a:off x="5639725"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3"/>
            <p:cNvSpPr/>
            <p:nvPr/>
          </p:nvSpPr>
          <p:spPr>
            <a:xfrm>
              <a:off x="5727025"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 name="Google Shape;653;p33"/>
          <p:cNvGrpSpPr/>
          <p:nvPr/>
        </p:nvGrpSpPr>
        <p:grpSpPr>
          <a:xfrm>
            <a:off x="-64791" y="3334954"/>
            <a:ext cx="2438787" cy="1857515"/>
            <a:chOff x="-64791" y="3334954"/>
            <a:chExt cx="2438787" cy="1857515"/>
          </a:xfrm>
        </p:grpSpPr>
        <p:sp>
          <p:nvSpPr>
            <p:cNvPr id="654" name="Google Shape;654;p33"/>
            <p:cNvSpPr/>
            <p:nvPr/>
          </p:nvSpPr>
          <p:spPr>
            <a:xfrm>
              <a:off x="153233" y="4953367"/>
              <a:ext cx="101" cy="101"/>
            </a:xfrm>
            <a:custGeom>
              <a:avLst/>
              <a:gdLst/>
              <a:ahLst/>
              <a:cxnLst/>
              <a:rect l="l" t="t" r="r" b="b"/>
              <a:pathLst>
                <a:path w="1" h="1" fill="none" extrusionOk="0">
                  <a:moveTo>
                    <a:pt x="0" y="0"/>
                  </a:moveTo>
                  <a:lnTo>
                    <a:pt x="0" y="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3"/>
            <p:cNvSpPr/>
            <p:nvPr/>
          </p:nvSpPr>
          <p:spPr>
            <a:xfrm>
              <a:off x="735872" y="4953367"/>
              <a:ext cx="101" cy="101"/>
            </a:xfrm>
            <a:custGeom>
              <a:avLst/>
              <a:gdLst/>
              <a:ahLst/>
              <a:cxnLst/>
              <a:rect l="l" t="t" r="r" b="b"/>
              <a:pathLst>
                <a:path w="1" h="1" fill="none" extrusionOk="0">
                  <a:moveTo>
                    <a:pt x="0" y="0"/>
                  </a:moveTo>
                  <a:lnTo>
                    <a:pt x="0" y="0"/>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3"/>
            <p:cNvSpPr/>
            <p:nvPr/>
          </p:nvSpPr>
          <p:spPr>
            <a:xfrm>
              <a:off x="173449" y="4953367"/>
              <a:ext cx="527044" cy="101"/>
            </a:xfrm>
            <a:custGeom>
              <a:avLst/>
              <a:gdLst/>
              <a:ahLst/>
              <a:cxnLst/>
              <a:rect l="l" t="t" r="r" b="b"/>
              <a:pathLst>
                <a:path w="5214" h="1" fill="none" extrusionOk="0">
                  <a:moveTo>
                    <a:pt x="5214"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3"/>
            <p:cNvSpPr/>
            <p:nvPr/>
          </p:nvSpPr>
          <p:spPr>
            <a:xfrm>
              <a:off x="-26784" y="4811455"/>
              <a:ext cx="106541" cy="101"/>
            </a:xfrm>
            <a:custGeom>
              <a:avLst/>
              <a:gdLst/>
              <a:ahLst/>
              <a:cxnLst/>
              <a:rect l="l" t="t" r="r" b="b"/>
              <a:pathLst>
                <a:path w="1054" h="1" fill="none" extrusionOk="0">
                  <a:moveTo>
                    <a:pt x="1054"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3"/>
            <p:cNvSpPr/>
            <p:nvPr/>
          </p:nvSpPr>
          <p:spPr>
            <a:xfrm>
              <a:off x="1115" y="4735444"/>
              <a:ext cx="78642" cy="101"/>
            </a:xfrm>
            <a:custGeom>
              <a:avLst/>
              <a:gdLst/>
              <a:ahLst/>
              <a:cxnLst/>
              <a:rect l="l" t="t" r="r" b="b"/>
              <a:pathLst>
                <a:path w="778" h="1" fill="none" extrusionOk="0">
                  <a:moveTo>
                    <a:pt x="778"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3"/>
            <p:cNvSpPr/>
            <p:nvPr/>
          </p:nvSpPr>
          <p:spPr>
            <a:xfrm>
              <a:off x="811974" y="4755761"/>
              <a:ext cx="53372" cy="101"/>
            </a:xfrm>
            <a:custGeom>
              <a:avLst/>
              <a:gdLst/>
              <a:ahLst/>
              <a:cxnLst/>
              <a:rect l="l" t="t" r="r" b="b"/>
              <a:pathLst>
                <a:path w="528" h="1" fill="none" extrusionOk="0">
                  <a:moveTo>
                    <a:pt x="1" y="0"/>
                  </a:moveTo>
                  <a:lnTo>
                    <a:pt x="52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3"/>
            <p:cNvSpPr/>
            <p:nvPr/>
          </p:nvSpPr>
          <p:spPr>
            <a:xfrm>
              <a:off x="459715" y="5029378"/>
              <a:ext cx="101" cy="114116"/>
            </a:xfrm>
            <a:custGeom>
              <a:avLst/>
              <a:gdLst/>
              <a:ahLst/>
              <a:cxnLst/>
              <a:rect l="l" t="t" r="r" b="b"/>
              <a:pathLst>
                <a:path w="1" h="1129" fill="none" extrusionOk="0">
                  <a:moveTo>
                    <a:pt x="1" y="0"/>
                  </a:moveTo>
                  <a:lnTo>
                    <a:pt x="1" y="1128"/>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3"/>
            <p:cNvSpPr/>
            <p:nvPr/>
          </p:nvSpPr>
          <p:spPr>
            <a:xfrm>
              <a:off x="335585" y="5029378"/>
              <a:ext cx="101" cy="53268"/>
            </a:xfrm>
            <a:custGeom>
              <a:avLst/>
              <a:gdLst/>
              <a:ahLst/>
              <a:cxnLst/>
              <a:rect l="l" t="t" r="r" b="b"/>
              <a:pathLst>
                <a:path w="1" h="527" fill="none" extrusionOk="0">
                  <a:moveTo>
                    <a:pt x="1" y="0"/>
                  </a:moveTo>
                  <a:lnTo>
                    <a:pt x="1" y="5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3"/>
            <p:cNvSpPr/>
            <p:nvPr/>
          </p:nvSpPr>
          <p:spPr>
            <a:xfrm>
              <a:off x="244409" y="5029378"/>
              <a:ext cx="101" cy="83692"/>
            </a:xfrm>
            <a:custGeom>
              <a:avLst/>
              <a:gdLst/>
              <a:ahLst/>
              <a:cxnLst/>
              <a:rect l="l" t="t" r="r" b="b"/>
              <a:pathLst>
                <a:path w="1" h="828" fill="none" extrusionOk="0">
                  <a:moveTo>
                    <a:pt x="0" y="0"/>
                  </a:moveTo>
                  <a:lnTo>
                    <a:pt x="0" y="8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3"/>
            <p:cNvSpPr/>
            <p:nvPr/>
          </p:nvSpPr>
          <p:spPr>
            <a:xfrm>
              <a:off x="611743" y="5029378"/>
              <a:ext cx="101" cy="83692"/>
            </a:xfrm>
            <a:custGeom>
              <a:avLst/>
              <a:gdLst/>
              <a:ahLst/>
              <a:cxnLst/>
              <a:rect l="l" t="t" r="r" b="b"/>
              <a:pathLst>
                <a:path w="1" h="828" fill="none" extrusionOk="0">
                  <a:moveTo>
                    <a:pt x="0" y="0"/>
                  </a:moveTo>
                  <a:lnTo>
                    <a:pt x="0" y="8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3"/>
            <p:cNvSpPr/>
            <p:nvPr/>
          </p:nvSpPr>
          <p:spPr>
            <a:xfrm>
              <a:off x="535729" y="5029378"/>
              <a:ext cx="101" cy="63376"/>
            </a:xfrm>
            <a:custGeom>
              <a:avLst/>
              <a:gdLst/>
              <a:ahLst/>
              <a:cxnLst/>
              <a:rect l="l" t="t" r="r" b="b"/>
              <a:pathLst>
                <a:path w="1" h="627" fill="none" extrusionOk="0">
                  <a:moveTo>
                    <a:pt x="1" y="0"/>
                  </a:moveTo>
                  <a:lnTo>
                    <a:pt x="1" y="627"/>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3"/>
            <p:cNvSpPr/>
            <p:nvPr/>
          </p:nvSpPr>
          <p:spPr>
            <a:xfrm rot="5400000" flipH="1">
              <a:off x="1339300" y="4319646"/>
              <a:ext cx="345501" cy="1400147"/>
            </a:xfrm>
            <a:custGeom>
              <a:avLst/>
              <a:gdLst/>
              <a:ahLst/>
              <a:cxnLst/>
              <a:rect l="l" t="t" r="r" b="b"/>
              <a:pathLst>
                <a:path w="1330" h="5390" fill="none" extrusionOk="0">
                  <a:moveTo>
                    <a:pt x="1329" y="5389"/>
                  </a:moveTo>
                  <a:lnTo>
                    <a:pt x="1329" y="2808"/>
                  </a:lnTo>
                  <a:lnTo>
                    <a:pt x="1" y="1504"/>
                  </a:ln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3"/>
            <p:cNvSpPr/>
            <p:nvPr/>
          </p:nvSpPr>
          <p:spPr>
            <a:xfrm>
              <a:off x="201348" y="4418870"/>
              <a:ext cx="486510" cy="486486"/>
            </a:xfrm>
            <a:custGeom>
              <a:avLst/>
              <a:gdLst/>
              <a:ahLst/>
              <a:cxnLst/>
              <a:rect l="l" t="t" r="r" b="b"/>
              <a:pathLst>
                <a:path w="4813" h="4813" fill="none" extrusionOk="0">
                  <a:moveTo>
                    <a:pt x="0" y="0"/>
                  </a:moveTo>
                  <a:lnTo>
                    <a:pt x="4812" y="0"/>
                  </a:lnTo>
                  <a:lnTo>
                    <a:pt x="4812" y="4812"/>
                  </a:lnTo>
                  <a:lnTo>
                    <a:pt x="0" y="4812"/>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3"/>
            <p:cNvSpPr/>
            <p:nvPr/>
          </p:nvSpPr>
          <p:spPr>
            <a:xfrm>
              <a:off x="282416" y="4499934"/>
              <a:ext cx="324374" cy="324358"/>
            </a:xfrm>
            <a:custGeom>
              <a:avLst/>
              <a:gdLst/>
              <a:ahLst/>
              <a:cxnLst/>
              <a:rect l="l" t="t" r="r" b="b"/>
              <a:pathLst>
                <a:path w="3209" h="3209" extrusionOk="0">
                  <a:moveTo>
                    <a:pt x="0" y="0"/>
                  </a:moveTo>
                  <a:lnTo>
                    <a:pt x="0" y="3208"/>
                  </a:lnTo>
                  <a:lnTo>
                    <a:pt x="3208" y="3208"/>
                  </a:lnTo>
                  <a:lnTo>
                    <a:pt x="3208" y="0"/>
                  </a:lnTo>
                  <a:close/>
                </a:path>
              </a:pathLst>
            </a:custGeom>
            <a:solidFill>
              <a:schemeClr val="dk2"/>
            </a:solid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3"/>
            <p:cNvSpPr/>
            <p:nvPr/>
          </p:nvSpPr>
          <p:spPr>
            <a:xfrm>
              <a:off x="153233" y="4388445"/>
              <a:ext cx="101" cy="527018"/>
            </a:xfrm>
            <a:custGeom>
              <a:avLst/>
              <a:gdLst/>
              <a:ahLst/>
              <a:cxnLst/>
              <a:rect l="l" t="t" r="r" b="b"/>
              <a:pathLst>
                <a:path w="1" h="5214" fill="none" extrusionOk="0">
                  <a:moveTo>
                    <a:pt x="0" y="5213"/>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3"/>
            <p:cNvSpPr/>
            <p:nvPr/>
          </p:nvSpPr>
          <p:spPr>
            <a:xfrm>
              <a:off x="153233" y="4370656"/>
              <a:ext cx="101" cy="101"/>
            </a:xfrm>
            <a:custGeom>
              <a:avLst/>
              <a:gdLst/>
              <a:ahLst/>
              <a:cxnLst/>
              <a:rect l="l" t="t" r="r" b="b"/>
              <a:pathLst>
                <a:path w="1" h="1" fill="none" extrusionOk="0">
                  <a:moveTo>
                    <a:pt x="0" y="1"/>
                  </a:moveTo>
                  <a:lnTo>
                    <a:pt x="0"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3"/>
            <p:cNvSpPr/>
            <p:nvPr/>
          </p:nvSpPr>
          <p:spPr>
            <a:xfrm>
              <a:off x="191139" y="4370656"/>
              <a:ext cx="527145" cy="101"/>
            </a:xfrm>
            <a:custGeom>
              <a:avLst/>
              <a:gdLst/>
              <a:ahLst/>
              <a:cxnLst/>
              <a:rect l="l" t="t" r="r" b="b"/>
              <a:pathLst>
                <a:path w="5215" h="1" fill="none" extrusionOk="0">
                  <a:moveTo>
                    <a:pt x="1" y="1"/>
                  </a:moveTo>
                  <a:lnTo>
                    <a:pt x="5214"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3"/>
            <p:cNvSpPr/>
            <p:nvPr/>
          </p:nvSpPr>
          <p:spPr>
            <a:xfrm>
              <a:off x="735872" y="4370656"/>
              <a:ext cx="101" cy="101"/>
            </a:xfrm>
            <a:custGeom>
              <a:avLst/>
              <a:gdLst/>
              <a:ahLst/>
              <a:cxnLst/>
              <a:rect l="l" t="t" r="r" b="b"/>
              <a:pathLst>
                <a:path w="1" h="1" fill="none" extrusionOk="0">
                  <a:moveTo>
                    <a:pt x="0" y="1"/>
                  </a:moveTo>
                  <a:lnTo>
                    <a:pt x="0" y="1"/>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3"/>
            <p:cNvSpPr/>
            <p:nvPr/>
          </p:nvSpPr>
          <p:spPr>
            <a:xfrm>
              <a:off x="735872" y="4406134"/>
              <a:ext cx="101" cy="527018"/>
            </a:xfrm>
            <a:custGeom>
              <a:avLst/>
              <a:gdLst/>
              <a:ahLst/>
              <a:cxnLst/>
              <a:rect l="l" t="t" r="r" b="b"/>
              <a:pathLst>
                <a:path w="1" h="5214" fill="none" extrusionOk="0">
                  <a:moveTo>
                    <a:pt x="0" y="1"/>
                  </a:moveTo>
                  <a:lnTo>
                    <a:pt x="0" y="5214"/>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3"/>
            <p:cNvSpPr/>
            <p:nvPr/>
          </p:nvSpPr>
          <p:spPr>
            <a:xfrm>
              <a:off x="79746" y="4297273"/>
              <a:ext cx="732242" cy="729678"/>
            </a:xfrm>
            <a:custGeom>
              <a:avLst/>
              <a:gdLst/>
              <a:ahLst/>
              <a:cxnLst/>
              <a:rect l="l" t="t" r="r" b="b"/>
              <a:pathLst>
                <a:path w="7244" h="7219" fill="none" extrusionOk="0">
                  <a:moveTo>
                    <a:pt x="0" y="0"/>
                  </a:moveTo>
                  <a:lnTo>
                    <a:pt x="7243" y="0"/>
                  </a:lnTo>
                  <a:lnTo>
                    <a:pt x="7243" y="7218"/>
                  </a:lnTo>
                  <a:lnTo>
                    <a:pt x="0" y="7218"/>
                  </a:lnTo>
                  <a:close/>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3"/>
            <p:cNvSpPr/>
            <p:nvPr/>
          </p:nvSpPr>
          <p:spPr>
            <a:xfrm>
              <a:off x="331917" y="3334954"/>
              <a:ext cx="201068" cy="201068"/>
            </a:xfrm>
            <a:custGeom>
              <a:avLst/>
              <a:gdLst/>
              <a:ahLst/>
              <a:cxnLst/>
              <a:rect l="l" t="t" r="r" b="b"/>
              <a:pathLst>
                <a:path w="1204" h="1204" fill="none" extrusionOk="0">
                  <a:moveTo>
                    <a:pt x="602" y="0"/>
                  </a:moveTo>
                  <a:cubicBezTo>
                    <a:pt x="928" y="0"/>
                    <a:pt x="1204" y="276"/>
                    <a:pt x="1204" y="602"/>
                  </a:cubicBezTo>
                  <a:cubicBezTo>
                    <a:pt x="1204" y="928"/>
                    <a:pt x="928" y="1203"/>
                    <a:pt x="602" y="1203"/>
                  </a:cubicBezTo>
                  <a:cubicBezTo>
                    <a:pt x="276" y="1203"/>
                    <a:pt x="1" y="928"/>
                    <a:pt x="1" y="602"/>
                  </a:cubicBezTo>
                  <a:cubicBezTo>
                    <a:pt x="1" y="276"/>
                    <a:pt x="276" y="0"/>
                    <a:pt x="602" y="0"/>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5" name="Google Shape;675;p33"/>
            <p:cNvCxnSpPr/>
            <p:nvPr/>
          </p:nvCxnSpPr>
          <p:spPr>
            <a:xfrm rot="10800000">
              <a:off x="432450" y="3536025"/>
              <a:ext cx="0" cy="764700"/>
            </a:xfrm>
            <a:prstGeom prst="straightConnector1">
              <a:avLst/>
            </a:prstGeom>
            <a:noFill/>
            <a:ln w="19050" cap="flat" cmpd="sng">
              <a:solidFill>
                <a:schemeClr val="accent2"/>
              </a:solidFill>
              <a:prstDash val="solid"/>
              <a:round/>
              <a:headEnd type="none" w="med" len="med"/>
              <a:tailEnd type="none" w="med" len="med"/>
            </a:ln>
          </p:spPr>
        </p:cxnSp>
        <p:sp>
          <p:nvSpPr>
            <p:cNvPr id="676" name="Google Shape;676;p33"/>
            <p:cNvSpPr/>
            <p:nvPr/>
          </p:nvSpPr>
          <p:spPr>
            <a:xfrm>
              <a:off x="553421" y="3371325"/>
              <a:ext cx="163326" cy="921005"/>
            </a:xfrm>
            <a:custGeom>
              <a:avLst/>
              <a:gdLst/>
              <a:ahLst/>
              <a:cxnLst/>
              <a:rect l="l" t="t" r="r" b="b"/>
              <a:pathLst>
                <a:path w="978" h="5515" fill="none" extrusionOk="0">
                  <a:moveTo>
                    <a:pt x="0" y="5514"/>
                  </a:moveTo>
                  <a:lnTo>
                    <a:pt x="0" y="3509"/>
                  </a:lnTo>
                  <a:lnTo>
                    <a:pt x="977" y="2532"/>
                  </a:lnTo>
                  <a:lnTo>
                    <a:pt x="977"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3"/>
            <p:cNvSpPr/>
            <p:nvPr/>
          </p:nvSpPr>
          <p:spPr>
            <a:xfrm>
              <a:off x="133388" y="3392200"/>
              <a:ext cx="222110" cy="900130"/>
            </a:xfrm>
            <a:custGeom>
              <a:avLst/>
              <a:gdLst/>
              <a:ahLst/>
              <a:cxnLst/>
              <a:rect l="l" t="t" r="r" b="b"/>
              <a:pathLst>
                <a:path w="1330" h="5390" fill="none" extrusionOk="0">
                  <a:moveTo>
                    <a:pt x="1329" y="5389"/>
                  </a:moveTo>
                  <a:lnTo>
                    <a:pt x="1329" y="2808"/>
                  </a:lnTo>
                  <a:lnTo>
                    <a:pt x="1" y="1504"/>
                  </a:lnTo>
                  <a:lnTo>
                    <a:pt x="1" y="1"/>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3"/>
            <p:cNvSpPr/>
            <p:nvPr/>
          </p:nvSpPr>
          <p:spPr>
            <a:xfrm>
              <a:off x="279842" y="3919750"/>
              <a:ext cx="167" cy="372577"/>
            </a:xfrm>
            <a:custGeom>
              <a:avLst/>
              <a:gdLst/>
              <a:ahLst/>
              <a:cxnLst/>
              <a:rect l="l" t="t" r="r" b="b"/>
              <a:pathLst>
                <a:path w="1" h="2231" fill="none" extrusionOk="0">
                  <a:moveTo>
                    <a:pt x="1" y="2231"/>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3"/>
            <p:cNvSpPr/>
            <p:nvPr/>
          </p:nvSpPr>
          <p:spPr>
            <a:xfrm>
              <a:off x="647217" y="3919750"/>
              <a:ext cx="167" cy="372577"/>
            </a:xfrm>
            <a:custGeom>
              <a:avLst/>
              <a:gdLst/>
              <a:ahLst/>
              <a:cxnLst/>
              <a:rect l="l" t="t" r="r" b="b"/>
              <a:pathLst>
                <a:path w="1" h="2231" fill="none" extrusionOk="0">
                  <a:moveTo>
                    <a:pt x="0" y="2231"/>
                  </a:moveTo>
                  <a:lnTo>
                    <a:pt x="0"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3"/>
            <p:cNvSpPr/>
            <p:nvPr/>
          </p:nvSpPr>
          <p:spPr>
            <a:xfrm>
              <a:off x="-64791" y="4659535"/>
              <a:ext cx="144548" cy="101"/>
            </a:xfrm>
            <a:custGeom>
              <a:avLst/>
              <a:gdLst/>
              <a:ahLst/>
              <a:cxnLst/>
              <a:rect l="l" t="t" r="r" b="b"/>
              <a:pathLst>
                <a:path w="1430" h="1" fill="none" extrusionOk="0">
                  <a:moveTo>
                    <a:pt x="1430"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3"/>
            <p:cNvSpPr/>
            <p:nvPr/>
          </p:nvSpPr>
          <p:spPr>
            <a:xfrm>
              <a:off x="11223" y="4537939"/>
              <a:ext cx="68534" cy="101"/>
            </a:xfrm>
            <a:custGeom>
              <a:avLst/>
              <a:gdLst/>
              <a:ahLst/>
              <a:cxnLst/>
              <a:rect l="l" t="t" r="r" b="b"/>
              <a:pathLst>
                <a:path w="678" h="1" fill="none" extrusionOk="0">
                  <a:moveTo>
                    <a:pt x="678" y="0"/>
                  </a:moveTo>
                  <a:lnTo>
                    <a:pt x="1" y="0"/>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3"/>
            <p:cNvSpPr/>
            <p:nvPr/>
          </p:nvSpPr>
          <p:spPr>
            <a:xfrm>
              <a:off x="-26784" y="4444139"/>
              <a:ext cx="106541" cy="101"/>
            </a:xfrm>
            <a:custGeom>
              <a:avLst/>
              <a:gdLst/>
              <a:ahLst/>
              <a:cxnLst/>
              <a:rect l="l" t="t" r="r" b="b"/>
              <a:pathLst>
                <a:path w="1054" h="1" fill="none" extrusionOk="0">
                  <a:moveTo>
                    <a:pt x="1054" y="1"/>
                  </a:moveTo>
                  <a:lnTo>
                    <a:pt x="1"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3"/>
            <p:cNvSpPr/>
            <p:nvPr/>
          </p:nvSpPr>
          <p:spPr>
            <a:xfrm>
              <a:off x="811974" y="4479617"/>
              <a:ext cx="83696" cy="101"/>
            </a:xfrm>
            <a:custGeom>
              <a:avLst/>
              <a:gdLst/>
              <a:ahLst/>
              <a:cxnLst/>
              <a:rect l="l" t="t" r="r" b="b"/>
              <a:pathLst>
                <a:path w="828" h="1" fill="none" extrusionOk="0">
                  <a:moveTo>
                    <a:pt x="1" y="1"/>
                  </a:moveTo>
                  <a:lnTo>
                    <a:pt x="828"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3"/>
            <p:cNvSpPr/>
            <p:nvPr/>
          </p:nvSpPr>
          <p:spPr>
            <a:xfrm>
              <a:off x="811974" y="4555627"/>
              <a:ext cx="63480" cy="101"/>
            </a:xfrm>
            <a:custGeom>
              <a:avLst/>
              <a:gdLst/>
              <a:ahLst/>
              <a:cxnLst/>
              <a:rect l="l" t="t" r="r" b="b"/>
              <a:pathLst>
                <a:path w="628" h="1" fill="none" extrusionOk="0">
                  <a:moveTo>
                    <a:pt x="1" y="1"/>
                  </a:moveTo>
                  <a:lnTo>
                    <a:pt x="627" y="1"/>
                  </a:lnTo>
                </a:path>
              </a:pathLst>
            </a:custGeom>
            <a:noFill/>
            <a:ln w="190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3"/>
            <p:cNvSpPr/>
            <p:nvPr/>
          </p:nvSpPr>
          <p:spPr>
            <a:xfrm rot="5400000">
              <a:off x="2172928" y="4531170"/>
              <a:ext cx="201068" cy="201068"/>
            </a:xfrm>
            <a:custGeom>
              <a:avLst/>
              <a:gdLst/>
              <a:ahLst/>
              <a:cxnLst/>
              <a:rect l="l" t="t" r="r" b="b"/>
              <a:pathLst>
                <a:path w="1204" h="1204" fill="none" extrusionOk="0">
                  <a:moveTo>
                    <a:pt x="602" y="0"/>
                  </a:moveTo>
                  <a:cubicBezTo>
                    <a:pt x="928" y="0"/>
                    <a:pt x="1204" y="276"/>
                    <a:pt x="1204" y="602"/>
                  </a:cubicBezTo>
                  <a:cubicBezTo>
                    <a:pt x="1204" y="928"/>
                    <a:pt x="928" y="1203"/>
                    <a:pt x="602" y="1203"/>
                  </a:cubicBezTo>
                  <a:cubicBezTo>
                    <a:pt x="276" y="1203"/>
                    <a:pt x="1" y="928"/>
                    <a:pt x="1" y="602"/>
                  </a:cubicBezTo>
                  <a:cubicBezTo>
                    <a:pt x="1" y="276"/>
                    <a:pt x="276" y="0"/>
                    <a:pt x="602" y="0"/>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86" name="Google Shape;686;p33"/>
            <p:cNvCxnSpPr/>
            <p:nvPr/>
          </p:nvCxnSpPr>
          <p:spPr>
            <a:xfrm>
              <a:off x="809451" y="4631704"/>
              <a:ext cx="1366200" cy="0"/>
            </a:xfrm>
            <a:prstGeom prst="straightConnector1">
              <a:avLst/>
            </a:prstGeom>
            <a:noFill/>
            <a:ln w="19050" cap="flat" cmpd="sng">
              <a:solidFill>
                <a:schemeClr val="accent2"/>
              </a:solidFill>
              <a:prstDash val="solid"/>
              <a:round/>
              <a:headEnd type="none" w="med" len="med"/>
              <a:tailEnd type="none" w="med" len="med"/>
            </a:ln>
          </p:spPr>
        </p:cxnSp>
      </p:grpSp>
      <p:grpSp>
        <p:nvGrpSpPr>
          <p:cNvPr id="687" name="Google Shape;687;p33"/>
          <p:cNvGrpSpPr/>
          <p:nvPr/>
        </p:nvGrpSpPr>
        <p:grpSpPr>
          <a:xfrm>
            <a:off x="5266248" y="4568869"/>
            <a:ext cx="3157758" cy="296582"/>
            <a:chOff x="5266248" y="4230494"/>
            <a:chExt cx="3157758" cy="296582"/>
          </a:xfrm>
        </p:grpSpPr>
        <p:sp>
          <p:nvSpPr>
            <p:cNvPr id="688" name="Google Shape;688;p33"/>
            <p:cNvSpPr/>
            <p:nvPr/>
          </p:nvSpPr>
          <p:spPr>
            <a:xfrm>
              <a:off x="5266248"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3"/>
            <p:cNvSpPr/>
            <p:nvPr/>
          </p:nvSpPr>
          <p:spPr>
            <a:xfrm>
              <a:off x="5459599"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3"/>
            <p:cNvSpPr/>
            <p:nvPr/>
          </p:nvSpPr>
          <p:spPr>
            <a:xfrm>
              <a:off x="5649735"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3"/>
            <p:cNvSpPr/>
            <p:nvPr/>
          </p:nvSpPr>
          <p:spPr>
            <a:xfrm>
              <a:off x="5839743"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3"/>
            <p:cNvSpPr/>
            <p:nvPr/>
          </p:nvSpPr>
          <p:spPr>
            <a:xfrm>
              <a:off x="6029880"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3"/>
            <p:cNvSpPr/>
            <p:nvPr/>
          </p:nvSpPr>
          <p:spPr>
            <a:xfrm>
              <a:off x="6220016" y="4230494"/>
              <a:ext cx="106446" cy="296582"/>
            </a:xfrm>
            <a:custGeom>
              <a:avLst/>
              <a:gdLst/>
              <a:ahLst/>
              <a:cxnLst/>
              <a:rect l="l" t="t" r="r" b="b"/>
              <a:pathLst>
                <a:path w="828" h="2307" extrusionOk="0">
                  <a:moveTo>
                    <a:pt x="0" y="0"/>
                  </a:moveTo>
                  <a:lnTo>
                    <a:pt x="0" y="2306"/>
                  </a:lnTo>
                  <a:lnTo>
                    <a:pt x="827" y="2306"/>
                  </a:lnTo>
                  <a:lnTo>
                    <a:pt x="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3"/>
            <p:cNvSpPr/>
            <p:nvPr/>
          </p:nvSpPr>
          <p:spPr>
            <a:xfrm>
              <a:off x="6413238"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3"/>
            <p:cNvSpPr/>
            <p:nvPr/>
          </p:nvSpPr>
          <p:spPr>
            <a:xfrm>
              <a:off x="6603375"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3"/>
            <p:cNvSpPr/>
            <p:nvPr/>
          </p:nvSpPr>
          <p:spPr>
            <a:xfrm>
              <a:off x="6793511"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3"/>
            <p:cNvSpPr/>
            <p:nvPr/>
          </p:nvSpPr>
          <p:spPr>
            <a:xfrm>
              <a:off x="698364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3"/>
            <p:cNvSpPr/>
            <p:nvPr/>
          </p:nvSpPr>
          <p:spPr>
            <a:xfrm>
              <a:off x="7176870"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3"/>
            <p:cNvSpPr/>
            <p:nvPr/>
          </p:nvSpPr>
          <p:spPr>
            <a:xfrm>
              <a:off x="7367006"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3"/>
            <p:cNvSpPr/>
            <p:nvPr/>
          </p:nvSpPr>
          <p:spPr>
            <a:xfrm>
              <a:off x="7557143"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3"/>
            <p:cNvSpPr/>
            <p:nvPr/>
          </p:nvSpPr>
          <p:spPr>
            <a:xfrm>
              <a:off x="774715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3"/>
            <p:cNvSpPr/>
            <p:nvPr/>
          </p:nvSpPr>
          <p:spPr>
            <a:xfrm>
              <a:off x="794050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3"/>
            <p:cNvSpPr/>
            <p:nvPr/>
          </p:nvSpPr>
          <p:spPr>
            <a:xfrm>
              <a:off x="813063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3"/>
            <p:cNvSpPr/>
            <p:nvPr/>
          </p:nvSpPr>
          <p:spPr>
            <a:xfrm>
              <a:off x="8320774"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5" name="Google Shape;705;p33"/>
          <p:cNvGrpSpPr/>
          <p:nvPr/>
        </p:nvGrpSpPr>
        <p:grpSpPr>
          <a:xfrm>
            <a:off x="7723214" y="1254245"/>
            <a:ext cx="1068186" cy="967252"/>
            <a:chOff x="7723214" y="1254245"/>
            <a:chExt cx="1068186" cy="967252"/>
          </a:xfrm>
        </p:grpSpPr>
        <p:grpSp>
          <p:nvGrpSpPr>
            <p:cNvPr id="706" name="Google Shape;706;p33"/>
            <p:cNvGrpSpPr/>
            <p:nvPr/>
          </p:nvGrpSpPr>
          <p:grpSpPr>
            <a:xfrm>
              <a:off x="7883587" y="1867634"/>
              <a:ext cx="352280" cy="353863"/>
              <a:chOff x="1448125" y="1450525"/>
              <a:chExt cx="133500" cy="134100"/>
            </a:xfrm>
          </p:grpSpPr>
          <p:sp>
            <p:nvSpPr>
              <p:cNvPr id="707" name="Google Shape;707;p33"/>
              <p:cNvSpPr/>
              <p:nvPr/>
            </p:nvSpPr>
            <p:spPr>
              <a:xfrm>
                <a:off x="1448125" y="1450525"/>
                <a:ext cx="133500" cy="134100"/>
              </a:xfrm>
              <a:custGeom>
                <a:avLst/>
                <a:gdLst/>
                <a:ahLst/>
                <a:cxnLst/>
                <a:rect l="l" t="t" r="r" b="b"/>
                <a:pathLst>
                  <a:path w="5340" h="5364" extrusionOk="0">
                    <a:moveTo>
                      <a:pt x="2457" y="1"/>
                    </a:moveTo>
                    <a:lnTo>
                      <a:pt x="2256" y="452"/>
                    </a:lnTo>
                    <a:cubicBezTo>
                      <a:pt x="2056" y="502"/>
                      <a:pt x="1855" y="577"/>
                      <a:pt x="1680" y="652"/>
                    </a:cubicBezTo>
                    <a:lnTo>
                      <a:pt x="1229" y="427"/>
                    </a:lnTo>
                    <a:cubicBezTo>
                      <a:pt x="1003" y="552"/>
                      <a:pt x="803" y="727"/>
                      <a:pt x="627" y="928"/>
                    </a:cubicBezTo>
                    <a:lnTo>
                      <a:pt x="828" y="1404"/>
                    </a:lnTo>
                    <a:cubicBezTo>
                      <a:pt x="703" y="1579"/>
                      <a:pt x="602" y="1755"/>
                      <a:pt x="527" y="1955"/>
                    </a:cubicBezTo>
                    <a:lnTo>
                      <a:pt x="51" y="2081"/>
                    </a:lnTo>
                    <a:cubicBezTo>
                      <a:pt x="26" y="2281"/>
                      <a:pt x="1" y="2482"/>
                      <a:pt x="1" y="2682"/>
                    </a:cubicBezTo>
                    <a:cubicBezTo>
                      <a:pt x="1" y="2757"/>
                      <a:pt x="1" y="2808"/>
                      <a:pt x="1" y="2883"/>
                    </a:cubicBezTo>
                    <a:lnTo>
                      <a:pt x="452" y="3083"/>
                    </a:lnTo>
                    <a:cubicBezTo>
                      <a:pt x="502" y="3284"/>
                      <a:pt x="552" y="3484"/>
                      <a:pt x="652" y="3685"/>
                    </a:cubicBezTo>
                    <a:lnTo>
                      <a:pt x="402" y="4111"/>
                    </a:lnTo>
                    <a:cubicBezTo>
                      <a:pt x="552" y="4336"/>
                      <a:pt x="728" y="4537"/>
                      <a:pt x="928" y="4712"/>
                    </a:cubicBezTo>
                    <a:lnTo>
                      <a:pt x="1379" y="4537"/>
                    </a:lnTo>
                    <a:cubicBezTo>
                      <a:pt x="1555" y="4637"/>
                      <a:pt x="1755" y="4737"/>
                      <a:pt x="1956" y="4813"/>
                    </a:cubicBezTo>
                    <a:lnTo>
                      <a:pt x="2081" y="5289"/>
                    </a:lnTo>
                    <a:cubicBezTo>
                      <a:pt x="2282" y="5339"/>
                      <a:pt x="2457" y="5364"/>
                      <a:pt x="2657" y="5364"/>
                    </a:cubicBezTo>
                    <a:cubicBezTo>
                      <a:pt x="2733" y="5364"/>
                      <a:pt x="2808" y="5364"/>
                      <a:pt x="2883" y="5339"/>
                    </a:cubicBezTo>
                    <a:lnTo>
                      <a:pt x="3084" y="4888"/>
                    </a:lnTo>
                    <a:cubicBezTo>
                      <a:pt x="3284" y="4863"/>
                      <a:pt x="3485" y="4787"/>
                      <a:pt x="3660" y="4687"/>
                    </a:cubicBezTo>
                    <a:lnTo>
                      <a:pt x="4111" y="4938"/>
                    </a:lnTo>
                    <a:cubicBezTo>
                      <a:pt x="4337" y="4787"/>
                      <a:pt x="4537" y="4612"/>
                      <a:pt x="4713" y="4412"/>
                    </a:cubicBezTo>
                    <a:lnTo>
                      <a:pt x="4512" y="3960"/>
                    </a:lnTo>
                    <a:cubicBezTo>
                      <a:pt x="4637" y="3785"/>
                      <a:pt x="4738" y="3610"/>
                      <a:pt x="4813" y="3409"/>
                    </a:cubicBezTo>
                    <a:lnTo>
                      <a:pt x="5289" y="3259"/>
                    </a:lnTo>
                    <a:cubicBezTo>
                      <a:pt x="5314" y="3083"/>
                      <a:pt x="5339" y="2883"/>
                      <a:pt x="5339" y="2682"/>
                    </a:cubicBezTo>
                    <a:cubicBezTo>
                      <a:pt x="5339" y="2607"/>
                      <a:pt x="5339" y="2532"/>
                      <a:pt x="5339" y="2482"/>
                    </a:cubicBezTo>
                    <a:lnTo>
                      <a:pt x="4888" y="2281"/>
                    </a:lnTo>
                    <a:cubicBezTo>
                      <a:pt x="4838" y="2056"/>
                      <a:pt x="4788" y="1855"/>
                      <a:pt x="4688" y="1680"/>
                    </a:cubicBezTo>
                    <a:lnTo>
                      <a:pt x="4938" y="1254"/>
                    </a:lnTo>
                    <a:cubicBezTo>
                      <a:pt x="4788" y="1028"/>
                      <a:pt x="4612" y="828"/>
                      <a:pt x="4412" y="652"/>
                    </a:cubicBezTo>
                    <a:lnTo>
                      <a:pt x="3961" y="828"/>
                    </a:lnTo>
                    <a:cubicBezTo>
                      <a:pt x="3785" y="702"/>
                      <a:pt x="3585" y="602"/>
                      <a:pt x="3384" y="552"/>
                    </a:cubicBezTo>
                    <a:lnTo>
                      <a:pt x="3259" y="76"/>
                    </a:lnTo>
                    <a:cubicBezTo>
                      <a:pt x="3058" y="26"/>
                      <a:pt x="2883" y="1"/>
                      <a:pt x="2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3"/>
              <p:cNvSpPr/>
              <p:nvPr/>
            </p:nvSpPr>
            <p:spPr>
              <a:xfrm>
                <a:off x="1476325" y="1479350"/>
                <a:ext cx="77100" cy="76475"/>
              </a:xfrm>
              <a:custGeom>
                <a:avLst/>
                <a:gdLst/>
                <a:ahLst/>
                <a:cxnLst/>
                <a:rect l="l" t="t" r="r" b="b"/>
                <a:pathLst>
                  <a:path w="3084" h="3059" extrusionOk="0">
                    <a:moveTo>
                      <a:pt x="1529" y="0"/>
                    </a:moveTo>
                    <a:cubicBezTo>
                      <a:pt x="702" y="0"/>
                      <a:pt x="1" y="677"/>
                      <a:pt x="1" y="1529"/>
                    </a:cubicBezTo>
                    <a:cubicBezTo>
                      <a:pt x="1" y="2381"/>
                      <a:pt x="702" y="3058"/>
                      <a:pt x="1529" y="3058"/>
                    </a:cubicBezTo>
                    <a:cubicBezTo>
                      <a:pt x="2382" y="3058"/>
                      <a:pt x="3083" y="2381"/>
                      <a:pt x="3083" y="1529"/>
                    </a:cubicBezTo>
                    <a:cubicBezTo>
                      <a:pt x="3083" y="677"/>
                      <a:pt x="2382" y="0"/>
                      <a:pt x="15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9" name="Google Shape;709;p33"/>
            <p:cNvGrpSpPr/>
            <p:nvPr/>
          </p:nvGrpSpPr>
          <p:grpSpPr>
            <a:xfrm>
              <a:off x="8239099" y="1536926"/>
              <a:ext cx="552301" cy="552301"/>
              <a:chOff x="1582850" y="1325200"/>
              <a:chExt cx="209300" cy="209300"/>
            </a:xfrm>
          </p:grpSpPr>
          <p:sp>
            <p:nvSpPr>
              <p:cNvPr id="710" name="Google Shape;710;p33"/>
              <p:cNvSpPr/>
              <p:nvPr/>
            </p:nvSpPr>
            <p:spPr>
              <a:xfrm>
                <a:off x="1582850" y="1325200"/>
                <a:ext cx="209300" cy="209300"/>
              </a:xfrm>
              <a:custGeom>
                <a:avLst/>
                <a:gdLst/>
                <a:ahLst/>
                <a:cxnLst/>
                <a:rect l="l" t="t" r="r" b="b"/>
                <a:pathLst>
                  <a:path w="8372" h="8372" extrusionOk="0">
                    <a:moveTo>
                      <a:pt x="4111" y="1"/>
                    </a:moveTo>
                    <a:cubicBezTo>
                      <a:pt x="3810" y="1"/>
                      <a:pt x="3509" y="26"/>
                      <a:pt x="3208" y="101"/>
                    </a:cubicBezTo>
                    <a:cubicBezTo>
                      <a:pt x="3083" y="126"/>
                      <a:pt x="2983" y="176"/>
                      <a:pt x="2883" y="201"/>
                    </a:cubicBezTo>
                    <a:lnTo>
                      <a:pt x="2757" y="953"/>
                    </a:lnTo>
                    <a:cubicBezTo>
                      <a:pt x="2456" y="1104"/>
                      <a:pt x="2181" y="1279"/>
                      <a:pt x="1930" y="1480"/>
                    </a:cubicBezTo>
                    <a:lnTo>
                      <a:pt x="1178" y="1279"/>
                    </a:lnTo>
                    <a:cubicBezTo>
                      <a:pt x="878" y="1580"/>
                      <a:pt x="652" y="1931"/>
                      <a:pt x="451" y="2282"/>
                    </a:cubicBezTo>
                    <a:lnTo>
                      <a:pt x="903" y="2933"/>
                    </a:lnTo>
                    <a:cubicBezTo>
                      <a:pt x="777" y="3234"/>
                      <a:pt x="702" y="3560"/>
                      <a:pt x="677" y="3886"/>
                    </a:cubicBezTo>
                    <a:lnTo>
                      <a:pt x="0" y="4262"/>
                    </a:lnTo>
                    <a:cubicBezTo>
                      <a:pt x="0" y="4562"/>
                      <a:pt x="50" y="4863"/>
                      <a:pt x="126" y="5189"/>
                    </a:cubicBezTo>
                    <a:cubicBezTo>
                      <a:pt x="151" y="5289"/>
                      <a:pt x="176" y="5389"/>
                      <a:pt x="201" y="5490"/>
                    </a:cubicBezTo>
                    <a:lnTo>
                      <a:pt x="978" y="5615"/>
                    </a:lnTo>
                    <a:cubicBezTo>
                      <a:pt x="1103" y="5941"/>
                      <a:pt x="1279" y="6217"/>
                      <a:pt x="1504" y="6442"/>
                    </a:cubicBezTo>
                    <a:lnTo>
                      <a:pt x="1279" y="7194"/>
                    </a:lnTo>
                    <a:cubicBezTo>
                      <a:pt x="1579" y="7495"/>
                      <a:pt x="1930" y="7745"/>
                      <a:pt x="2306" y="7921"/>
                    </a:cubicBezTo>
                    <a:lnTo>
                      <a:pt x="2933" y="7470"/>
                    </a:lnTo>
                    <a:cubicBezTo>
                      <a:pt x="3233" y="7595"/>
                      <a:pt x="3559" y="7670"/>
                      <a:pt x="3885" y="7695"/>
                    </a:cubicBezTo>
                    <a:lnTo>
                      <a:pt x="4261" y="8372"/>
                    </a:lnTo>
                    <a:cubicBezTo>
                      <a:pt x="4562" y="8372"/>
                      <a:pt x="4888" y="8322"/>
                      <a:pt x="5188" y="8247"/>
                    </a:cubicBezTo>
                    <a:cubicBezTo>
                      <a:pt x="5289" y="8222"/>
                      <a:pt x="5389" y="8196"/>
                      <a:pt x="5489" y="8171"/>
                    </a:cubicBezTo>
                    <a:lnTo>
                      <a:pt x="5639" y="7394"/>
                    </a:lnTo>
                    <a:cubicBezTo>
                      <a:pt x="5940" y="7269"/>
                      <a:pt x="6216" y="7094"/>
                      <a:pt x="6467" y="6893"/>
                    </a:cubicBezTo>
                    <a:lnTo>
                      <a:pt x="7218" y="7094"/>
                    </a:lnTo>
                    <a:cubicBezTo>
                      <a:pt x="7494" y="6793"/>
                      <a:pt x="7745" y="6442"/>
                      <a:pt x="7920" y="6066"/>
                    </a:cubicBezTo>
                    <a:lnTo>
                      <a:pt x="7494" y="5440"/>
                    </a:lnTo>
                    <a:cubicBezTo>
                      <a:pt x="7594" y="5139"/>
                      <a:pt x="7670" y="4813"/>
                      <a:pt x="7695" y="4487"/>
                    </a:cubicBezTo>
                    <a:lnTo>
                      <a:pt x="8371" y="4111"/>
                    </a:lnTo>
                    <a:cubicBezTo>
                      <a:pt x="8371" y="3810"/>
                      <a:pt x="8346" y="3485"/>
                      <a:pt x="8271" y="3184"/>
                    </a:cubicBezTo>
                    <a:cubicBezTo>
                      <a:pt x="8246" y="3084"/>
                      <a:pt x="8196" y="2983"/>
                      <a:pt x="8171" y="2883"/>
                    </a:cubicBezTo>
                    <a:lnTo>
                      <a:pt x="7419" y="2758"/>
                    </a:lnTo>
                    <a:cubicBezTo>
                      <a:pt x="7269" y="2432"/>
                      <a:pt x="7093" y="2156"/>
                      <a:pt x="6893" y="1906"/>
                    </a:cubicBezTo>
                    <a:lnTo>
                      <a:pt x="7093" y="1179"/>
                    </a:lnTo>
                    <a:cubicBezTo>
                      <a:pt x="6792" y="878"/>
                      <a:pt x="6467" y="628"/>
                      <a:pt x="6091" y="452"/>
                    </a:cubicBezTo>
                    <a:lnTo>
                      <a:pt x="5439" y="903"/>
                    </a:lnTo>
                    <a:cubicBezTo>
                      <a:pt x="5138" y="778"/>
                      <a:pt x="4812" y="703"/>
                      <a:pt x="4487" y="678"/>
                    </a:cubicBezTo>
                    <a:lnTo>
                      <a:pt x="4111" y="1"/>
                    </a:ln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3"/>
              <p:cNvSpPr/>
              <p:nvPr/>
            </p:nvSpPr>
            <p:spPr>
              <a:xfrm>
                <a:off x="1621075" y="1369750"/>
                <a:ext cx="132850" cy="120200"/>
              </a:xfrm>
              <a:custGeom>
                <a:avLst/>
                <a:gdLst/>
                <a:ahLst/>
                <a:cxnLst/>
                <a:rect l="l" t="t" r="r" b="b"/>
                <a:pathLst>
                  <a:path w="5314" h="4808" extrusionOk="0">
                    <a:moveTo>
                      <a:pt x="2667" y="1"/>
                    </a:moveTo>
                    <a:cubicBezTo>
                      <a:pt x="2474" y="1"/>
                      <a:pt x="2277" y="24"/>
                      <a:pt x="2080" y="74"/>
                    </a:cubicBezTo>
                    <a:cubicBezTo>
                      <a:pt x="802" y="374"/>
                      <a:pt x="0" y="1678"/>
                      <a:pt x="326" y="2981"/>
                    </a:cubicBezTo>
                    <a:cubicBezTo>
                      <a:pt x="603" y="4066"/>
                      <a:pt x="1584" y="4808"/>
                      <a:pt x="2656" y="4808"/>
                    </a:cubicBezTo>
                    <a:cubicBezTo>
                      <a:pt x="2847" y="4808"/>
                      <a:pt x="3040" y="4784"/>
                      <a:pt x="3233" y="4735"/>
                    </a:cubicBezTo>
                    <a:cubicBezTo>
                      <a:pt x="4511" y="4435"/>
                      <a:pt x="5313" y="3131"/>
                      <a:pt x="4988" y="1828"/>
                    </a:cubicBezTo>
                    <a:cubicBezTo>
                      <a:pt x="4732" y="743"/>
                      <a:pt x="3754" y="1"/>
                      <a:pt x="2667"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3"/>
              <p:cNvSpPr/>
              <p:nvPr/>
            </p:nvSpPr>
            <p:spPr>
              <a:xfrm>
                <a:off x="1643000" y="1389100"/>
                <a:ext cx="89625" cy="81300"/>
              </a:xfrm>
              <a:custGeom>
                <a:avLst/>
                <a:gdLst/>
                <a:ahLst/>
                <a:cxnLst/>
                <a:rect l="l" t="t" r="r" b="b"/>
                <a:pathLst>
                  <a:path w="3585" h="3252" extrusionOk="0">
                    <a:moveTo>
                      <a:pt x="1801" y="1"/>
                    </a:moveTo>
                    <a:cubicBezTo>
                      <a:pt x="1670" y="1"/>
                      <a:pt x="1537" y="17"/>
                      <a:pt x="1404" y="51"/>
                    </a:cubicBezTo>
                    <a:cubicBezTo>
                      <a:pt x="527" y="252"/>
                      <a:pt x="0" y="1154"/>
                      <a:pt x="201" y="2006"/>
                    </a:cubicBezTo>
                    <a:cubicBezTo>
                      <a:pt x="394" y="2758"/>
                      <a:pt x="1066" y="3252"/>
                      <a:pt x="1806" y="3252"/>
                    </a:cubicBezTo>
                    <a:cubicBezTo>
                      <a:pt x="1930" y="3252"/>
                      <a:pt x="2055" y="3238"/>
                      <a:pt x="2181" y="3209"/>
                    </a:cubicBezTo>
                    <a:cubicBezTo>
                      <a:pt x="3033" y="2984"/>
                      <a:pt x="3584" y="2107"/>
                      <a:pt x="3359" y="1254"/>
                    </a:cubicBezTo>
                    <a:cubicBezTo>
                      <a:pt x="3189" y="510"/>
                      <a:pt x="2532" y="1"/>
                      <a:pt x="18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3"/>
              <p:cNvSpPr/>
              <p:nvPr/>
            </p:nvSpPr>
            <p:spPr>
              <a:xfrm>
                <a:off x="1664925" y="1409050"/>
                <a:ext cx="45775" cy="41425"/>
              </a:xfrm>
              <a:custGeom>
                <a:avLst/>
                <a:gdLst/>
                <a:ahLst/>
                <a:cxnLst/>
                <a:rect l="l" t="t" r="r" b="b"/>
                <a:pathLst>
                  <a:path w="1831" h="1657" extrusionOk="0">
                    <a:moveTo>
                      <a:pt x="922" y="0"/>
                    </a:moveTo>
                    <a:cubicBezTo>
                      <a:pt x="850" y="0"/>
                      <a:pt x="776" y="10"/>
                      <a:pt x="702" y="30"/>
                    </a:cubicBezTo>
                    <a:cubicBezTo>
                      <a:pt x="276" y="131"/>
                      <a:pt x="1" y="582"/>
                      <a:pt x="101" y="1033"/>
                    </a:cubicBezTo>
                    <a:cubicBezTo>
                      <a:pt x="186" y="1418"/>
                      <a:pt x="527" y="1656"/>
                      <a:pt x="905" y="1656"/>
                    </a:cubicBezTo>
                    <a:cubicBezTo>
                      <a:pt x="970" y="1656"/>
                      <a:pt x="1037" y="1649"/>
                      <a:pt x="1103" y="1634"/>
                    </a:cubicBezTo>
                    <a:cubicBezTo>
                      <a:pt x="1554" y="1534"/>
                      <a:pt x="1830" y="1083"/>
                      <a:pt x="1705" y="632"/>
                    </a:cubicBezTo>
                    <a:cubicBezTo>
                      <a:pt x="1621" y="255"/>
                      <a:pt x="1292" y="0"/>
                      <a:pt x="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4" name="Google Shape;714;p33"/>
            <p:cNvGrpSpPr/>
            <p:nvPr/>
          </p:nvGrpSpPr>
          <p:grpSpPr>
            <a:xfrm>
              <a:off x="7723214" y="1254245"/>
              <a:ext cx="552301" cy="552301"/>
              <a:chOff x="1387350" y="1218075"/>
              <a:chExt cx="209300" cy="209300"/>
            </a:xfrm>
          </p:grpSpPr>
          <p:sp>
            <p:nvSpPr>
              <p:cNvPr id="715" name="Google Shape;715;p33"/>
              <p:cNvSpPr/>
              <p:nvPr/>
            </p:nvSpPr>
            <p:spPr>
              <a:xfrm>
                <a:off x="1387350" y="1218075"/>
                <a:ext cx="209300" cy="209300"/>
              </a:xfrm>
              <a:custGeom>
                <a:avLst/>
                <a:gdLst/>
                <a:ahLst/>
                <a:cxnLst/>
                <a:rect l="l" t="t" r="r" b="b"/>
                <a:pathLst>
                  <a:path w="8372" h="8372" extrusionOk="0">
                    <a:moveTo>
                      <a:pt x="3860" y="0"/>
                    </a:moveTo>
                    <a:lnTo>
                      <a:pt x="3560" y="727"/>
                    </a:lnTo>
                    <a:cubicBezTo>
                      <a:pt x="3234" y="777"/>
                      <a:pt x="2908" y="877"/>
                      <a:pt x="2632" y="1028"/>
                    </a:cubicBezTo>
                    <a:lnTo>
                      <a:pt x="1956" y="652"/>
                    </a:lnTo>
                    <a:cubicBezTo>
                      <a:pt x="1605" y="877"/>
                      <a:pt x="1279" y="1153"/>
                      <a:pt x="1003" y="1454"/>
                    </a:cubicBezTo>
                    <a:lnTo>
                      <a:pt x="1279" y="2181"/>
                    </a:lnTo>
                    <a:cubicBezTo>
                      <a:pt x="1103" y="2456"/>
                      <a:pt x="953" y="2757"/>
                      <a:pt x="853" y="3058"/>
                    </a:cubicBezTo>
                    <a:lnTo>
                      <a:pt x="101" y="3258"/>
                    </a:lnTo>
                    <a:cubicBezTo>
                      <a:pt x="26" y="3559"/>
                      <a:pt x="1" y="3860"/>
                      <a:pt x="1" y="4186"/>
                    </a:cubicBezTo>
                    <a:cubicBezTo>
                      <a:pt x="1" y="4286"/>
                      <a:pt x="1" y="4411"/>
                      <a:pt x="26" y="4512"/>
                    </a:cubicBezTo>
                    <a:lnTo>
                      <a:pt x="728" y="4812"/>
                    </a:lnTo>
                    <a:cubicBezTo>
                      <a:pt x="778" y="5163"/>
                      <a:pt x="878" y="5464"/>
                      <a:pt x="1028" y="5765"/>
                    </a:cubicBezTo>
                    <a:lnTo>
                      <a:pt x="652" y="6441"/>
                    </a:lnTo>
                    <a:cubicBezTo>
                      <a:pt x="878" y="6792"/>
                      <a:pt x="1154" y="7093"/>
                      <a:pt x="1454" y="7369"/>
                    </a:cubicBezTo>
                    <a:lnTo>
                      <a:pt x="2181" y="7093"/>
                    </a:lnTo>
                    <a:cubicBezTo>
                      <a:pt x="2457" y="7268"/>
                      <a:pt x="2758" y="7419"/>
                      <a:pt x="3058" y="7519"/>
                    </a:cubicBezTo>
                    <a:lnTo>
                      <a:pt x="3284" y="8271"/>
                    </a:lnTo>
                    <a:cubicBezTo>
                      <a:pt x="3560" y="8346"/>
                      <a:pt x="3885" y="8371"/>
                      <a:pt x="4186" y="8371"/>
                    </a:cubicBezTo>
                    <a:lnTo>
                      <a:pt x="4512" y="8371"/>
                    </a:lnTo>
                    <a:lnTo>
                      <a:pt x="4838" y="7644"/>
                    </a:lnTo>
                    <a:cubicBezTo>
                      <a:pt x="5164" y="7594"/>
                      <a:pt x="5464" y="7494"/>
                      <a:pt x="5765" y="7344"/>
                    </a:cubicBezTo>
                    <a:lnTo>
                      <a:pt x="6442" y="7720"/>
                    </a:lnTo>
                    <a:cubicBezTo>
                      <a:pt x="6793" y="7519"/>
                      <a:pt x="7093" y="7243"/>
                      <a:pt x="7369" y="6918"/>
                    </a:cubicBezTo>
                    <a:lnTo>
                      <a:pt x="7093" y="6191"/>
                    </a:lnTo>
                    <a:cubicBezTo>
                      <a:pt x="7269" y="5915"/>
                      <a:pt x="7419" y="5639"/>
                      <a:pt x="7545" y="5314"/>
                    </a:cubicBezTo>
                    <a:lnTo>
                      <a:pt x="8271" y="5113"/>
                    </a:lnTo>
                    <a:cubicBezTo>
                      <a:pt x="8347" y="4812"/>
                      <a:pt x="8372" y="4512"/>
                      <a:pt x="8372" y="4186"/>
                    </a:cubicBezTo>
                    <a:cubicBezTo>
                      <a:pt x="8372" y="4085"/>
                      <a:pt x="8372" y="3985"/>
                      <a:pt x="8372" y="3860"/>
                    </a:cubicBezTo>
                    <a:lnTo>
                      <a:pt x="7670" y="3559"/>
                    </a:lnTo>
                    <a:cubicBezTo>
                      <a:pt x="7595" y="3233"/>
                      <a:pt x="7494" y="2907"/>
                      <a:pt x="7344" y="2632"/>
                    </a:cubicBezTo>
                    <a:lnTo>
                      <a:pt x="7745" y="1955"/>
                    </a:lnTo>
                    <a:cubicBezTo>
                      <a:pt x="7520" y="1604"/>
                      <a:pt x="7244" y="1278"/>
                      <a:pt x="6918" y="1003"/>
                    </a:cubicBezTo>
                    <a:lnTo>
                      <a:pt x="6191" y="1278"/>
                    </a:lnTo>
                    <a:cubicBezTo>
                      <a:pt x="5941" y="1103"/>
                      <a:pt x="5640" y="953"/>
                      <a:pt x="5314" y="852"/>
                    </a:cubicBezTo>
                    <a:lnTo>
                      <a:pt x="5114" y="100"/>
                    </a:lnTo>
                    <a:cubicBezTo>
                      <a:pt x="4813" y="25"/>
                      <a:pt x="4512" y="0"/>
                      <a:pt x="418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3"/>
              <p:cNvSpPr/>
              <p:nvPr/>
            </p:nvSpPr>
            <p:spPr>
              <a:xfrm>
                <a:off x="1387350" y="1218075"/>
                <a:ext cx="209300" cy="209300"/>
              </a:xfrm>
              <a:custGeom>
                <a:avLst/>
                <a:gdLst/>
                <a:ahLst/>
                <a:cxnLst/>
                <a:rect l="l" t="t" r="r" b="b"/>
                <a:pathLst>
                  <a:path w="8372" h="8372" fill="none" extrusionOk="0">
                    <a:moveTo>
                      <a:pt x="8372" y="4186"/>
                    </a:moveTo>
                    <a:cubicBezTo>
                      <a:pt x="8372" y="4512"/>
                      <a:pt x="8347" y="4812"/>
                      <a:pt x="8271" y="5113"/>
                    </a:cubicBezTo>
                    <a:lnTo>
                      <a:pt x="7545" y="5314"/>
                    </a:lnTo>
                    <a:cubicBezTo>
                      <a:pt x="7419" y="5639"/>
                      <a:pt x="7269" y="5915"/>
                      <a:pt x="7093" y="6191"/>
                    </a:cubicBezTo>
                    <a:lnTo>
                      <a:pt x="7369" y="6918"/>
                    </a:lnTo>
                    <a:cubicBezTo>
                      <a:pt x="7093" y="7243"/>
                      <a:pt x="6793" y="7519"/>
                      <a:pt x="6442" y="7720"/>
                    </a:cubicBezTo>
                    <a:lnTo>
                      <a:pt x="5765" y="7344"/>
                    </a:lnTo>
                    <a:cubicBezTo>
                      <a:pt x="5464" y="7494"/>
                      <a:pt x="5164" y="7594"/>
                      <a:pt x="4838" y="7644"/>
                    </a:cubicBezTo>
                    <a:lnTo>
                      <a:pt x="4512" y="8371"/>
                    </a:lnTo>
                    <a:cubicBezTo>
                      <a:pt x="4412" y="8371"/>
                      <a:pt x="4312" y="8371"/>
                      <a:pt x="4186" y="8371"/>
                    </a:cubicBezTo>
                    <a:cubicBezTo>
                      <a:pt x="3885" y="8371"/>
                      <a:pt x="3560" y="8346"/>
                      <a:pt x="3284" y="8271"/>
                    </a:cubicBezTo>
                    <a:lnTo>
                      <a:pt x="3058" y="7519"/>
                    </a:lnTo>
                    <a:cubicBezTo>
                      <a:pt x="2758" y="7419"/>
                      <a:pt x="2457" y="7268"/>
                      <a:pt x="2181" y="7093"/>
                    </a:cubicBezTo>
                    <a:lnTo>
                      <a:pt x="1454" y="7369"/>
                    </a:lnTo>
                    <a:cubicBezTo>
                      <a:pt x="1154" y="7093"/>
                      <a:pt x="878" y="6792"/>
                      <a:pt x="652" y="6441"/>
                    </a:cubicBezTo>
                    <a:lnTo>
                      <a:pt x="1028" y="5765"/>
                    </a:lnTo>
                    <a:cubicBezTo>
                      <a:pt x="878" y="5464"/>
                      <a:pt x="778" y="5163"/>
                      <a:pt x="728" y="4812"/>
                    </a:cubicBezTo>
                    <a:lnTo>
                      <a:pt x="26" y="4512"/>
                    </a:lnTo>
                    <a:cubicBezTo>
                      <a:pt x="1" y="4411"/>
                      <a:pt x="1" y="4286"/>
                      <a:pt x="1" y="4186"/>
                    </a:cubicBezTo>
                    <a:cubicBezTo>
                      <a:pt x="1" y="3860"/>
                      <a:pt x="26" y="3559"/>
                      <a:pt x="101" y="3258"/>
                    </a:cubicBezTo>
                    <a:lnTo>
                      <a:pt x="853" y="3058"/>
                    </a:lnTo>
                    <a:cubicBezTo>
                      <a:pt x="953" y="2757"/>
                      <a:pt x="1103" y="2456"/>
                      <a:pt x="1279" y="2181"/>
                    </a:cubicBezTo>
                    <a:lnTo>
                      <a:pt x="1003" y="1454"/>
                    </a:lnTo>
                    <a:cubicBezTo>
                      <a:pt x="1279" y="1153"/>
                      <a:pt x="1605" y="877"/>
                      <a:pt x="1956" y="652"/>
                    </a:cubicBezTo>
                    <a:lnTo>
                      <a:pt x="2632" y="1028"/>
                    </a:lnTo>
                    <a:cubicBezTo>
                      <a:pt x="2908" y="877"/>
                      <a:pt x="3234" y="777"/>
                      <a:pt x="3560" y="727"/>
                    </a:cubicBezTo>
                    <a:lnTo>
                      <a:pt x="3860" y="0"/>
                    </a:lnTo>
                    <a:cubicBezTo>
                      <a:pt x="3986" y="0"/>
                      <a:pt x="4086" y="0"/>
                      <a:pt x="4186" y="0"/>
                    </a:cubicBezTo>
                    <a:cubicBezTo>
                      <a:pt x="4512" y="0"/>
                      <a:pt x="4813" y="25"/>
                      <a:pt x="5114" y="100"/>
                    </a:cubicBezTo>
                    <a:lnTo>
                      <a:pt x="5314" y="852"/>
                    </a:lnTo>
                    <a:cubicBezTo>
                      <a:pt x="5640" y="953"/>
                      <a:pt x="5941" y="1103"/>
                      <a:pt x="6191" y="1278"/>
                    </a:cubicBezTo>
                    <a:lnTo>
                      <a:pt x="6918" y="1003"/>
                    </a:lnTo>
                    <a:cubicBezTo>
                      <a:pt x="7244" y="1278"/>
                      <a:pt x="7520" y="1604"/>
                      <a:pt x="7745" y="1955"/>
                    </a:cubicBezTo>
                    <a:lnTo>
                      <a:pt x="7344" y="2632"/>
                    </a:lnTo>
                    <a:cubicBezTo>
                      <a:pt x="7494" y="2907"/>
                      <a:pt x="7595" y="3233"/>
                      <a:pt x="7670" y="3559"/>
                    </a:cubicBezTo>
                    <a:lnTo>
                      <a:pt x="8372" y="3860"/>
                    </a:lnTo>
                    <a:cubicBezTo>
                      <a:pt x="8372" y="3985"/>
                      <a:pt x="8372" y="4085"/>
                      <a:pt x="8372" y="4186"/>
                    </a:cubicBezTo>
                    <a:close/>
                  </a:path>
                </a:pathLst>
              </a:custGeom>
              <a:noFill/>
              <a:ln w="19050" cap="flat" cmpd="sng">
                <a:solidFill>
                  <a:schemeClr val="accent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3"/>
              <p:cNvSpPr/>
              <p:nvPr/>
            </p:nvSpPr>
            <p:spPr>
              <a:xfrm>
                <a:off x="1431850" y="1262550"/>
                <a:ext cx="120325" cy="120325"/>
              </a:xfrm>
              <a:custGeom>
                <a:avLst/>
                <a:gdLst/>
                <a:ahLst/>
                <a:cxnLst/>
                <a:rect l="l" t="t" r="r" b="b"/>
                <a:pathLst>
                  <a:path w="4813" h="4813" extrusionOk="0">
                    <a:moveTo>
                      <a:pt x="2406" y="1"/>
                    </a:moveTo>
                    <a:cubicBezTo>
                      <a:pt x="1078" y="1"/>
                      <a:pt x="0" y="1078"/>
                      <a:pt x="0" y="2407"/>
                    </a:cubicBezTo>
                    <a:cubicBezTo>
                      <a:pt x="0" y="3735"/>
                      <a:pt x="1078" y="4813"/>
                      <a:pt x="2406" y="4813"/>
                    </a:cubicBezTo>
                    <a:cubicBezTo>
                      <a:pt x="3735" y="4813"/>
                      <a:pt x="4812" y="3735"/>
                      <a:pt x="4812" y="2407"/>
                    </a:cubicBezTo>
                    <a:cubicBezTo>
                      <a:pt x="4812" y="1078"/>
                      <a:pt x="3735" y="1"/>
                      <a:pt x="2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3"/>
              <p:cNvSpPr/>
              <p:nvPr/>
            </p:nvSpPr>
            <p:spPr>
              <a:xfrm>
                <a:off x="1451275" y="1281975"/>
                <a:ext cx="81475" cy="81475"/>
              </a:xfrm>
              <a:custGeom>
                <a:avLst/>
                <a:gdLst/>
                <a:ahLst/>
                <a:cxnLst/>
                <a:rect l="l" t="t" r="r" b="b"/>
                <a:pathLst>
                  <a:path w="3259" h="3259" fill="none" extrusionOk="0">
                    <a:moveTo>
                      <a:pt x="3258" y="1630"/>
                    </a:moveTo>
                    <a:cubicBezTo>
                      <a:pt x="3258" y="2532"/>
                      <a:pt x="2531" y="3259"/>
                      <a:pt x="1629" y="3259"/>
                    </a:cubicBezTo>
                    <a:cubicBezTo>
                      <a:pt x="727" y="3259"/>
                      <a:pt x="0" y="2532"/>
                      <a:pt x="0" y="1630"/>
                    </a:cubicBezTo>
                    <a:cubicBezTo>
                      <a:pt x="0" y="727"/>
                      <a:pt x="727" y="1"/>
                      <a:pt x="1629" y="1"/>
                    </a:cubicBezTo>
                    <a:cubicBezTo>
                      <a:pt x="2531" y="1"/>
                      <a:pt x="3258" y="727"/>
                      <a:pt x="3258" y="1630"/>
                    </a:cubicBezTo>
                    <a:close/>
                  </a:path>
                </a:pathLst>
              </a:custGeom>
              <a:solidFill>
                <a:schemeClr val="lt1"/>
              </a:solidFill>
              <a:ln w="9525" cap="flat"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9" name="Google Shape;719;p33"/>
          <p:cNvSpPr txBox="1">
            <a:spLocks noGrp="1"/>
          </p:cNvSpPr>
          <p:nvPr>
            <p:ph type="title"/>
          </p:nvPr>
        </p:nvSpPr>
        <p:spPr>
          <a:xfrm>
            <a:off x="2549400" y="2221500"/>
            <a:ext cx="4045200" cy="754800"/>
          </a:xfrm>
          <a:prstGeom prst="rect">
            <a:avLst/>
          </a:prstGeom>
        </p:spPr>
        <p:txBody>
          <a:bodyPr spcFirstLastPara="1" wrap="square" lIns="0" tIns="0" rIns="0" bIns="0" anchor="ctr" anchorCtr="0">
            <a:noAutofit/>
          </a:bodyPr>
          <a:lstStyle>
            <a:lvl1pPr lvl="0" algn="ctr" rtl="0">
              <a:spcBef>
                <a:spcPts val="0"/>
              </a:spcBef>
              <a:spcAft>
                <a:spcPts val="0"/>
              </a:spcAft>
              <a:buSzPts val="4200"/>
              <a:buNone/>
              <a:defRPr sz="47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720" name="Google Shape;720;p33"/>
          <p:cNvSpPr txBox="1">
            <a:spLocks noGrp="1"/>
          </p:cNvSpPr>
          <p:nvPr>
            <p:ph type="subTitle" idx="1"/>
          </p:nvPr>
        </p:nvSpPr>
        <p:spPr>
          <a:xfrm>
            <a:off x="2549400" y="3230175"/>
            <a:ext cx="4045200" cy="7005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721" name="Google Shape;721;p33"/>
          <p:cNvSpPr txBox="1">
            <a:spLocks noGrp="1"/>
          </p:cNvSpPr>
          <p:nvPr>
            <p:ph type="title" idx="2" hasCustomPrompt="1"/>
          </p:nvPr>
        </p:nvSpPr>
        <p:spPr>
          <a:xfrm>
            <a:off x="3647325" y="1212825"/>
            <a:ext cx="1926600" cy="754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7200">
                <a:solidFill>
                  <a:schemeClr val="dk1"/>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22"/>
        <p:cNvGrpSpPr/>
        <p:nvPr/>
      </p:nvGrpSpPr>
      <p:grpSpPr>
        <a:xfrm>
          <a:off x="0" y="0"/>
          <a:ext cx="0" cy="0"/>
          <a:chOff x="0" y="0"/>
          <a:chExt cx="0" cy="0"/>
        </a:xfrm>
      </p:grpSpPr>
      <p:grpSp>
        <p:nvGrpSpPr>
          <p:cNvPr id="723" name="Google Shape;723;p34"/>
          <p:cNvGrpSpPr/>
          <p:nvPr/>
        </p:nvGrpSpPr>
        <p:grpSpPr>
          <a:xfrm flipH="1">
            <a:off x="1510279" y="-831315"/>
            <a:ext cx="8377976" cy="1614718"/>
            <a:chOff x="-566246" y="-831315"/>
            <a:chExt cx="8377976" cy="1614718"/>
          </a:xfrm>
        </p:grpSpPr>
        <p:sp>
          <p:nvSpPr>
            <p:cNvPr id="724" name="Google Shape;724;p34"/>
            <p:cNvSpPr/>
            <p:nvPr/>
          </p:nvSpPr>
          <p:spPr>
            <a:xfrm rot="10800000">
              <a:off x="-178627" y="-831315"/>
              <a:ext cx="5711267" cy="1569921"/>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4"/>
            <p:cNvSpPr/>
            <p:nvPr/>
          </p:nvSpPr>
          <p:spPr>
            <a:xfrm rot="10800000">
              <a:off x="2097663" y="-149871"/>
              <a:ext cx="3817027" cy="933273"/>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4"/>
            <p:cNvSpPr/>
            <p:nvPr/>
          </p:nvSpPr>
          <p:spPr>
            <a:xfrm rot="10800000">
              <a:off x="5347154" y="-352704"/>
              <a:ext cx="2464576" cy="481412"/>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4"/>
            <p:cNvSpPr/>
            <p:nvPr/>
          </p:nvSpPr>
          <p:spPr>
            <a:xfrm rot="10800000">
              <a:off x="5904951" y="-196402"/>
              <a:ext cx="115339" cy="115339"/>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4"/>
            <p:cNvSpPr/>
            <p:nvPr/>
          </p:nvSpPr>
          <p:spPr>
            <a:xfrm rot="10800000">
              <a:off x="5926467" y="-174886"/>
              <a:ext cx="72977" cy="72977"/>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4"/>
            <p:cNvSpPr/>
            <p:nvPr/>
          </p:nvSpPr>
          <p:spPr>
            <a:xfrm rot="10800000">
              <a:off x="1516950" y="116870"/>
              <a:ext cx="3646848" cy="11838"/>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4"/>
            <p:cNvSpPr/>
            <p:nvPr/>
          </p:nvSpPr>
          <p:spPr>
            <a:xfrm rot="10800000">
              <a:off x="5146391" y="78677"/>
              <a:ext cx="88954" cy="88924"/>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4"/>
            <p:cNvSpPr/>
            <p:nvPr/>
          </p:nvSpPr>
          <p:spPr>
            <a:xfrm rot="10800000">
              <a:off x="1478757" y="78677"/>
              <a:ext cx="88924" cy="88924"/>
            </a:xfrm>
            <a:custGeom>
              <a:avLst/>
              <a:gdLst/>
              <a:ahLst/>
              <a:cxnLst/>
              <a:rect l="l" t="t" r="r" b="b"/>
              <a:pathLst>
                <a:path w="2922" h="2922" extrusionOk="0">
                  <a:moveTo>
                    <a:pt x="1461" y="0"/>
                  </a:moveTo>
                  <a:cubicBezTo>
                    <a:pt x="662" y="0"/>
                    <a:pt x="0" y="662"/>
                    <a:pt x="0" y="1461"/>
                  </a:cubicBezTo>
                  <a:cubicBezTo>
                    <a:pt x="0" y="2283"/>
                    <a:pt x="662" y="2922"/>
                    <a:pt x="1461" y="2922"/>
                  </a:cubicBezTo>
                  <a:cubicBezTo>
                    <a:pt x="2283" y="2922"/>
                    <a:pt x="2922" y="2283"/>
                    <a:pt x="2922" y="1461"/>
                  </a:cubicBezTo>
                  <a:cubicBezTo>
                    <a:pt x="2922" y="662"/>
                    <a:pt x="2283" y="0"/>
                    <a:pt x="14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4"/>
            <p:cNvSpPr/>
            <p:nvPr/>
          </p:nvSpPr>
          <p:spPr>
            <a:xfrm rot="10800000">
              <a:off x="-398137" y="-606937"/>
              <a:ext cx="1361489" cy="1360302"/>
            </a:xfrm>
            <a:custGeom>
              <a:avLst/>
              <a:gdLst/>
              <a:ahLst/>
              <a:cxnLst/>
              <a:rect l="l" t="t" r="r" b="b"/>
              <a:pathLst>
                <a:path w="44738" h="44699" extrusionOk="0">
                  <a:moveTo>
                    <a:pt x="44532" y="1"/>
                  </a:moveTo>
                  <a:cubicBezTo>
                    <a:pt x="44481" y="1"/>
                    <a:pt x="44430" y="18"/>
                    <a:pt x="44395" y="52"/>
                  </a:cubicBezTo>
                  <a:lnTo>
                    <a:pt x="91" y="44356"/>
                  </a:lnTo>
                  <a:cubicBezTo>
                    <a:pt x="0" y="44447"/>
                    <a:pt x="0" y="44562"/>
                    <a:pt x="91" y="44630"/>
                  </a:cubicBezTo>
                  <a:cubicBezTo>
                    <a:pt x="114" y="44676"/>
                    <a:pt x="160" y="44699"/>
                    <a:pt x="228" y="44699"/>
                  </a:cubicBezTo>
                  <a:cubicBezTo>
                    <a:pt x="274" y="44699"/>
                    <a:pt x="320" y="44676"/>
                    <a:pt x="342" y="44630"/>
                  </a:cubicBezTo>
                  <a:lnTo>
                    <a:pt x="44669" y="326"/>
                  </a:lnTo>
                  <a:cubicBezTo>
                    <a:pt x="44738" y="258"/>
                    <a:pt x="44738" y="121"/>
                    <a:pt x="44669" y="52"/>
                  </a:cubicBezTo>
                  <a:cubicBezTo>
                    <a:pt x="44635" y="18"/>
                    <a:pt x="44584" y="1"/>
                    <a:pt x="445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4"/>
            <p:cNvSpPr/>
            <p:nvPr/>
          </p:nvSpPr>
          <p:spPr>
            <a:xfrm rot="10800000">
              <a:off x="-566246" y="-681953"/>
              <a:ext cx="1361520" cy="1360272"/>
            </a:xfrm>
            <a:custGeom>
              <a:avLst/>
              <a:gdLst/>
              <a:ahLst/>
              <a:cxnLst/>
              <a:rect l="l" t="t" r="r" b="b"/>
              <a:pathLst>
                <a:path w="44739" h="44698" extrusionOk="0">
                  <a:moveTo>
                    <a:pt x="44522" y="0"/>
                  </a:moveTo>
                  <a:cubicBezTo>
                    <a:pt x="44476" y="0"/>
                    <a:pt x="44430" y="17"/>
                    <a:pt x="44396" y="51"/>
                  </a:cubicBezTo>
                  <a:lnTo>
                    <a:pt x="69" y="44378"/>
                  </a:lnTo>
                  <a:cubicBezTo>
                    <a:pt x="1" y="44447"/>
                    <a:pt x="1" y="44561"/>
                    <a:pt x="69" y="44629"/>
                  </a:cubicBezTo>
                  <a:cubicBezTo>
                    <a:pt x="115" y="44675"/>
                    <a:pt x="161" y="44698"/>
                    <a:pt x="206" y="44698"/>
                  </a:cubicBezTo>
                  <a:cubicBezTo>
                    <a:pt x="252" y="44698"/>
                    <a:pt x="298" y="44675"/>
                    <a:pt x="343" y="44629"/>
                  </a:cubicBezTo>
                  <a:lnTo>
                    <a:pt x="44647" y="325"/>
                  </a:lnTo>
                  <a:cubicBezTo>
                    <a:pt x="44738" y="257"/>
                    <a:pt x="44738" y="120"/>
                    <a:pt x="44647" y="51"/>
                  </a:cubicBezTo>
                  <a:cubicBezTo>
                    <a:pt x="44613" y="17"/>
                    <a:pt x="44567" y="0"/>
                    <a:pt x="445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4"/>
            <p:cNvSpPr/>
            <p:nvPr/>
          </p:nvSpPr>
          <p:spPr>
            <a:xfrm rot="10800000">
              <a:off x="161730" y="401657"/>
              <a:ext cx="336918" cy="210502"/>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4"/>
            <p:cNvSpPr/>
            <p:nvPr/>
          </p:nvSpPr>
          <p:spPr>
            <a:xfrm rot="10800000">
              <a:off x="414563" y="401657"/>
              <a:ext cx="336949" cy="210502"/>
            </a:xfrm>
            <a:custGeom>
              <a:avLst/>
              <a:gdLst/>
              <a:ahLst/>
              <a:cxnLst/>
              <a:rect l="l" t="t" r="r" b="b"/>
              <a:pathLst>
                <a:path w="11072"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4"/>
            <p:cNvSpPr/>
            <p:nvPr/>
          </p:nvSpPr>
          <p:spPr>
            <a:xfrm rot="10800000">
              <a:off x="667426" y="401657"/>
              <a:ext cx="336918" cy="210502"/>
            </a:xfrm>
            <a:custGeom>
              <a:avLst/>
              <a:gdLst/>
              <a:ahLst/>
              <a:cxnLst/>
              <a:rect l="l" t="t" r="r" b="b"/>
              <a:pathLst>
                <a:path w="11071" h="6917" extrusionOk="0">
                  <a:moveTo>
                    <a:pt x="6643"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4"/>
            <p:cNvSpPr/>
            <p:nvPr/>
          </p:nvSpPr>
          <p:spPr>
            <a:xfrm rot="10800000">
              <a:off x="920960" y="401657"/>
              <a:ext cx="336918" cy="210502"/>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4"/>
            <p:cNvSpPr/>
            <p:nvPr/>
          </p:nvSpPr>
          <p:spPr>
            <a:xfrm rot="10800000">
              <a:off x="1173823" y="401657"/>
              <a:ext cx="336918" cy="210502"/>
            </a:xfrm>
            <a:custGeom>
              <a:avLst/>
              <a:gdLst/>
              <a:ahLst/>
              <a:cxnLst/>
              <a:rect l="l" t="t" r="r" b="b"/>
              <a:pathLst>
                <a:path w="11071"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4"/>
            <p:cNvSpPr/>
            <p:nvPr/>
          </p:nvSpPr>
          <p:spPr>
            <a:xfrm rot="10800000">
              <a:off x="1426656" y="401657"/>
              <a:ext cx="336918" cy="210502"/>
            </a:xfrm>
            <a:custGeom>
              <a:avLst/>
              <a:gdLst/>
              <a:ahLst/>
              <a:cxnLst/>
              <a:rect l="l" t="t" r="r" b="b"/>
              <a:pathLst>
                <a:path w="11071" h="6917" extrusionOk="0">
                  <a:moveTo>
                    <a:pt x="6665"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4"/>
            <p:cNvSpPr/>
            <p:nvPr/>
          </p:nvSpPr>
          <p:spPr>
            <a:xfrm rot="10800000">
              <a:off x="1679490" y="401657"/>
              <a:ext cx="336949" cy="210502"/>
            </a:xfrm>
            <a:custGeom>
              <a:avLst/>
              <a:gdLst/>
              <a:ahLst/>
              <a:cxnLst/>
              <a:rect l="l" t="t" r="r" b="b"/>
              <a:pathLst>
                <a:path w="11072" h="6917" extrusionOk="0">
                  <a:moveTo>
                    <a:pt x="6643"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4"/>
            <p:cNvSpPr/>
            <p:nvPr/>
          </p:nvSpPr>
          <p:spPr>
            <a:xfrm rot="10800000">
              <a:off x="1933053" y="401657"/>
              <a:ext cx="336918" cy="210502"/>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4"/>
            <p:cNvSpPr/>
            <p:nvPr/>
          </p:nvSpPr>
          <p:spPr>
            <a:xfrm rot="10800000">
              <a:off x="1858707" y="-175586"/>
              <a:ext cx="174378" cy="188986"/>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4"/>
            <p:cNvSpPr/>
            <p:nvPr/>
          </p:nvSpPr>
          <p:spPr>
            <a:xfrm rot="10800000">
              <a:off x="1751736" y="-175586"/>
              <a:ext cx="175078" cy="188986"/>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4"/>
            <p:cNvSpPr/>
            <p:nvPr/>
          </p:nvSpPr>
          <p:spPr>
            <a:xfrm rot="10800000">
              <a:off x="1645466" y="-175586"/>
              <a:ext cx="175078" cy="188986"/>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4"/>
            <p:cNvSpPr/>
            <p:nvPr/>
          </p:nvSpPr>
          <p:spPr>
            <a:xfrm rot="10800000">
              <a:off x="1539196" y="-175586"/>
              <a:ext cx="175078" cy="188986"/>
            </a:xfrm>
            <a:custGeom>
              <a:avLst/>
              <a:gdLst/>
              <a:ahLst/>
              <a:cxnLst/>
              <a:rect l="l" t="t" r="r" b="b"/>
              <a:pathLst>
                <a:path w="5753" h="6210" extrusionOk="0">
                  <a:moveTo>
                    <a:pt x="1" y="1"/>
                  </a:moveTo>
                  <a:lnTo>
                    <a:pt x="3516" y="3265"/>
                  </a:lnTo>
                  <a:lnTo>
                    <a:pt x="366"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4"/>
            <p:cNvSpPr/>
            <p:nvPr/>
          </p:nvSpPr>
          <p:spPr>
            <a:xfrm rot="10800000">
              <a:off x="1432895" y="-175586"/>
              <a:ext cx="175078" cy="188986"/>
            </a:xfrm>
            <a:custGeom>
              <a:avLst/>
              <a:gdLst/>
              <a:ahLst/>
              <a:cxnLst/>
              <a:rect l="l" t="t" r="r" b="b"/>
              <a:pathLst>
                <a:path w="5753" h="6210" extrusionOk="0">
                  <a:moveTo>
                    <a:pt x="0" y="1"/>
                  </a:moveTo>
                  <a:lnTo>
                    <a:pt x="3515"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4"/>
            <p:cNvSpPr/>
            <p:nvPr/>
          </p:nvSpPr>
          <p:spPr>
            <a:xfrm rot="10800000">
              <a:off x="1326625" y="-175586"/>
              <a:ext cx="175078" cy="188986"/>
            </a:xfrm>
            <a:custGeom>
              <a:avLst/>
              <a:gdLst/>
              <a:ahLst/>
              <a:cxnLst/>
              <a:rect l="l" t="t" r="r" b="b"/>
              <a:pathLst>
                <a:path w="5753" h="6210" extrusionOk="0">
                  <a:moveTo>
                    <a:pt x="0" y="1"/>
                  </a:moveTo>
                  <a:lnTo>
                    <a:pt x="3516"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4"/>
            <p:cNvSpPr/>
            <p:nvPr/>
          </p:nvSpPr>
          <p:spPr>
            <a:xfrm rot="10800000">
              <a:off x="1220355" y="-175586"/>
              <a:ext cx="175078" cy="188986"/>
            </a:xfrm>
            <a:custGeom>
              <a:avLst/>
              <a:gdLst/>
              <a:ahLst/>
              <a:cxnLst/>
              <a:rect l="l" t="t" r="r" b="b"/>
              <a:pathLst>
                <a:path w="5753" h="6210" extrusionOk="0">
                  <a:moveTo>
                    <a:pt x="1" y="1"/>
                  </a:moveTo>
                  <a:lnTo>
                    <a:pt x="3516" y="3265"/>
                  </a:lnTo>
                  <a:lnTo>
                    <a:pt x="389"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4"/>
            <p:cNvSpPr/>
            <p:nvPr/>
          </p:nvSpPr>
          <p:spPr>
            <a:xfrm rot="10800000">
              <a:off x="1114084" y="-175586"/>
              <a:ext cx="174378" cy="188986"/>
            </a:xfrm>
            <a:custGeom>
              <a:avLst/>
              <a:gdLst/>
              <a:ahLst/>
              <a:cxnLst/>
              <a:rect l="l" t="t" r="r" b="b"/>
              <a:pathLst>
                <a:path w="5730" h="6210" extrusionOk="0">
                  <a:moveTo>
                    <a:pt x="1" y="1"/>
                  </a:moveTo>
                  <a:lnTo>
                    <a:pt x="3493" y="3265"/>
                  </a:lnTo>
                  <a:lnTo>
                    <a:pt x="366" y="6209"/>
                  </a:lnTo>
                  <a:lnTo>
                    <a:pt x="2603" y="6209"/>
                  </a:lnTo>
                  <a:lnTo>
                    <a:pt x="5730"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4"/>
            <p:cNvSpPr/>
            <p:nvPr/>
          </p:nvSpPr>
          <p:spPr>
            <a:xfrm rot="10800000">
              <a:off x="1007784" y="-175586"/>
              <a:ext cx="174378" cy="188986"/>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4"/>
            <p:cNvSpPr/>
            <p:nvPr/>
          </p:nvSpPr>
          <p:spPr>
            <a:xfrm rot="10800000">
              <a:off x="900813" y="-175586"/>
              <a:ext cx="175078" cy="188986"/>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4"/>
            <p:cNvSpPr/>
            <p:nvPr/>
          </p:nvSpPr>
          <p:spPr>
            <a:xfrm rot="10800000">
              <a:off x="794543" y="-175586"/>
              <a:ext cx="175078" cy="188986"/>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3" name="Google Shape;753;p34"/>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754" name="Google Shape;754;p34"/>
          <p:cNvGrpSpPr/>
          <p:nvPr/>
        </p:nvGrpSpPr>
        <p:grpSpPr>
          <a:xfrm rot="5400000" flipH="1">
            <a:off x="-113625" y="3210625"/>
            <a:ext cx="536425" cy="3475150"/>
            <a:chOff x="327125" y="2375600"/>
            <a:chExt cx="536425" cy="3475150"/>
          </a:xfrm>
        </p:grpSpPr>
        <p:sp>
          <p:nvSpPr>
            <p:cNvPr id="755" name="Google Shape;755;p34"/>
            <p:cNvSpPr/>
            <p:nvPr/>
          </p:nvSpPr>
          <p:spPr>
            <a:xfrm>
              <a:off x="531425" y="2394425"/>
              <a:ext cx="115850" cy="3456325"/>
            </a:xfrm>
            <a:custGeom>
              <a:avLst/>
              <a:gdLst/>
              <a:ahLst/>
              <a:cxnLst/>
              <a:rect l="l" t="t" r="r" b="b"/>
              <a:pathLst>
                <a:path w="4634" h="138253" fill="none" extrusionOk="0">
                  <a:moveTo>
                    <a:pt x="3150" y="138253"/>
                  </a:moveTo>
                  <a:lnTo>
                    <a:pt x="3150" y="54872"/>
                  </a:lnTo>
                  <a:lnTo>
                    <a:pt x="0" y="51722"/>
                  </a:lnTo>
                  <a:lnTo>
                    <a:pt x="0" y="28714"/>
                  </a:lnTo>
                  <a:lnTo>
                    <a:pt x="4634" y="24058"/>
                  </a:lnTo>
                  <a:lnTo>
                    <a:pt x="4634"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4"/>
            <p:cNvSpPr/>
            <p:nvPr/>
          </p:nvSpPr>
          <p:spPr>
            <a:xfrm>
              <a:off x="627275" y="2375600"/>
              <a:ext cx="39975" cy="39950"/>
            </a:xfrm>
            <a:custGeom>
              <a:avLst/>
              <a:gdLst/>
              <a:ahLst/>
              <a:cxnLst/>
              <a:rect l="l" t="t" r="r" b="b"/>
              <a:pathLst>
                <a:path w="1599" h="1598" extrusionOk="0">
                  <a:moveTo>
                    <a:pt x="800" y="0"/>
                  </a:moveTo>
                  <a:cubicBezTo>
                    <a:pt x="366" y="0"/>
                    <a:pt x="1" y="365"/>
                    <a:pt x="1" y="799"/>
                  </a:cubicBezTo>
                  <a:cubicBezTo>
                    <a:pt x="1" y="1233"/>
                    <a:pt x="366" y="1598"/>
                    <a:pt x="800" y="1598"/>
                  </a:cubicBezTo>
                  <a:cubicBezTo>
                    <a:pt x="1256" y="1598"/>
                    <a:pt x="1599" y="1233"/>
                    <a:pt x="1599" y="799"/>
                  </a:cubicBezTo>
                  <a:cubicBezTo>
                    <a:pt x="1599" y="365"/>
                    <a:pt x="1256" y="0"/>
                    <a:pt x="800"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4"/>
            <p:cNvSpPr/>
            <p:nvPr/>
          </p:nvSpPr>
          <p:spPr>
            <a:xfrm>
              <a:off x="347100" y="2923975"/>
              <a:ext cx="112450" cy="2344175"/>
            </a:xfrm>
            <a:custGeom>
              <a:avLst/>
              <a:gdLst/>
              <a:ahLst/>
              <a:cxnLst/>
              <a:rect l="l" t="t" r="r" b="b"/>
              <a:pathLst>
                <a:path w="4498" h="93767" fill="none" extrusionOk="0">
                  <a:moveTo>
                    <a:pt x="4497" y="93766"/>
                  </a:moveTo>
                  <a:lnTo>
                    <a:pt x="4497" y="50855"/>
                  </a:lnTo>
                  <a:lnTo>
                    <a:pt x="1" y="46358"/>
                  </a:lnTo>
                  <a:lnTo>
                    <a:pt x="1" y="0"/>
                  </a:lnTo>
                </a:path>
              </a:pathLst>
            </a:custGeom>
            <a:solidFill>
              <a:schemeClr val="accent1"/>
            </a:solidFill>
            <a:ln w="13125"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4"/>
            <p:cNvSpPr/>
            <p:nvPr/>
          </p:nvSpPr>
          <p:spPr>
            <a:xfrm>
              <a:off x="327125" y="2904575"/>
              <a:ext cx="39975" cy="39950"/>
            </a:xfrm>
            <a:custGeom>
              <a:avLst/>
              <a:gdLst/>
              <a:ahLst/>
              <a:cxnLst/>
              <a:rect l="l" t="t" r="r" b="b"/>
              <a:pathLst>
                <a:path w="1599" h="1598" extrusionOk="0">
                  <a:moveTo>
                    <a:pt x="800" y="0"/>
                  </a:moveTo>
                  <a:cubicBezTo>
                    <a:pt x="366" y="0"/>
                    <a:pt x="1" y="365"/>
                    <a:pt x="1" y="799"/>
                  </a:cubicBezTo>
                  <a:cubicBezTo>
                    <a:pt x="1" y="1255"/>
                    <a:pt x="366" y="1598"/>
                    <a:pt x="800" y="1598"/>
                  </a:cubicBezTo>
                  <a:cubicBezTo>
                    <a:pt x="1233" y="1598"/>
                    <a:pt x="1599" y="1255"/>
                    <a:pt x="1599" y="799"/>
                  </a:cubicBezTo>
                  <a:cubicBezTo>
                    <a:pt x="1599" y="365"/>
                    <a:pt x="1233" y="0"/>
                    <a:pt x="800"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4"/>
            <p:cNvSpPr/>
            <p:nvPr/>
          </p:nvSpPr>
          <p:spPr>
            <a:xfrm>
              <a:off x="347100" y="2676875"/>
              <a:ext cx="192900" cy="374375"/>
            </a:xfrm>
            <a:custGeom>
              <a:avLst/>
              <a:gdLst/>
              <a:ahLst/>
              <a:cxnLst/>
              <a:rect l="l" t="t" r="r" b="b"/>
              <a:pathLst>
                <a:path w="7716" h="14975" fill="none" extrusionOk="0">
                  <a:moveTo>
                    <a:pt x="1" y="14974"/>
                  </a:moveTo>
                  <a:lnTo>
                    <a:pt x="7716" y="7259"/>
                  </a:lnTo>
                  <a:lnTo>
                    <a:pt x="7716" y="1"/>
                  </a:lnTo>
                </a:path>
              </a:pathLst>
            </a:custGeom>
            <a:solidFill>
              <a:schemeClr val="accent1"/>
            </a:solidFill>
            <a:ln w="13125"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4"/>
            <p:cNvSpPr/>
            <p:nvPr/>
          </p:nvSpPr>
          <p:spPr>
            <a:xfrm>
              <a:off x="520000" y="2658050"/>
              <a:ext cx="39975" cy="39975"/>
            </a:xfrm>
            <a:custGeom>
              <a:avLst/>
              <a:gdLst/>
              <a:ahLst/>
              <a:cxnLst/>
              <a:rect l="l" t="t" r="r" b="b"/>
              <a:pathLst>
                <a:path w="1599" h="1599" extrusionOk="0">
                  <a:moveTo>
                    <a:pt x="800" y="1"/>
                  </a:moveTo>
                  <a:cubicBezTo>
                    <a:pt x="366" y="1"/>
                    <a:pt x="1" y="366"/>
                    <a:pt x="1" y="799"/>
                  </a:cubicBezTo>
                  <a:cubicBezTo>
                    <a:pt x="1" y="1233"/>
                    <a:pt x="366" y="1598"/>
                    <a:pt x="800" y="1598"/>
                  </a:cubicBezTo>
                  <a:cubicBezTo>
                    <a:pt x="1233" y="1598"/>
                    <a:pt x="1598" y="1233"/>
                    <a:pt x="1598" y="799"/>
                  </a:cubicBezTo>
                  <a:cubicBezTo>
                    <a:pt x="1598" y="366"/>
                    <a:pt x="1233" y="1"/>
                    <a:pt x="80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4"/>
            <p:cNvSpPr/>
            <p:nvPr/>
          </p:nvSpPr>
          <p:spPr>
            <a:xfrm>
              <a:off x="347100" y="4357400"/>
              <a:ext cx="25" cy="971225"/>
            </a:xfrm>
            <a:custGeom>
              <a:avLst/>
              <a:gdLst/>
              <a:ahLst/>
              <a:cxnLst/>
              <a:rect l="l" t="t" r="r" b="b"/>
              <a:pathLst>
                <a:path w="1" h="38849" fill="none" extrusionOk="0">
                  <a:moveTo>
                    <a:pt x="1" y="38849"/>
                  </a:moveTo>
                  <a:lnTo>
                    <a:pt x="1"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4"/>
            <p:cNvSpPr/>
            <p:nvPr/>
          </p:nvSpPr>
          <p:spPr>
            <a:xfrm>
              <a:off x="327125" y="4338550"/>
              <a:ext cx="39975" cy="39975"/>
            </a:xfrm>
            <a:custGeom>
              <a:avLst/>
              <a:gdLst/>
              <a:ahLst/>
              <a:cxnLst/>
              <a:rect l="l" t="t" r="r" b="b"/>
              <a:pathLst>
                <a:path w="1599" h="1599" extrusionOk="0">
                  <a:moveTo>
                    <a:pt x="800" y="1"/>
                  </a:moveTo>
                  <a:cubicBezTo>
                    <a:pt x="366" y="1"/>
                    <a:pt x="1" y="343"/>
                    <a:pt x="1" y="800"/>
                  </a:cubicBezTo>
                  <a:cubicBezTo>
                    <a:pt x="1" y="1234"/>
                    <a:pt x="366" y="1599"/>
                    <a:pt x="800" y="1599"/>
                  </a:cubicBezTo>
                  <a:cubicBezTo>
                    <a:pt x="1233" y="1599"/>
                    <a:pt x="1599" y="1234"/>
                    <a:pt x="1599" y="800"/>
                  </a:cubicBezTo>
                  <a:cubicBezTo>
                    <a:pt x="1599" y="343"/>
                    <a:pt x="1233" y="1"/>
                    <a:pt x="800"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4"/>
            <p:cNvSpPr/>
            <p:nvPr/>
          </p:nvSpPr>
          <p:spPr>
            <a:xfrm>
              <a:off x="690625" y="3227550"/>
              <a:ext cx="172925" cy="2083400"/>
            </a:xfrm>
            <a:custGeom>
              <a:avLst/>
              <a:gdLst/>
              <a:ahLst/>
              <a:cxnLst/>
              <a:rect l="l" t="t" r="r" b="b"/>
              <a:pathLst>
                <a:path w="6917" h="83336" fill="none" extrusionOk="0">
                  <a:moveTo>
                    <a:pt x="6917" y="83335"/>
                  </a:moveTo>
                  <a:lnTo>
                    <a:pt x="0" y="76396"/>
                  </a:lnTo>
                  <a:lnTo>
                    <a:pt x="0" y="15841"/>
                  </a:lnTo>
                  <a:lnTo>
                    <a:pt x="4954" y="10865"/>
                  </a:lnTo>
                  <a:lnTo>
                    <a:pt x="4954" y="0"/>
                  </a:lnTo>
                </a:path>
              </a:pathLst>
            </a:custGeom>
            <a:solidFill>
              <a:schemeClr val="accent1"/>
            </a:solidFill>
            <a:ln w="13125" cap="flat" cmpd="sng">
              <a:solidFill>
                <a:schemeClr val="accent1"/>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4"/>
            <p:cNvSpPr/>
            <p:nvPr/>
          </p:nvSpPr>
          <p:spPr>
            <a:xfrm>
              <a:off x="794475" y="3208700"/>
              <a:ext cx="39975" cy="39975"/>
            </a:xfrm>
            <a:custGeom>
              <a:avLst/>
              <a:gdLst/>
              <a:ahLst/>
              <a:cxnLst/>
              <a:rect l="l" t="t" r="r" b="b"/>
              <a:pathLst>
                <a:path w="1599" h="1599" extrusionOk="0">
                  <a:moveTo>
                    <a:pt x="800" y="1"/>
                  </a:moveTo>
                  <a:cubicBezTo>
                    <a:pt x="366" y="1"/>
                    <a:pt x="1" y="343"/>
                    <a:pt x="1" y="800"/>
                  </a:cubicBezTo>
                  <a:cubicBezTo>
                    <a:pt x="1" y="1234"/>
                    <a:pt x="366" y="1599"/>
                    <a:pt x="800" y="1599"/>
                  </a:cubicBezTo>
                  <a:cubicBezTo>
                    <a:pt x="1256" y="1599"/>
                    <a:pt x="1598" y="1234"/>
                    <a:pt x="1598" y="800"/>
                  </a:cubicBezTo>
                  <a:cubicBezTo>
                    <a:pt x="1598" y="343"/>
                    <a:pt x="1256" y="1"/>
                    <a:pt x="80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4"/>
            <p:cNvSpPr/>
            <p:nvPr/>
          </p:nvSpPr>
          <p:spPr>
            <a:xfrm>
              <a:off x="776800" y="3899750"/>
              <a:ext cx="25" cy="1084800"/>
            </a:xfrm>
            <a:custGeom>
              <a:avLst/>
              <a:gdLst/>
              <a:ahLst/>
              <a:cxnLst/>
              <a:rect l="l" t="t" r="r" b="b"/>
              <a:pathLst>
                <a:path w="1" h="43392" fill="none" extrusionOk="0">
                  <a:moveTo>
                    <a:pt x="0" y="43391"/>
                  </a:moveTo>
                  <a:lnTo>
                    <a:pt x="0" y="0"/>
                  </a:lnTo>
                </a:path>
              </a:pathLst>
            </a:custGeom>
            <a:solidFill>
              <a:schemeClr val="accent2"/>
            </a:solidFill>
            <a:ln w="13125" cap="flat" cmpd="sng">
              <a:solidFill>
                <a:schemeClr val="accent2"/>
              </a:solidFill>
              <a:prstDash val="solid"/>
              <a:miter lim="2282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4"/>
            <p:cNvSpPr/>
            <p:nvPr/>
          </p:nvSpPr>
          <p:spPr>
            <a:xfrm>
              <a:off x="756825" y="4963400"/>
              <a:ext cx="40525" cy="39975"/>
            </a:xfrm>
            <a:custGeom>
              <a:avLst/>
              <a:gdLst/>
              <a:ahLst/>
              <a:cxnLst/>
              <a:rect l="l" t="t" r="r" b="b"/>
              <a:pathLst>
                <a:path w="1621" h="1599" extrusionOk="0">
                  <a:moveTo>
                    <a:pt x="799" y="1"/>
                  </a:moveTo>
                  <a:cubicBezTo>
                    <a:pt x="365" y="1"/>
                    <a:pt x="0" y="366"/>
                    <a:pt x="0" y="800"/>
                  </a:cubicBezTo>
                  <a:cubicBezTo>
                    <a:pt x="0" y="1233"/>
                    <a:pt x="365" y="1598"/>
                    <a:pt x="799" y="1598"/>
                  </a:cubicBezTo>
                  <a:cubicBezTo>
                    <a:pt x="1256" y="1598"/>
                    <a:pt x="1621" y="1233"/>
                    <a:pt x="1621" y="800"/>
                  </a:cubicBezTo>
                  <a:cubicBezTo>
                    <a:pt x="1621" y="366"/>
                    <a:pt x="1256" y="1"/>
                    <a:pt x="799"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4"/>
            <p:cNvSpPr/>
            <p:nvPr/>
          </p:nvSpPr>
          <p:spPr>
            <a:xfrm>
              <a:off x="756825" y="3880925"/>
              <a:ext cx="40525" cy="39950"/>
            </a:xfrm>
            <a:custGeom>
              <a:avLst/>
              <a:gdLst/>
              <a:ahLst/>
              <a:cxnLst/>
              <a:rect l="l" t="t" r="r" b="b"/>
              <a:pathLst>
                <a:path w="1621" h="1598" extrusionOk="0">
                  <a:moveTo>
                    <a:pt x="799" y="0"/>
                  </a:moveTo>
                  <a:cubicBezTo>
                    <a:pt x="365" y="0"/>
                    <a:pt x="0" y="342"/>
                    <a:pt x="0" y="799"/>
                  </a:cubicBezTo>
                  <a:cubicBezTo>
                    <a:pt x="0" y="1233"/>
                    <a:pt x="365" y="1598"/>
                    <a:pt x="799" y="1598"/>
                  </a:cubicBezTo>
                  <a:cubicBezTo>
                    <a:pt x="1256" y="1598"/>
                    <a:pt x="1621" y="1233"/>
                    <a:pt x="1621" y="799"/>
                  </a:cubicBezTo>
                  <a:cubicBezTo>
                    <a:pt x="1621" y="342"/>
                    <a:pt x="1256" y="0"/>
                    <a:pt x="799"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68"/>
        <p:cNvGrpSpPr/>
        <p:nvPr/>
      </p:nvGrpSpPr>
      <p:grpSpPr>
        <a:xfrm>
          <a:off x="0" y="0"/>
          <a:ext cx="0" cy="0"/>
          <a:chOff x="0" y="0"/>
          <a:chExt cx="0" cy="0"/>
        </a:xfrm>
      </p:grpSpPr>
      <p:grpSp>
        <p:nvGrpSpPr>
          <p:cNvPr id="769" name="Google Shape;769;p35"/>
          <p:cNvGrpSpPr/>
          <p:nvPr/>
        </p:nvGrpSpPr>
        <p:grpSpPr>
          <a:xfrm>
            <a:off x="5266248" y="4568869"/>
            <a:ext cx="3157758" cy="296582"/>
            <a:chOff x="5266248" y="4230494"/>
            <a:chExt cx="3157758" cy="296582"/>
          </a:xfrm>
        </p:grpSpPr>
        <p:sp>
          <p:nvSpPr>
            <p:cNvPr id="770" name="Google Shape;770;p35"/>
            <p:cNvSpPr/>
            <p:nvPr/>
          </p:nvSpPr>
          <p:spPr>
            <a:xfrm>
              <a:off x="5266248"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5"/>
            <p:cNvSpPr/>
            <p:nvPr/>
          </p:nvSpPr>
          <p:spPr>
            <a:xfrm>
              <a:off x="5459599"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5"/>
            <p:cNvSpPr/>
            <p:nvPr/>
          </p:nvSpPr>
          <p:spPr>
            <a:xfrm>
              <a:off x="5649735" y="4230494"/>
              <a:ext cx="103232" cy="296582"/>
            </a:xfrm>
            <a:custGeom>
              <a:avLst/>
              <a:gdLst/>
              <a:ahLst/>
              <a:cxnLst/>
              <a:rect l="l" t="t" r="r" b="b"/>
              <a:pathLst>
                <a:path w="803" h="2307" extrusionOk="0">
                  <a:moveTo>
                    <a:pt x="0" y="0"/>
                  </a:moveTo>
                  <a:lnTo>
                    <a:pt x="0" y="2306"/>
                  </a:lnTo>
                  <a:lnTo>
                    <a:pt x="802" y="2306"/>
                  </a:lnTo>
                  <a:lnTo>
                    <a:pt x="8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5"/>
            <p:cNvSpPr/>
            <p:nvPr/>
          </p:nvSpPr>
          <p:spPr>
            <a:xfrm>
              <a:off x="5839743"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5"/>
            <p:cNvSpPr/>
            <p:nvPr/>
          </p:nvSpPr>
          <p:spPr>
            <a:xfrm>
              <a:off x="6029880" y="4230494"/>
              <a:ext cx="103232" cy="296582"/>
            </a:xfrm>
            <a:custGeom>
              <a:avLst/>
              <a:gdLst/>
              <a:ahLst/>
              <a:cxnLst/>
              <a:rect l="l" t="t" r="r" b="b"/>
              <a:pathLst>
                <a:path w="803" h="2307" extrusionOk="0">
                  <a:moveTo>
                    <a:pt x="1" y="0"/>
                  </a:moveTo>
                  <a:lnTo>
                    <a:pt x="1" y="2306"/>
                  </a:lnTo>
                  <a:lnTo>
                    <a:pt x="803" y="2306"/>
                  </a:lnTo>
                  <a:lnTo>
                    <a:pt x="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5"/>
            <p:cNvSpPr/>
            <p:nvPr/>
          </p:nvSpPr>
          <p:spPr>
            <a:xfrm>
              <a:off x="6220016" y="4230494"/>
              <a:ext cx="106446" cy="296582"/>
            </a:xfrm>
            <a:custGeom>
              <a:avLst/>
              <a:gdLst/>
              <a:ahLst/>
              <a:cxnLst/>
              <a:rect l="l" t="t" r="r" b="b"/>
              <a:pathLst>
                <a:path w="828" h="2307" extrusionOk="0">
                  <a:moveTo>
                    <a:pt x="0" y="0"/>
                  </a:moveTo>
                  <a:lnTo>
                    <a:pt x="0" y="2306"/>
                  </a:lnTo>
                  <a:lnTo>
                    <a:pt x="827" y="2306"/>
                  </a:lnTo>
                  <a:lnTo>
                    <a:pt x="8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5"/>
            <p:cNvSpPr/>
            <p:nvPr/>
          </p:nvSpPr>
          <p:spPr>
            <a:xfrm>
              <a:off x="6413238"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5"/>
            <p:cNvSpPr/>
            <p:nvPr/>
          </p:nvSpPr>
          <p:spPr>
            <a:xfrm>
              <a:off x="6603375"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5"/>
            <p:cNvSpPr/>
            <p:nvPr/>
          </p:nvSpPr>
          <p:spPr>
            <a:xfrm>
              <a:off x="6793511"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5"/>
            <p:cNvSpPr/>
            <p:nvPr/>
          </p:nvSpPr>
          <p:spPr>
            <a:xfrm>
              <a:off x="698364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5"/>
            <p:cNvSpPr/>
            <p:nvPr/>
          </p:nvSpPr>
          <p:spPr>
            <a:xfrm>
              <a:off x="7176870"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5"/>
            <p:cNvSpPr/>
            <p:nvPr/>
          </p:nvSpPr>
          <p:spPr>
            <a:xfrm>
              <a:off x="7367006"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5"/>
            <p:cNvSpPr/>
            <p:nvPr/>
          </p:nvSpPr>
          <p:spPr>
            <a:xfrm>
              <a:off x="7557143"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5"/>
            <p:cNvSpPr/>
            <p:nvPr/>
          </p:nvSpPr>
          <p:spPr>
            <a:xfrm>
              <a:off x="774715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5"/>
            <p:cNvSpPr/>
            <p:nvPr/>
          </p:nvSpPr>
          <p:spPr>
            <a:xfrm>
              <a:off x="7940501" y="4230494"/>
              <a:ext cx="103232" cy="296582"/>
            </a:xfrm>
            <a:custGeom>
              <a:avLst/>
              <a:gdLst/>
              <a:ahLst/>
              <a:cxnLst/>
              <a:rect l="l" t="t" r="r" b="b"/>
              <a:pathLst>
                <a:path w="803" h="2307" extrusionOk="0">
                  <a:moveTo>
                    <a:pt x="1" y="0"/>
                  </a:moveTo>
                  <a:lnTo>
                    <a:pt x="1" y="2306"/>
                  </a:lnTo>
                  <a:lnTo>
                    <a:pt x="803" y="2306"/>
                  </a:lnTo>
                  <a:lnTo>
                    <a:pt x="803"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5"/>
            <p:cNvSpPr/>
            <p:nvPr/>
          </p:nvSpPr>
          <p:spPr>
            <a:xfrm>
              <a:off x="8130638"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5"/>
            <p:cNvSpPr/>
            <p:nvPr/>
          </p:nvSpPr>
          <p:spPr>
            <a:xfrm>
              <a:off x="8320774" y="4230494"/>
              <a:ext cx="103232" cy="296582"/>
            </a:xfrm>
            <a:custGeom>
              <a:avLst/>
              <a:gdLst/>
              <a:ahLst/>
              <a:cxnLst/>
              <a:rect l="l" t="t" r="r" b="b"/>
              <a:pathLst>
                <a:path w="803" h="2307" extrusionOk="0">
                  <a:moveTo>
                    <a:pt x="0" y="0"/>
                  </a:moveTo>
                  <a:lnTo>
                    <a:pt x="0" y="2306"/>
                  </a:lnTo>
                  <a:lnTo>
                    <a:pt x="802" y="2306"/>
                  </a:lnTo>
                  <a:lnTo>
                    <a:pt x="802" y="0"/>
                  </a:lnTo>
                  <a:close/>
                </a:path>
              </a:pathLst>
            </a:custGeom>
            <a:no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5"/>
          <p:cNvGrpSpPr/>
          <p:nvPr/>
        </p:nvGrpSpPr>
        <p:grpSpPr>
          <a:xfrm>
            <a:off x="-364925" y="-1720950"/>
            <a:ext cx="9644000" cy="3383025"/>
            <a:chOff x="-364925" y="-1720950"/>
            <a:chExt cx="9644000" cy="3383025"/>
          </a:xfrm>
        </p:grpSpPr>
        <p:grpSp>
          <p:nvGrpSpPr>
            <p:cNvPr id="788" name="Google Shape;788;p35"/>
            <p:cNvGrpSpPr/>
            <p:nvPr/>
          </p:nvGrpSpPr>
          <p:grpSpPr>
            <a:xfrm flipH="1">
              <a:off x="-364925" y="-1720950"/>
              <a:ext cx="7767703" cy="3383025"/>
              <a:chOff x="24125" y="294775"/>
              <a:chExt cx="7767703" cy="3383025"/>
            </a:xfrm>
          </p:grpSpPr>
          <p:sp>
            <p:nvSpPr>
              <p:cNvPr id="789" name="Google Shape;789;p35"/>
              <p:cNvSpPr/>
              <p:nvPr/>
            </p:nvSpPr>
            <p:spPr>
              <a:xfrm>
                <a:off x="1686375" y="607200"/>
                <a:ext cx="142125" cy="129550"/>
              </a:xfrm>
              <a:custGeom>
                <a:avLst/>
                <a:gdLst/>
                <a:ahLst/>
                <a:cxnLst/>
                <a:rect l="l" t="t" r="r" b="b"/>
                <a:pathLst>
                  <a:path w="5685" h="5182" extrusionOk="0">
                    <a:moveTo>
                      <a:pt x="2834" y="1"/>
                    </a:moveTo>
                    <a:cubicBezTo>
                      <a:pt x="2169" y="1"/>
                      <a:pt x="1507" y="252"/>
                      <a:pt x="1005" y="754"/>
                    </a:cubicBezTo>
                    <a:cubicBezTo>
                      <a:pt x="1" y="1781"/>
                      <a:pt x="1" y="3402"/>
                      <a:pt x="1005" y="4429"/>
                    </a:cubicBezTo>
                    <a:cubicBezTo>
                      <a:pt x="1507" y="4931"/>
                      <a:pt x="2169" y="5182"/>
                      <a:pt x="2834" y="5182"/>
                    </a:cubicBezTo>
                    <a:cubicBezTo>
                      <a:pt x="3499" y="5182"/>
                      <a:pt x="4166" y="4931"/>
                      <a:pt x="4680" y="4429"/>
                    </a:cubicBezTo>
                    <a:cubicBezTo>
                      <a:pt x="5684" y="3402"/>
                      <a:pt x="5684" y="1781"/>
                      <a:pt x="4680" y="754"/>
                    </a:cubicBezTo>
                    <a:cubicBezTo>
                      <a:pt x="4166" y="252"/>
                      <a:pt x="3499" y="1"/>
                      <a:pt x="2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5"/>
              <p:cNvSpPr/>
              <p:nvPr/>
            </p:nvSpPr>
            <p:spPr>
              <a:xfrm>
                <a:off x="66098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5"/>
              <p:cNvSpPr/>
              <p:nvPr/>
            </p:nvSpPr>
            <p:spPr>
              <a:xfrm>
                <a:off x="6721650" y="3191600"/>
                <a:ext cx="149525" cy="93025"/>
              </a:xfrm>
              <a:custGeom>
                <a:avLst/>
                <a:gdLst/>
                <a:ahLst/>
                <a:cxnLst/>
                <a:rect l="l" t="t" r="r" b="b"/>
                <a:pathLst>
                  <a:path w="5981" h="3721" extrusionOk="0">
                    <a:moveTo>
                      <a:pt x="0" y="0"/>
                    </a:moveTo>
                    <a:lnTo>
                      <a:pt x="3584" y="3721"/>
                    </a:lnTo>
                    <a:lnTo>
                      <a:pt x="5980"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5"/>
              <p:cNvSpPr/>
              <p:nvPr/>
            </p:nvSpPr>
            <p:spPr>
              <a:xfrm>
                <a:off x="68340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5"/>
              <p:cNvSpPr/>
              <p:nvPr/>
            </p:nvSpPr>
            <p:spPr>
              <a:xfrm>
                <a:off x="6945900" y="3191600"/>
                <a:ext cx="148950" cy="93025"/>
              </a:xfrm>
              <a:custGeom>
                <a:avLst/>
                <a:gdLst/>
                <a:ahLst/>
                <a:cxnLst/>
                <a:rect l="l" t="t" r="r" b="b"/>
                <a:pathLst>
                  <a:path w="5958" h="3721" extrusionOk="0">
                    <a:moveTo>
                      <a:pt x="0" y="0"/>
                    </a:moveTo>
                    <a:lnTo>
                      <a:pt x="3584" y="3721"/>
                    </a:lnTo>
                    <a:lnTo>
                      <a:pt x="5958"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5"/>
              <p:cNvSpPr/>
              <p:nvPr/>
            </p:nvSpPr>
            <p:spPr>
              <a:xfrm>
                <a:off x="7057750" y="3191600"/>
                <a:ext cx="149525" cy="93025"/>
              </a:xfrm>
              <a:custGeom>
                <a:avLst/>
                <a:gdLst/>
                <a:ahLst/>
                <a:cxnLst/>
                <a:rect l="l" t="t" r="r" b="b"/>
                <a:pathLst>
                  <a:path w="5981" h="3721" extrusionOk="0">
                    <a:moveTo>
                      <a:pt x="0" y="0"/>
                    </a:moveTo>
                    <a:lnTo>
                      <a:pt x="3607" y="3721"/>
                    </a:lnTo>
                    <a:lnTo>
                      <a:pt x="5980" y="3721"/>
                    </a:lnTo>
                    <a:lnTo>
                      <a:pt x="239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5"/>
              <p:cNvSpPr/>
              <p:nvPr/>
            </p:nvSpPr>
            <p:spPr>
              <a:xfrm>
                <a:off x="7170150" y="3191600"/>
                <a:ext cx="148975" cy="93025"/>
              </a:xfrm>
              <a:custGeom>
                <a:avLst/>
                <a:gdLst/>
                <a:ahLst/>
                <a:cxnLst/>
                <a:rect l="l" t="t" r="r" b="b"/>
                <a:pathLst>
                  <a:path w="5959" h="3721" extrusionOk="0">
                    <a:moveTo>
                      <a:pt x="1" y="0"/>
                    </a:moveTo>
                    <a:lnTo>
                      <a:pt x="3584" y="3721"/>
                    </a:lnTo>
                    <a:lnTo>
                      <a:pt x="5958" y="3721"/>
                    </a:lnTo>
                    <a:lnTo>
                      <a:pt x="237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5"/>
              <p:cNvSpPr/>
              <p:nvPr/>
            </p:nvSpPr>
            <p:spPr>
              <a:xfrm>
                <a:off x="7282000" y="3191600"/>
                <a:ext cx="149525" cy="93025"/>
              </a:xfrm>
              <a:custGeom>
                <a:avLst/>
                <a:gdLst/>
                <a:ahLst/>
                <a:cxnLst/>
                <a:rect l="l" t="t" r="r" b="b"/>
                <a:pathLst>
                  <a:path w="5981" h="3721" extrusionOk="0">
                    <a:moveTo>
                      <a:pt x="1" y="0"/>
                    </a:moveTo>
                    <a:lnTo>
                      <a:pt x="3584" y="3721"/>
                    </a:lnTo>
                    <a:lnTo>
                      <a:pt x="5981" y="3721"/>
                    </a:lnTo>
                    <a:lnTo>
                      <a:pt x="23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5"/>
              <p:cNvSpPr/>
              <p:nvPr/>
            </p:nvSpPr>
            <p:spPr>
              <a:xfrm>
                <a:off x="2406525" y="1218350"/>
                <a:ext cx="5385303" cy="1110475"/>
              </a:xfrm>
              <a:custGeom>
                <a:avLst/>
                <a:gdLst/>
                <a:ahLst/>
                <a:cxnLst/>
                <a:rect l="l" t="t" r="r" b="b"/>
                <a:pathLst>
                  <a:path w="206136" h="44419" extrusionOk="0">
                    <a:moveTo>
                      <a:pt x="183" y="0"/>
                    </a:moveTo>
                    <a:cubicBezTo>
                      <a:pt x="91" y="0"/>
                      <a:pt x="0" y="92"/>
                      <a:pt x="0" y="206"/>
                    </a:cubicBezTo>
                    <a:cubicBezTo>
                      <a:pt x="0" y="297"/>
                      <a:pt x="91" y="388"/>
                      <a:pt x="183" y="388"/>
                    </a:cubicBezTo>
                    <a:lnTo>
                      <a:pt x="31887" y="388"/>
                    </a:lnTo>
                    <a:lnTo>
                      <a:pt x="54507" y="23031"/>
                    </a:lnTo>
                    <a:lnTo>
                      <a:pt x="101870" y="23031"/>
                    </a:lnTo>
                    <a:lnTo>
                      <a:pt x="123257" y="44418"/>
                    </a:lnTo>
                    <a:lnTo>
                      <a:pt x="205930" y="44418"/>
                    </a:lnTo>
                    <a:cubicBezTo>
                      <a:pt x="206044" y="44418"/>
                      <a:pt x="206136" y="44327"/>
                      <a:pt x="206136" y="44213"/>
                    </a:cubicBezTo>
                    <a:cubicBezTo>
                      <a:pt x="206136" y="44122"/>
                      <a:pt x="206044" y="44030"/>
                      <a:pt x="205930" y="44030"/>
                    </a:cubicBezTo>
                    <a:lnTo>
                      <a:pt x="123417" y="44030"/>
                    </a:lnTo>
                    <a:lnTo>
                      <a:pt x="102029" y="22643"/>
                    </a:lnTo>
                    <a:lnTo>
                      <a:pt x="54667" y="22643"/>
                    </a:lnTo>
                    <a:lnTo>
                      <a:pt x="3202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5"/>
              <p:cNvSpPr/>
              <p:nvPr/>
            </p:nvSpPr>
            <p:spPr>
              <a:xfrm>
                <a:off x="987925" y="355975"/>
                <a:ext cx="6210225" cy="1468400"/>
              </a:xfrm>
              <a:custGeom>
                <a:avLst/>
                <a:gdLst/>
                <a:ahLst/>
                <a:cxnLst/>
                <a:rect l="l" t="t" r="r" b="b"/>
                <a:pathLst>
                  <a:path w="248409" h="58736" extrusionOk="0">
                    <a:moveTo>
                      <a:pt x="248203" y="1"/>
                    </a:moveTo>
                    <a:cubicBezTo>
                      <a:pt x="248151" y="1"/>
                      <a:pt x="248100" y="18"/>
                      <a:pt x="248066" y="52"/>
                    </a:cubicBezTo>
                    <a:lnTo>
                      <a:pt x="196663" y="51455"/>
                    </a:lnTo>
                    <a:lnTo>
                      <a:pt x="175778" y="51455"/>
                    </a:lnTo>
                    <a:lnTo>
                      <a:pt x="155760" y="31460"/>
                    </a:lnTo>
                    <a:lnTo>
                      <a:pt x="121112" y="31460"/>
                    </a:lnTo>
                    <a:lnTo>
                      <a:pt x="94200" y="58371"/>
                    </a:lnTo>
                    <a:lnTo>
                      <a:pt x="183" y="58371"/>
                    </a:lnTo>
                    <a:cubicBezTo>
                      <a:pt x="92" y="58371"/>
                      <a:pt x="0" y="58439"/>
                      <a:pt x="0" y="58553"/>
                    </a:cubicBezTo>
                    <a:cubicBezTo>
                      <a:pt x="0" y="58645"/>
                      <a:pt x="92" y="58736"/>
                      <a:pt x="183" y="58736"/>
                    </a:cubicBezTo>
                    <a:lnTo>
                      <a:pt x="94360" y="58736"/>
                    </a:lnTo>
                    <a:lnTo>
                      <a:pt x="121248" y="31848"/>
                    </a:lnTo>
                    <a:lnTo>
                      <a:pt x="155623" y="31848"/>
                    </a:lnTo>
                    <a:lnTo>
                      <a:pt x="175618" y="51843"/>
                    </a:lnTo>
                    <a:lnTo>
                      <a:pt x="196823" y="51843"/>
                    </a:lnTo>
                    <a:lnTo>
                      <a:pt x="248340" y="326"/>
                    </a:lnTo>
                    <a:cubicBezTo>
                      <a:pt x="248408" y="235"/>
                      <a:pt x="248408" y="121"/>
                      <a:pt x="248340" y="52"/>
                    </a:cubicBezTo>
                    <a:cubicBezTo>
                      <a:pt x="248306" y="18"/>
                      <a:pt x="248254" y="1"/>
                      <a:pt x="2482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5"/>
              <p:cNvSpPr/>
              <p:nvPr/>
            </p:nvSpPr>
            <p:spPr>
              <a:xfrm>
                <a:off x="1265250" y="1389550"/>
                <a:ext cx="6299250" cy="1955000"/>
              </a:xfrm>
              <a:custGeom>
                <a:avLst/>
                <a:gdLst/>
                <a:ahLst/>
                <a:cxnLst/>
                <a:rect l="l" t="t" r="r" b="b"/>
                <a:pathLst>
                  <a:path w="251970" h="78200" extrusionOk="0">
                    <a:moveTo>
                      <a:pt x="389" y="0"/>
                    </a:moveTo>
                    <a:cubicBezTo>
                      <a:pt x="160" y="0"/>
                      <a:pt x="1" y="183"/>
                      <a:pt x="1" y="388"/>
                    </a:cubicBezTo>
                    <a:cubicBezTo>
                      <a:pt x="1" y="593"/>
                      <a:pt x="160" y="776"/>
                      <a:pt x="389" y="776"/>
                    </a:cubicBezTo>
                    <a:lnTo>
                      <a:pt x="66217" y="776"/>
                    </a:lnTo>
                    <a:lnTo>
                      <a:pt x="89179" y="23738"/>
                    </a:lnTo>
                    <a:lnTo>
                      <a:pt x="125197" y="23738"/>
                    </a:lnTo>
                    <a:lnTo>
                      <a:pt x="179659" y="78199"/>
                    </a:lnTo>
                    <a:lnTo>
                      <a:pt x="251581" y="78199"/>
                    </a:lnTo>
                    <a:cubicBezTo>
                      <a:pt x="251787" y="78199"/>
                      <a:pt x="251969" y="78040"/>
                      <a:pt x="251969" y="77834"/>
                    </a:cubicBezTo>
                    <a:cubicBezTo>
                      <a:pt x="251969" y="77606"/>
                      <a:pt x="251787" y="77446"/>
                      <a:pt x="251581" y="77446"/>
                    </a:cubicBezTo>
                    <a:lnTo>
                      <a:pt x="179978" y="77446"/>
                    </a:lnTo>
                    <a:lnTo>
                      <a:pt x="125517" y="22962"/>
                    </a:lnTo>
                    <a:lnTo>
                      <a:pt x="89499" y="22962"/>
                    </a:lnTo>
                    <a:lnTo>
                      <a:pt x="6653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5"/>
              <p:cNvSpPr/>
              <p:nvPr/>
            </p:nvSpPr>
            <p:spPr>
              <a:xfrm>
                <a:off x="1631600" y="1974425"/>
                <a:ext cx="6160000" cy="1095650"/>
              </a:xfrm>
              <a:custGeom>
                <a:avLst/>
                <a:gdLst/>
                <a:ahLst/>
                <a:cxnLst/>
                <a:rect l="l" t="t" r="r" b="b"/>
                <a:pathLst>
                  <a:path w="246400" h="43826" extrusionOk="0">
                    <a:moveTo>
                      <a:pt x="183" y="1"/>
                    </a:moveTo>
                    <a:cubicBezTo>
                      <a:pt x="69" y="1"/>
                      <a:pt x="0" y="92"/>
                      <a:pt x="0" y="206"/>
                    </a:cubicBezTo>
                    <a:cubicBezTo>
                      <a:pt x="0" y="298"/>
                      <a:pt x="69" y="389"/>
                      <a:pt x="183" y="389"/>
                    </a:cubicBezTo>
                    <a:lnTo>
                      <a:pt x="61286" y="389"/>
                    </a:lnTo>
                    <a:lnTo>
                      <a:pt x="104723" y="43825"/>
                    </a:lnTo>
                    <a:lnTo>
                      <a:pt x="165210" y="43825"/>
                    </a:lnTo>
                    <a:lnTo>
                      <a:pt x="207414" y="1599"/>
                    </a:lnTo>
                    <a:lnTo>
                      <a:pt x="246217" y="1599"/>
                    </a:lnTo>
                    <a:cubicBezTo>
                      <a:pt x="246308" y="1599"/>
                      <a:pt x="246400" y="1507"/>
                      <a:pt x="246400" y="1416"/>
                    </a:cubicBezTo>
                    <a:cubicBezTo>
                      <a:pt x="246400" y="1302"/>
                      <a:pt x="246308" y="1233"/>
                      <a:pt x="246217" y="1233"/>
                    </a:cubicBezTo>
                    <a:lnTo>
                      <a:pt x="207254" y="1233"/>
                    </a:lnTo>
                    <a:lnTo>
                      <a:pt x="165050" y="43437"/>
                    </a:lnTo>
                    <a:lnTo>
                      <a:pt x="104883" y="43437"/>
                    </a:lnTo>
                    <a:lnTo>
                      <a:pt x="614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5"/>
              <p:cNvSpPr/>
              <p:nvPr/>
            </p:nvSpPr>
            <p:spPr>
              <a:xfrm>
                <a:off x="1978550" y="331575"/>
                <a:ext cx="4691750" cy="1289675"/>
              </a:xfrm>
              <a:custGeom>
                <a:avLst/>
                <a:gdLst/>
                <a:ahLst/>
                <a:cxnLst/>
                <a:rect l="l" t="t" r="r" b="b"/>
                <a:pathLst>
                  <a:path w="187670" h="51587" extrusionOk="0">
                    <a:moveTo>
                      <a:pt x="187453" y="1"/>
                    </a:moveTo>
                    <a:cubicBezTo>
                      <a:pt x="187407" y="1"/>
                      <a:pt x="187362" y="24"/>
                      <a:pt x="187327" y="69"/>
                    </a:cubicBezTo>
                    <a:lnTo>
                      <a:pt x="143594" y="43780"/>
                    </a:lnTo>
                    <a:lnTo>
                      <a:pt x="103992" y="43780"/>
                    </a:lnTo>
                    <a:lnTo>
                      <a:pt x="87444" y="27232"/>
                    </a:lnTo>
                    <a:lnTo>
                      <a:pt x="46838" y="27232"/>
                    </a:lnTo>
                    <a:lnTo>
                      <a:pt x="22871" y="51198"/>
                    </a:lnTo>
                    <a:lnTo>
                      <a:pt x="183" y="51198"/>
                    </a:lnTo>
                    <a:cubicBezTo>
                      <a:pt x="91" y="51198"/>
                      <a:pt x="0" y="51289"/>
                      <a:pt x="0" y="51403"/>
                    </a:cubicBezTo>
                    <a:cubicBezTo>
                      <a:pt x="0" y="51495"/>
                      <a:pt x="91" y="51586"/>
                      <a:pt x="183" y="51586"/>
                    </a:cubicBezTo>
                    <a:lnTo>
                      <a:pt x="23031" y="51586"/>
                    </a:lnTo>
                    <a:lnTo>
                      <a:pt x="46997" y="27620"/>
                    </a:lnTo>
                    <a:lnTo>
                      <a:pt x="87284" y="27620"/>
                    </a:lnTo>
                    <a:lnTo>
                      <a:pt x="103833" y="44168"/>
                    </a:lnTo>
                    <a:lnTo>
                      <a:pt x="143754" y="44168"/>
                    </a:lnTo>
                    <a:lnTo>
                      <a:pt x="187579" y="321"/>
                    </a:lnTo>
                    <a:cubicBezTo>
                      <a:pt x="187670" y="252"/>
                      <a:pt x="187670" y="138"/>
                      <a:pt x="187579" y="69"/>
                    </a:cubicBezTo>
                    <a:cubicBezTo>
                      <a:pt x="187544" y="24"/>
                      <a:pt x="187499" y="1"/>
                      <a:pt x="1874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5"/>
              <p:cNvSpPr/>
              <p:nvPr/>
            </p:nvSpPr>
            <p:spPr>
              <a:xfrm>
                <a:off x="937150" y="2104550"/>
                <a:ext cx="6622775" cy="1510475"/>
              </a:xfrm>
              <a:custGeom>
                <a:avLst/>
                <a:gdLst/>
                <a:ahLst/>
                <a:cxnLst/>
                <a:rect l="l" t="t" r="r" b="b"/>
                <a:pathLst>
                  <a:path w="264911" h="60419" extrusionOk="0">
                    <a:moveTo>
                      <a:pt x="183" y="0"/>
                    </a:moveTo>
                    <a:cubicBezTo>
                      <a:pt x="91" y="0"/>
                      <a:pt x="0" y="69"/>
                      <a:pt x="0" y="183"/>
                    </a:cubicBezTo>
                    <a:cubicBezTo>
                      <a:pt x="0" y="297"/>
                      <a:pt x="91" y="365"/>
                      <a:pt x="183" y="365"/>
                    </a:cubicBezTo>
                    <a:lnTo>
                      <a:pt x="57177" y="365"/>
                    </a:lnTo>
                    <a:lnTo>
                      <a:pt x="70941" y="14129"/>
                    </a:lnTo>
                    <a:lnTo>
                      <a:pt x="129214" y="14129"/>
                    </a:lnTo>
                    <a:lnTo>
                      <a:pt x="175504" y="60419"/>
                    </a:lnTo>
                    <a:lnTo>
                      <a:pt x="203419" y="60419"/>
                    </a:lnTo>
                    <a:lnTo>
                      <a:pt x="232316" y="31499"/>
                    </a:lnTo>
                    <a:lnTo>
                      <a:pt x="264705" y="31499"/>
                    </a:lnTo>
                    <a:cubicBezTo>
                      <a:pt x="264819" y="31499"/>
                      <a:pt x="264911" y="31430"/>
                      <a:pt x="264911" y="31316"/>
                    </a:cubicBezTo>
                    <a:cubicBezTo>
                      <a:pt x="264911" y="31225"/>
                      <a:pt x="264819" y="31134"/>
                      <a:pt x="264705" y="31134"/>
                    </a:cubicBezTo>
                    <a:lnTo>
                      <a:pt x="232156" y="31134"/>
                    </a:lnTo>
                    <a:lnTo>
                      <a:pt x="203259" y="60031"/>
                    </a:lnTo>
                    <a:lnTo>
                      <a:pt x="175664" y="60031"/>
                    </a:lnTo>
                    <a:lnTo>
                      <a:pt x="129374" y="13764"/>
                    </a:lnTo>
                    <a:lnTo>
                      <a:pt x="71101" y="13764"/>
                    </a:lnTo>
                    <a:lnTo>
                      <a:pt x="573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5"/>
              <p:cNvSpPr/>
              <p:nvPr/>
            </p:nvSpPr>
            <p:spPr>
              <a:xfrm>
                <a:off x="1664700" y="294775"/>
                <a:ext cx="3135650" cy="766675"/>
              </a:xfrm>
              <a:custGeom>
                <a:avLst/>
                <a:gdLst/>
                <a:ahLst/>
                <a:cxnLst/>
                <a:rect l="l" t="t" r="r" b="b"/>
                <a:pathLst>
                  <a:path w="125426" h="30667" extrusionOk="0">
                    <a:moveTo>
                      <a:pt x="125014" y="1"/>
                    </a:moveTo>
                    <a:cubicBezTo>
                      <a:pt x="124917" y="1"/>
                      <a:pt x="124820" y="35"/>
                      <a:pt x="124741" y="103"/>
                    </a:cubicBezTo>
                    <a:lnTo>
                      <a:pt x="111936" y="12931"/>
                    </a:lnTo>
                    <a:lnTo>
                      <a:pt x="47020" y="12931"/>
                    </a:lnTo>
                    <a:lnTo>
                      <a:pt x="30016" y="29913"/>
                    </a:lnTo>
                    <a:lnTo>
                      <a:pt x="388" y="29913"/>
                    </a:lnTo>
                    <a:cubicBezTo>
                      <a:pt x="160" y="29913"/>
                      <a:pt x="0" y="30073"/>
                      <a:pt x="0" y="30301"/>
                    </a:cubicBezTo>
                    <a:cubicBezTo>
                      <a:pt x="0" y="30507"/>
                      <a:pt x="160" y="30666"/>
                      <a:pt x="388" y="30666"/>
                    </a:cubicBezTo>
                    <a:lnTo>
                      <a:pt x="30335" y="30666"/>
                    </a:lnTo>
                    <a:lnTo>
                      <a:pt x="47340" y="13685"/>
                    </a:lnTo>
                    <a:lnTo>
                      <a:pt x="112255" y="13685"/>
                    </a:lnTo>
                    <a:lnTo>
                      <a:pt x="125288" y="651"/>
                    </a:lnTo>
                    <a:cubicBezTo>
                      <a:pt x="125425" y="514"/>
                      <a:pt x="125425" y="263"/>
                      <a:pt x="125288" y="103"/>
                    </a:cubicBezTo>
                    <a:cubicBezTo>
                      <a:pt x="125208" y="35"/>
                      <a:pt x="125111" y="1"/>
                      <a:pt x="1250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5"/>
              <p:cNvSpPr/>
              <p:nvPr/>
            </p:nvSpPr>
            <p:spPr>
              <a:xfrm>
                <a:off x="100600" y="2193550"/>
                <a:ext cx="3410675" cy="530725"/>
              </a:xfrm>
              <a:custGeom>
                <a:avLst/>
                <a:gdLst/>
                <a:ahLst/>
                <a:cxnLst/>
                <a:rect l="l" t="t" r="r" b="b"/>
                <a:pathLst>
                  <a:path w="136427" h="21229" extrusionOk="0">
                    <a:moveTo>
                      <a:pt x="20748" y="1"/>
                    </a:moveTo>
                    <a:lnTo>
                      <a:pt x="160" y="20589"/>
                    </a:lnTo>
                    <a:cubicBezTo>
                      <a:pt x="0" y="20726"/>
                      <a:pt x="0" y="20977"/>
                      <a:pt x="160" y="21114"/>
                    </a:cubicBezTo>
                    <a:cubicBezTo>
                      <a:pt x="228" y="21205"/>
                      <a:pt x="342" y="21228"/>
                      <a:pt x="434" y="21228"/>
                    </a:cubicBezTo>
                    <a:cubicBezTo>
                      <a:pt x="525" y="21228"/>
                      <a:pt x="616" y="21205"/>
                      <a:pt x="708" y="21114"/>
                    </a:cubicBezTo>
                    <a:lnTo>
                      <a:pt x="21045" y="777"/>
                    </a:lnTo>
                    <a:lnTo>
                      <a:pt x="85390" y="777"/>
                    </a:lnTo>
                    <a:lnTo>
                      <a:pt x="103307" y="18672"/>
                    </a:lnTo>
                    <a:lnTo>
                      <a:pt x="136039" y="18672"/>
                    </a:lnTo>
                    <a:cubicBezTo>
                      <a:pt x="136267" y="18672"/>
                      <a:pt x="136427" y="18512"/>
                      <a:pt x="136427" y="18307"/>
                    </a:cubicBezTo>
                    <a:cubicBezTo>
                      <a:pt x="136427" y="18078"/>
                      <a:pt x="136267" y="17919"/>
                      <a:pt x="136039" y="17919"/>
                    </a:cubicBezTo>
                    <a:lnTo>
                      <a:pt x="103627" y="17919"/>
                    </a:lnTo>
                    <a:lnTo>
                      <a:pt x="8570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5"/>
              <p:cNvSpPr/>
              <p:nvPr/>
            </p:nvSpPr>
            <p:spPr>
              <a:xfrm>
                <a:off x="106300" y="832600"/>
                <a:ext cx="2024625" cy="395475"/>
              </a:xfrm>
              <a:custGeom>
                <a:avLst/>
                <a:gdLst/>
                <a:ahLst/>
                <a:cxnLst/>
                <a:rect l="l" t="t" r="r" b="b"/>
                <a:pathLst>
                  <a:path w="80985" h="15819" extrusionOk="0">
                    <a:moveTo>
                      <a:pt x="206" y="1"/>
                    </a:moveTo>
                    <a:cubicBezTo>
                      <a:pt x="92" y="1"/>
                      <a:pt x="0" y="92"/>
                      <a:pt x="0" y="183"/>
                    </a:cubicBezTo>
                    <a:cubicBezTo>
                      <a:pt x="0" y="297"/>
                      <a:pt x="92" y="389"/>
                      <a:pt x="206" y="389"/>
                    </a:cubicBezTo>
                    <a:lnTo>
                      <a:pt x="37297" y="389"/>
                    </a:lnTo>
                    <a:lnTo>
                      <a:pt x="52750" y="15818"/>
                    </a:lnTo>
                    <a:lnTo>
                      <a:pt x="80779" y="15818"/>
                    </a:lnTo>
                    <a:cubicBezTo>
                      <a:pt x="80893" y="15818"/>
                      <a:pt x="80985" y="15727"/>
                      <a:pt x="80985" y="15636"/>
                    </a:cubicBezTo>
                    <a:cubicBezTo>
                      <a:pt x="80985" y="15522"/>
                      <a:pt x="80893" y="15430"/>
                      <a:pt x="80779" y="15430"/>
                    </a:cubicBezTo>
                    <a:lnTo>
                      <a:pt x="52909" y="15430"/>
                    </a:lnTo>
                    <a:lnTo>
                      <a:pt x="37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5"/>
              <p:cNvSpPr/>
              <p:nvPr/>
            </p:nvSpPr>
            <p:spPr>
              <a:xfrm>
                <a:off x="24125" y="1108225"/>
                <a:ext cx="1654850" cy="513025"/>
              </a:xfrm>
              <a:custGeom>
                <a:avLst/>
                <a:gdLst/>
                <a:ahLst/>
                <a:cxnLst/>
                <a:rect l="l" t="t" r="r" b="b"/>
                <a:pathLst>
                  <a:path w="66194" h="20521" extrusionOk="0">
                    <a:moveTo>
                      <a:pt x="183" y="0"/>
                    </a:moveTo>
                    <a:cubicBezTo>
                      <a:pt x="92" y="0"/>
                      <a:pt x="1" y="91"/>
                      <a:pt x="1" y="206"/>
                    </a:cubicBezTo>
                    <a:cubicBezTo>
                      <a:pt x="1" y="297"/>
                      <a:pt x="92" y="388"/>
                      <a:pt x="183" y="388"/>
                    </a:cubicBezTo>
                    <a:lnTo>
                      <a:pt x="25245" y="388"/>
                    </a:lnTo>
                    <a:lnTo>
                      <a:pt x="45377" y="20520"/>
                    </a:lnTo>
                    <a:lnTo>
                      <a:pt x="66011" y="20520"/>
                    </a:lnTo>
                    <a:cubicBezTo>
                      <a:pt x="66103" y="20520"/>
                      <a:pt x="66194" y="20429"/>
                      <a:pt x="66194" y="20337"/>
                    </a:cubicBezTo>
                    <a:cubicBezTo>
                      <a:pt x="66194" y="20223"/>
                      <a:pt x="66103" y="20132"/>
                      <a:pt x="66011" y="20132"/>
                    </a:cubicBezTo>
                    <a:lnTo>
                      <a:pt x="45537" y="20132"/>
                    </a:lnTo>
                    <a:lnTo>
                      <a:pt x="25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5"/>
              <p:cNvSpPr/>
              <p:nvPr/>
            </p:nvSpPr>
            <p:spPr>
              <a:xfrm>
                <a:off x="24125" y="1371850"/>
                <a:ext cx="979225" cy="451975"/>
              </a:xfrm>
              <a:custGeom>
                <a:avLst/>
                <a:gdLst/>
                <a:ahLst/>
                <a:cxnLst/>
                <a:rect l="l" t="t" r="r" b="b"/>
                <a:pathLst>
                  <a:path w="39169" h="18079" extrusionOk="0">
                    <a:moveTo>
                      <a:pt x="183" y="0"/>
                    </a:moveTo>
                    <a:cubicBezTo>
                      <a:pt x="92" y="0"/>
                      <a:pt x="1" y="92"/>
                      <a:pt x="1" y="206"/>
                    </a:cubicBezTo>
                    <a:cubicBezTo>
                      <a:pt x="1" y="297"/>
                      <a:pt x="92" y="388"/>
                      <a:pt x="183" y="388"/>
                    </a:cubicBezTo>
                    <a:lnTo>
                      <a:pt x="21182" y="388"/>
                    </a:lnTo>
                    <a:lnTo>
                      <a:pt x="38826" y="18010"/>
                    </a:lnTo>
                    <a:cubicBezTo>
                      <a:pt x="38849" y="18055"/>
                      <a:pt x="38895" y="18078"/>
                      <a:pt x="38940" y="18078"/>
                    </a:cubicBezTo>
                    <a:cubicBezTo>
                      <a:pt x="39009" y="18078"/>
                      <a:pt x="39055" y="18055"/>
                      <a:pt x="39077" y="18010"/>
                    </a:cubicBezTo>
                    <a:cubicBezTo>
                      <a:pt x="39169" y="17941"/>
                      <a:pt x="39169" y="17827"/>
                      <a:pt x="39077" y="17736"/>
                    </a:cubicBezTo>
                    <a:lnTo>
                      <a:pt x="213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5"/>
              <p:cNvSpPr/>
              <p:nvPr/>
            </p:nvSpPr>
            <p:spPr>
              <a:xfrm>
                <a:off x="5585500" y="1408375"/>
                <a:ext cx="1529900" cy="580350"/>
              </a:xfrm>
              <a:custGeom>
                <a:avLst/>
                <a:gdLst/>
                <a:ahLst/>
                <a:cxnLst/>
                <a:rect l="l" t="t" r="r" b="b"/>
                <a:pathLst>
                  <a:path w="61196" h="23214" extrusionOk="0">
                    <a:moveTo>
                      <a:pt x="49121" y="0"/>
                    </a:moveTo>
                    <a:lnTo>
                      <a:pt x="26661" y="22460"/>
                    </a:lnTo>
                    <a:lnTo>
                      <a:pt x="389" y="22460"/>
                    </a:lnTo>
                    <a:cubicBezTo>
                      <a:pt x="161" y="22460"/>
                      <a:pt x="1" y="22620"/>
                      <a:pt x="1" y="22848"/>
                    </a:cubicBezTo>
                    <a:cubicBezTo>
                      <a:pt x="1" y="23054"/>
                      <a:pt x="161" y="23214"/>
                      <a:pt x="389" y="23214"/>
                    </a:cubicBezTo>
                    <a:lnTo>
                      <a:pt x="26980" y="23214"/>
                    </a:lnTo>
                    <a:lnTo>
                      <a:pt x="49441" y="776"/>
                    </a:lnTo>
                    <a:lnTo>
                      <a:pt x="60808" y="776"/>
                    </a:lnTo>
                    <a:cubicBezTo>
                      <a:pt x="61013" y="776"/>
                      <a:pt x="61196" y="594"/>
                      <a:pt x="61196" y="388"/>
                    </a:cubicBezTo>
                    <a:cubicBezTo>
                      <a:pt x="61196" y="183"/>
                      <a:pt x="61013" y="0"/>
                      <a:pt x="608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5"/>
              <p:cNvSpPr/>
              <p:nvPr/>
            </p:nvSpPr>
            <p:spPr>
              <a:xfrm>
                <a:off x="5953000" y="3543100"/>
                <a:ext cx="134700" cy="134700"/>
              </a:xfrm>
              <a:custGeom>
                <a:avLst/>
                <a:gdLst/>
                <a:ahLst/>
                <a:cxnLst/>
                <a:rect l="l" t="t" r="r" b="b"/>
                <a:pathLst>
                  <a:path w="5388" h="5388" extrusionOk="0">
                    <a:moveTo>
                      <a:pt x="2694" y="366"/>
                    </a:moveTo>
                    <a:cubicBezTo>
                      <a:pt x="3972" y="366"/>
                      <a:pt x="5022" y="1416"/>
                      <a:pt x="5022" y="2694"/>
                    </a:cubicBezTo>
                    <a:cubicBezTo>
                      <a:pt x="5022" y="3949"/>
                      <a:pt x="3972" y="4999"/>
                      <a:pt x="2694" y="4999"/>
                    </a:cubicBezTo>
                    <a:cubicBezTo>
                      <a:pt x="1416" y="4999"/>
                      <a:pt x="388" y="3949"/>
                      <a:pt x="388" y="2694"/>
                    </a:cubicBezTo>
                    <a:cubicBezTo>
                      <a:pt x="388" y="1416"/>
                      <a:pt x="1416" y="366"/>
                      <a:pt x="2694" y="366"/>
                    </a:cubicBezTo>
                    <a:close/>
                    <a:moveTo>
                      <a:pt x="2694" y="1"/>
                    </a:moveTo>
                    <a:cubicBezTo>
                      <a:pt x="1210" y="1"/>
                      <a:pt x="0" y="1187"/>
                      <a:pt x="0" y="2694"/>
                    </a:cubicBezTo>
                    <a:cubicBezTo>
                      <a:pt x="0" y="4178"/>
                      <a:pt x="1210" y="5387"/>
                      <a:pt x="2694" y="5387"/>
                    </a:cubicBezTo>
                    <a:cubicBezTo>
                      <a:pt x="4177" y="5387"/>
                      <a:pt x="5387" y="4178"/>
                      <a:pt x="5387" y="2694"/>
                    </a:cubicBezTo>
                    <a:cubicBezTo>
                      <a:pt x="5387" y="1187"/>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5"/>
              <p:cNvSpPr/>
              <p:nvPr/>
            </p:nvSpPr>
            <p:spPr>
              <a:xfrm>
                <a:off x="5976400" y="3566500"/>
                <a:ext cx="87900" cy="87325"/>
              </a:xfrm>
              <a:custGeom>
                <a:avLst/>
                <a:gdLst/>
                <a:ahLst/>
                <a:cxnLst/>
                <a:rect l="l" t="t" r="r" b="b"/>
                <a:pathLst>
                  <a:path w="3516" h="3493" extrusionOk="0">
                    <a:moveTo>
                      <a:pt x="1758" y="0"/>
                    </a:moveTo>
                    <a:cubicBezTo>
                      <a:pt x="799" y="0"/>
                      <a:pt x="0" y="776"/>
                      <a:pt x="0" y="1758"/>
                    </a:cubicBezTo>
                    <a:cubicBezTo>
                      <a:pt x="0" y="2717"/>
                      <a:pt x="799" y="3493"/>
                      <a:pt x="1758" y="3493"/>
                    </a:cubicBezTo>
                    <a:cubicBezTo>
                      <a:pt x="2739" y="3493"/>
                      <a:pt x="3515" y="2717"/>
                      <a:pt x="3515" y="1758"/>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5"/>
              <p:cNvSpPr/>
              <p:nvPr/>
            </p:nvSpPr>
            <p:spPr>
              <a:xfrm>
                <a:off x="5421175" y="2256325"/>
                <a:ext cx="134700" cy="134700"/>
              </a:xfrm>
              <a:custGeom>
                <a:avLst/>
                <a:gdLst/>
                <a:ahLst/>
                <a:cxnLst/>
                <a:rect l="l" t="t" r="r" b="b"/>
                <a:pathLst>
                  <a:path w="5388" h="5388" extrusionOk="0">
                    <a:moveTo>
                      <a:pt x="2694" y="389"/>
                    </a:moveTo>
                    <a:cubicBezTo>
                      <a:pt x="3972" y="389"/>
                      <a:pt x="4999" y="1416"/>
                      <a:pt x="4999" y="2694"/>
                    </a:cubicBezTo>
                    <a:cubicBezTo>
                      <a:pt x="4999" y="3972"/>
                      <a:pt x="3972" y="5022"/>
                      <a:pt x="2694" y="5022"/>
                    </a:cubicBezTo>
                    <a:cubicBezTo>
                      <a:pt x="1415" y="5022"/>
                      <a:pt x="365" y="3972"/>
                      <a:pt x="365" y="2694"/>
                    </a:cubicBezTo>
                    <a:cubicBezTo>
                      <a:pt x="365" y="1416"/>
                      <a:pt x="1415" y="389"/>
                      <a:pt x="2694" y="389"/>
                    </a:cubicBezTo>
                    <a:close/>
                    <a:moveTo>
                      <a:pt x="2694" y="1"/>
                    </a:moveTo>
                    <a:cubicBezTo>
                      <a:pt x="1210" y="1"/>
                      <a:pt x="0" y="1210"/>
                      <a:pt x="0" y="2694"/>
                    </a:cubicBezTo>
                    <a:cubicBezTo>
                      <a:pt x="0" y="4178"/>
                      <a:pt x="1210" y="5387"/>
                      <a:pt x="2694" y="5387"/>
                    </a:cubicBezTo>
                    <a:cubicBezTo>
                      <a:pt x="4177" y="5387"/>
                      <a:pt x="5387" y="4178"/>
                      <a:pt x="5387" y="2694"/>
                    </a:cubicBezTo>
                    <a:cubicBezTo>
                      <a:pt x="5387" y="1210"/>
                      <a:pt x="4177"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5"/>
              <p:cNvSpPr/>
              <p:nvPr/>
            </p:nvSpPr>
            <p:spPr>
              <a:xfrm>
                <a:off x="5444575" y="2279725"/>
                <a:ext cx="87900" cy="87900"/>
              </a:xfrm>
              <a:custGeom>
                <a:avLst/>
                <a:gdLst/>
                <a:ahLst/>
                <a:cxnLst/>
                <a:rect l="l" t="t" r="r" b="b"/>
                <a:pathLst>
                  <a:path w="3516" h="3516" extrusionOk="0">
                    <a:moveTo>
                      <a:pt x="1758" y="0"/>
                    </a:moveTo>
                    <a:cubicBezTo>
                      <a:pt x="776" y="0"/>
                      <a:pt x="0" y="799"/>
                      <a:pt x="0" y="1758"/>
                    </a:cubicBezTo>
                    <a:cubicBezTo>
                      <a:pt x="0" y="2739"/>
                      <a:pt x="776" y="3516"/>
                      <a:pt x="1758" y="3516"/>
                    </a:cubicBezTo>
                    <a:cubicBezTo>
                      <a:pt x="2716" y="3516"/>
                      <a:pt x="3515" y="2739"/>
                      <a:pt x="3515" y="1758"/>
                    </a:cubicBezTo>
                    <a:cubicBezTo>
                      <a:pt x="3515" y="799"/>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5"/>
              <p:cNvSpPr/>
              <p:nvPr/>
            </p:nvSpPr>
            <p:spPr>
              <a:xfrm>
                <a:off x="5459400" y="1912225"/>
                <a:ext cx="134700" cy="134700"/>
              </a:xfrm>
              <a:custGeom>
                <a:avLst/>
                <a:gdLst/>
                <a:ahLst/>
                <a:cxnLst/>
                <a:rect l="l" t="t" r="r" b="b"/>
                <a:pathLst>
                  <a:path w="5388" h="5388" extrusionOk="0">
                    <a:moveTo>
                      <a:pt x="2694" y="366"/>
                    </a:moveTo>
                    <a:cubicBezTo>
                      <a:pt x="3972" y="366"/>
                      <a:pt x="4999" y="1416"/>
                      <a:pt x="4999" y="2694"/>
                    </a:cubicBezTo>
                    <a:cubicBezTo>
                      <a:pt x="4999" y="3973"/>
                      <a:pt x="3972" y="5000"/>
                      <a:pt x="2694" y="5000"/>
                    </a:cubicBezTo>
                    <a:cubicBezTo>
                      <a:pt x="1416" y="5000"/>
                      <a:pt x="389" y="3973"/>
                      <a:pt x="389" y="2694"/>
                    </a:cubicBezTo>
                    <a:cubicBezTo>
                      <a:pt x="389" y="1416"/>
                      <a:pt x="1416" y="366"/>
                      <a:pt x="2694" y="366"/>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5"/>
              <p:cNvSpPr/>
              <p:nvPr/>
            </p:nvSpPr>
            <p:spPr>
              <a:xfrm>
                <a:off x="5482800" y="1935625"/>
                <a:ext cx="87900" cy="87900"/>
              </a:xfrm>
              <a:custGeom>
                <a:avLst/>
                <a:gdLst/>
                <a:ahLst/>
                <a:cxnLst/>
                <a:rect l="l" t="t" r="r" b="b"/>
                <a:pathLst>
                  <a:path w="3516" h="3516" extrusionOk="0">
                    <a:moveTo>
                      <a:pt x="1758" y="1"/>
                    </a:moveTo>
                    <a:cubicBezTo>
                      <a:pt x="799" y="1"/>
                      <a:pt x="0" y="777"/>
                      <a:pt x="0" y="1758"/>
                    </a:cubicBezTo>
                    <a:cubicBezTo>
                      <a:pt x="0" y="2717"/>
                      <a:pt x="799" y="3516"/>
                      <a:pt x="1758" y="3516"/>
                    </a:cubicBezTo>
                    <a:cubicBezTo>
                      <a:pt x="2739" y="3516"/>
                      <a:pt x="3515" y="2717"/>
                      <a:pt x="3515" y="1758"/>
                    </a:cubicBezTo>
                    <a:cubicBezTo>
                      <a:pt x="3515" y="777"/>
                      <a:pt x="2739"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5"/>
              <p:cNvSpPr/>
              <p:nvPr/>
            </p:nvSpPr>
            <p:spPr>
              <a:xfrm>
                <a:off x="4736975" y="1935625"/>
                <a:ext cx="87900" cy="87900"/>
              </a:xfrm>
              <a:custGeom>
                <a:avLst/>
                <a:gdLst/>
                <a:ahLst/>
                <a:cxnLst/>
                <a:rect l="l" t="t" r="r" b="b"/>
                <a:pathLst>
                  <a:path w="3516" h="3516" extrusionOk="0">
                    <a:moveTo>
                      <a:pt x="1758" y="1"/>
                    </a:moveTo>
                    <a:cubicBezTo>
                      <a:pt x="777" y="1"/>
                      <a:pt x="1" y="777"/>
                      <a:pt x="1" y="1758"/>
                    </a:cubicBezTo>
                    <a:cubicBezTo>
                      <a:pt x="1" y="2717"/>
                      <a:pt x="777"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5"/>
              <p:cNvSpPr/>
              <p:nvPr/>
            </p:nvSpPr>
            <p:spPr>
              <a:xfrm>
                <a:off x="7044625" y="2632950"/>
                <a:ext cx="87900" cy="87325"/>
              </a:xfrm>
              <a:custGeom>
                <a:avLst/>
                <a:gdLst/>
                <a:ahLst/>
                <a:cxnLst/>
                <a:rect l="l" t="t" r="r" b="b"/>
                <a:pathLst>
                  <a:path w="3516" h="3493" extrusionOk="0">
                    <a:moveTo>
                      <a:pt x="1758" y="0"/>
                    </a:moveTo>
                    <a:cubicBezTo>
                      <a:pt x="799" y="0"/>
                      <a:pt x="0" y="776"/>
                      <a:pt x="0" y="1735"/>
                    </a:cubicBezTo>
                    <a:cubicBezTo>
                      <a:pt x="0" y="2716"/>
                      <a:pt x="799" y="3493"/>
                      <a:pt x="1758" y="3493"/>
                    </a:cubicBezTo>
                    <a:cubicBezTo>
                      <a:pt x="2739" y="3493"/>
                      <a:pt x="3515" y="2716"/>
                      <a:pt x="3515" y="1735"/>
                    </a:cubicBezTo>
                    <a:cubicBezTo>
                      <a:pt x="3515" y="776"/>
                      <a:pt x="2739"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5"/>
              <p:cNvSpPr/>
              <p:nvPr/>
            </p:nvSpPr>
            <p:spPr>
              <a:xfrm>
                <a:off x="4222850" y="1085400"/>
                <a:ext cx="134675" cy="134675"/>
              </a:xfrm>
              <a:custGeom>
                <a:avLst/>
                <a:gdLst/>
                <a:ahLst/>
                <a:cxnLst/>
                <a:rect l="l" t="t" r="r" b="b"/>
                <a:pathLst>
                  <a:path w="5387" h="5387" extrusionOk="0">
                    <a:moveTo>
                      <a:pt x="2694" y="388"/>
                    </a:moveTo>
                    <a:cubicBezTo>
                      <a:pt x="3972" y="388"/>
                      <a:pt x="5022" y="1415"/>
                      <a:pt x="5022" y="2694"/>
                    </a:cubicBezTo>
                    <a:cubicBezTo>
                      <a:pt x="5022" y="3972"/>
                      <a:pt x="3972" y="4999"/>
                      <a:pt x="2694" y="4999"/>
                    </a:cubicBezTo>
                    <a:cubicBezTo>
                      <a:pt x="1415" y="4999"/>
                      <a:pt x="388" y="3972"/>
                      <a:pt x="388" y="2694"/>
                    </a:cubicBezTo>
                    <a:cubicBezTo>
                      <a:pt x="388" y="1415"/>
                      <a:pt x="1415" y="388"/>
                      <a:pt x="2694" y="388"/>
                    </a:cubicBezTo>
                    <a:close/>
                    <a:moveTo>
                      <a:pt x="2694" y="0"/>
                    </a:moveTo>
                    <a:cubicBezTo>
                      <a:pt x="1210" y="0"/>
                      <a:pt x="0" y="1210"/>
                      <a:pt x="0" y="2694"/>
                    </a:cubicBezTo>
                    <a:cubicBezTo>
                      <a:pt x="0" y="4177"/>
                      <a:pt x="1210" y="5387"/>
                      <a:pt x="2694" y="5387"/>
                    </a:cubicBezTo>
                    <a:cubicBezTo>
                      <a:pt x="4177" y="5387"/>
                      <a:pt x="5387" y="4177"/>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5"/>
              <p:cNvSpPr/>
              <p:nvPr/>
            </p:nvSpPr>
            <p:spPr>
              <a:xfrm>
                <a:off x="4246800" y="1108775"/>
                <a:ext cx="87350" cy="87925"/>
              </a:xfrm>
              <a:custGeom>
                <a:avLst/>
                <a:gdLst/>
                <a:ahLst/>
                <a:cxnLst/>
                <a:rect l="l" t="t" r="r" b="b"/>
                <a:pathLst>
                  <a:path w="3494" h="3517" extrusionOk="0">
                    <a:moveTo>
                      <a:pt x="1736" y="1"/>
                    </a:moveTo>
                    <a:cubicBezTo>
                      <a:pt x="777" y="1"/>
                      <a:pt x="1" y="800"/>
                      <a:pt x="1" y="1759"/>
                    </a:cubicBezTo>
                    <a:cubicBezTo>
                      <a:pt x="1" y="2717"/>
                      <a:pt x="777" y="3516"/>
                      <a:pt x="1736" y="3516"/>
                    </a:cubicBezTo>
                    <a:cubicBezTo>
                      <a:pt x="2717" y="3516"/>
                      <a:pt x="3493" y="2717"/>
                      <a:pt x="3493" y="1759"/>
                    </a:cubicBezTo>
                    <a:cubicBezTo>
                      <a:pt x="3493" y="800"/>
                      <a:pt x="2717" y="1"/>
                      <a:pt x="17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5"/>
              <p:cNvSpPr/>
              <p:nvPr/>
            </p:nvSpPr>
            <p:spPr>
              <a:xfrm>
                <a:off x="3502700" y="2585000"/>
                <a:ext cx="134700" cy="134700"/>
              </a:xfrm>
              <a:custGeom>
                <a:avLst/>
                <a:gdLst/>
                <a:ahLst/>
                <a:cxnLst/>
                <a:rect l="l" t="t" r="r" b="b"/>
                <a:pathLst>
                  <a:path w="5388" h="5388" extrusionOk="0">
                    <a:moveTo>
                      <a:pt x="2694" y="389"/>
                    </a:moveTo>
                    <a:cubicBezTo>
                      <a:pt x="3972" y="389"/>
                      <a:pt x="4999" y="1416"/>
                      <a:pt x="4999" y="2694"/>
                    </a:cubicBezTo>
                    <a:cubicBezTo>
                      <a:pt x="4999" y="3973"/>
                      <a:pt x="3972" y="5000"/>
                      <a:pt x="2694" y="5000"/>
                    </a:cubicBezTo>
                    <a:cubicBezTo>
                      <a:pt x="1416" y="5000"/>
                      <a:pt x="389" y="3973"/>
                      <a:pt x="389" y="2694"/>
                    </a:cubicBezTo>
                    <a:cubicBezTo>
                      <a:pt x="389" y="1416"/>
                      <a:pt x="1416" y="389"/>
                      <a:pt x="2694" y="389"/>
                    </a:cubicBezTo>
                    <a:close/>
                    <a:moveTo>
                      <a:pt x="2694" y="1"/>
                    </a:moveTo>
                    <a:cubicBezTo>
                      <a:pt x="1210" y="1"/>
                      <a:pt x="1" y="1211"/>
                      <a:pt x="1" y="2694"/>
                    </a:cubicBezTo>
                    <a:cubicBezTo>
                      <a:pt x="1" y="4178"/>
                      <a:pt x="1210" y="5388"/>
                      <a:pt x="2694" y="5388"/>
                    </a:cubicBezTo>
                    <a:cubicBezTo>
                      <a:pt x="4178" y="5388"/>
                      <a:pt x="5387" y="4178"/>
                      <a:pt x="5387" y="2694"/>
                    </a:cubicBezTo>
                    <a:cubicBezTo>
                      <a:pt x="5387" y="1211"/>
                      <a:pt x="4178" y="1"/>
                      <a:pt x="269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5"/>
              <p:cNvSpPr/>
              <p:nvPr/>
            </p:nvSpPr>
            <p:spPr>
              <a:xfrm>
                <a:off x="3526100" y="2608400"/>
                <a:ext cx="87900" cy="87900"/>
              </a:xfrm>
              <a:custGeom>
                <a:avLst/>
                <a:gdLst/>
                <a:ahLst/>
                <a:cxnLst/>
                <a:rect l="l" t="t" r="r" b="b"/>
                <a:pathLst>
                  <a:path w="3516" h="3516" extrusionOk="0">
                    <a:moveTo>
                      <a:pt x="1758" y="1"/>
                    </a:moveTo>
                    <a:cubicBezTo>
                      <a:pt x="776" y="1"/>
                      <a:pt x="0" y="777"/>
                      <a:pt x="0" y="1758"/>
                    </a:cubicBezTo>
                    <a:cubicBezTo>
                      <a:pt x="0" y="2717"/>
                      <a:pt x="776" y="3516"/>
                      <a:pt x="1758" y="3516"/>
                    </a:cubicBezTo>
                    <a:cubicBezTo>
                      <a:pt x="2717" y="3516"/>
                      <a:pt x="3516" y="2717"/>
                      <a:pt x="3516" y="1758"/>
                    </a:cubicBezTo>
                    <a:cubicBezTo>
                      <a:pt x="3516" y="777"/>
                      <a:pt x="2717" y="1"/>
                      <a:pt x="17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5"/>
              <p:cNvSpPr/>
              <p:nvPr/>
            </p:nvSpPr>
            <p:spPr>
              <a:xfrm>
                <a:off x="2281550" y="1156150"/>
                <a:ext cx="134700" cy="134700"/>
              </a:xfrm>
              <a:custGeom>
                <a:avLst/>
                <a:gdLst/>
                <a:ahLst/>
                <a:cxnLst/>
                <a:rect l="l" t="t" r="r" b="b"/>
                <a:pathLst>
                  <a:path w="5388" h="5388" extrusionOk="0">
                    <a:moveTo>
                      <a:pt x="2694" y="366"/>
                    </a:moveTo>
                    <a:cubicBezTo>
                      <a:pt x="3972" y="366"/>
                      <a:pt x="4999" y="1416"/>
                      <a:pt x="4999" y="2694"/>
                    </a:cubicBezTo>
                    <a:cubicBezTo>
                      <a:pt x="4999" y="3972"/>
                      <a:pt x="3972" y="4999"/>
                      <a:pt x="2694" y="4999"/>
                    </a:cubicBezTo>
                    <a:cubicBezTo>
                      <a:pt x="1416" y="4999"/>
                      <a:pt x="366" y="3972"/>
                      <a:pt x="366" y="2694"/>
                    </a:cubicBezTo>
                    <a:cubicBezTo>
                      <a:pt x="366" y="1416"/>
                      <a:pt x="1416" y="366"/>
                      <a:pt x="2694" y="366"/>
                    </a:cubicBezTo>
                    <a:close/>
                    <a:moveTo>
                      <a:pt x="2694" y="0"/>
                    </a:moveTo>
                    <a:cubicBezTo>
                      <a:pt x="1210" y="0"/>
                      <a:pt x="0" y="1210"/>
                      <a:pt x="0" y="2694"/>
                    </a:cubicBezTo>
                    <a:cubicBezTo>
                      <a:pt x="0" y="4178"/>
                      <a:pt x="1210" y="5387"/>
                      <a:pt x="2694" y="5387"/>
                    </a:cubicBezTo>
                    <a:cubicBezTo>
                      <a:pt x="4177" y="5387"/>
                      <a:pt x="5387" y="4178"/>
                      <a:pt x="5387" y="2694"/>
                    </a:cubicBezTo>
                    <a:cubicBezTo>
                      <a:pt x="5387" y="1210"/>
                      <a:pt x="4177" y="0"/>
                      <a:pt x="26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5"/>
              <p:cNvSpPr/>
              <p:nvPr/>
            </p:nvSpPr>
            <p:spPr>
              <a:xfrm>
                <a:off x="2304950" y="1179550"/>
                <a:ext cx="87325" cy="87900"/>
              </a:xfrm>
              <a:custGeom>
                <a:avLst/>
                <a:gdLst/>
                <a:ahLst/>
                <a:cxnLst/>
                <a:rect l="l" t="t" r="r" b="b"/>
                <a:pathLst>
                  <a:path w="3493" h="3516" extrusionOk="0">
                    <a:moveTo>
                      <a:pt x="1758" y="0"/>
                    </a:moveTo>
                    <a:cubicBezTo>
                      <a:pt x="776" y="0"/>
                      <a:pt x="0" y="776"/>
                      <a:pt x="0" y="1758"/>
                    </a:cubicBezTo>
                    <a:cubicBezTo>
                      <a:pt x="0" y="2717"/>
                      <a:pt x="776" y="3515"/>
                      <a:pt x="1758" y="3515"/>
                    </a:cubicBezTo>
                    <a:cubicBezTo>
                      <a:pt x="2716" y="3515"/>
                      <a:pt x="3493" y="2717"/>
                      <a:pt x="3493" y="1758"/>
                    </a:cubicBezTo>
                    <a:cubicBezTo>
                      <a:pt x="3493" y="776"/>
                      <a:pt x="2716" y="0"/>
                      <a:pt x="17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5"/>
              <p:cNvSpPr/>
              <p:nvPr/>
            </p:nvSpPr>
            <p:spPr>
              <a:xfrm>
                <a:off x="1577950" y="1004925"/>
                <a:ext cx="94750" cy="94750"/>
              </a:xfrm>
              <a:custGeom>
                <a:avLst/>
                <a:gdLst/>
                <a:ahLst/>
                <a:cxnLst/>
                <a:rect l="l" t="t" r="r" b="b"/>
                <a:pathLst>
                  <a:path w="3790" h="3790" extrusionOk="0">
                    <a:moveTo>
                      <a:pt x="1895" y="366"/>
                    </a:moveTo>
                    <a:cubicBezTo>
                      <a:pt x="2717" y="366"/>
                      <a:pt x="3402" y="1051"/>
                      <a:pt x="3402" y="1895"/>
                    </a:cubicBezTo>
                    <a:cubicBezTo>
                      <a:pt x="3402" y="2717"/>
                      <a:pt x="2717" y="3402"/>
                      <a:pt x="1895" y="3402"/>
                    </a:cubicBezTo>
                    <a:cubicBezTo>
                      <a:pt x="1051" y="3402"/>
                      <a:pt x="366" y="2717"/>
                      <a:pt x="366" y="1895"/>
                    </a:cubicBezTo>
                    <a:cubicBezTo>
                      <a:pt x="366" y="1051"/>
                      <a:pt x="1051" y="366"/>
                      <a:pt x="1895" y="366"/>
                    </a:cubicBezTo>
                    <a:close/>
                    <a:moveTo>
                      <a:pt x="1895" y="1"/>
                    </a:moveTo>
                    <a:cubicBezTo>
                      <a:pt x="845" y="1"/>
                      <a:pt x="1" y="845"/>
                      <a:pt x="1" y="1895"/>
                    </a:cubicBezTo>
                    <a:cubicBezTo>
                      <a:pt x="1" y="2922"/>
                      <a:pt x="845" y="3790"/>
                      <a:pt x="1895" y="3790"/>
                    </a:cubicBezTo>
                    <a:cubicBezTo>
                      <a:pt x="2922" y="3790"/>
                      <a:pt x="3790" y="2922"/>
                      <a:pt x="3790" y="1895"/>
                    </a:cubicBezTo>
                    <a:cubicBezTo>
                      <a:pt x="3790" y="845"/>
                      <a:pt x="2922" y="1"/>
                      <a:pt x="18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5"/>
              <p:cNvSpPr/>
              <p:nvPr/>
            </p:nvSpPr>
            <p:spPr>
              <a:xfrm>
                <a:off x="1595075" y="1022050"/>
                <a:ext cx="59950" cy="59950"/>
              </a:xfrm>
              <a:custGeom>
                <a:avLst/>
                <a:gdLst/>
                <a:ahLst/>
                <a:cxnLst/>
                <a:rect l="l" t="t" r="r" b="b"/>
                <a:pathLst>
                  <a:path w="2398" h="2398" extrusionOk="0">
                    <a:moveTo>
                      <a:pt x="1210" y="1"/>
                    </a:moveTo>
                    <a:cubicBezTo>
                      <a:pt x="548" y="1"/>
                      <a:pt x="1" y="548"/>
                      <a:pt x="1" y="1210"/>
                    </a:cubicBezTo>
                    <a:cubicBezTo>
                      <a:pt x="1" y="1872"/>
                      <a:pt x="548" y="2397"/>
                      <a:pt x="1210" y="2397"/>
                    </a:cubicBezTo>
                    <a:cubicBezTo>
                      <a:pt x="1872" y="2397"/>
                      <a:pt x="2397" y="1872"/>
                      <a:pt x="2397" y="1210"/>
                    </a:cubicBezTo>
                    <a:cubicBezTo>
                      <a:pt x="2397" y="548"/>
                      <a:pt x="1872" y="1"/>
                      <a:pt x="12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5"/>
              <p:cNvSpPr/>
              <p:nvPr/>
            </p:nvSpPr>
            <p:spPr>
              <a:xfrm>
                <a:off x="2892125" y="11704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310" y="4246"/>
                      <a:pt x="4246" y="3287"/>
                      <a:pt x="4246" y="2123"/>
                    </a:cubicBezTo>
                    <a:cubicBezTo>
                      <a:pt x="4246" y="936"/>
                      <a:pt x="3310"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5"/>
              <p:cNvSpPr/>
              <p:nvPr/>
            </p:nvSpPr>
            <p:spPr>
              <a:xfrm>
                <a:off x="7004675" y="1366150"/>
                <a:ext cx="106150" cy="106150"/>
              </a:xfrm>
              <a:custGeom>
                <a:avLst/>
                <a:gdLst/>
                <a:ahLst/>
                <a:cxnLst/>
                <a:rect l="l" t="t" r="r" b="b"/>
                <a:pathLst>
                  <a:path w="4246" h="4246" extrusionOk="0">
                    <a:moveTo>
                      <a:pt x="2123" y="0"/>
                    </a:moveTo>
                    <a:cubicBezTo>
                      <a:pt x="936" y="0"/>
                      <a:pt x="0" y="959"/>
                      <a:pt x="0" y="2123"/>
                    </a:cubicBezTo>
                    <a:cubicBezTo>
                      <a:pt x="0" y="3310"/>
                      <a:pt x="936" y="4246"/>
                      <a:pt x="2123" y="4246"/>
                    </a:cubicBezTo>
                    <a:cubicBezTo>
                      <a:pt x="3287" y="4246"/>
                      <a:pt x="4246" y="3310"/>
                      <a:pt x="4246" y="2123"/>
                    </a:cubicBezTo>
                    <a:cubicBezTo>
                      <a:pt x="4246" y="959"/>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5"/>
              <p:cNvSpPr/>
              <p:nvPr/>
            </p:nvSpPr>
            <p:spPr>
              <a:xfrm>
                <a:off x="6446600" y="2270600"/>
                <a:ext cx="106150" cy="106150"/>
              </a:xfrm>
              <a:custGeom>
                <a:avLst/>
                <a:gdLst/>
                <a:ahLst/>
                <a:cxnLst/>
                <a:rect l="l" t="t" r="r" b="b"/>
                <a:pathLst>
                  <a:path w="4246" h="4246" extrusionOk="0">
                    <a:moveTo>
                      <a:pt x="2123" y="0"/>
                    </a:moveTo>
                    <a:cubicBezTo>
                      <a:pt x="959" y="0"/>
                      <a:pt x="0" y="959"/>
                      <a:pt x="0" y="2123"/>
                    </a:cubicBezTo>
                    <a:cubicBezTo>
                      <a:pt x="0" y="3310"/>
                      <a:pt x="959" y="4246"/>
                      <a:pt x="2123" y="4246"/>
                    </a:cubicBezTo>
                    <a:cubicBezTo>
                      <a:pt x="3310" y="4246"/>
                      <a:pt x="4246" y="3310"/>
                      <a:pt x="4246" y="2123"/>
                    </a:cubicBezTo>
                    <a:cubicBezTo>
                      <a:pt x="4246" y="959"/>
                      <a:pt x="3310" y="0"/>
                      <a:pt x="21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5"/>
              <p:cNvSpPr/>
              <p:nvPr/>
            </p:nvSpPr>
            <p:spPr>
              <a:xfrm>
                <a:off x="6258275" y="3300575"/>
                <a:ext cx="69650" cy="69650"/>
              </a:xfrm>
              <a:custGeom>
                <a:avLst/>
                <a:gdLst/>
                <a:ahLst/>
                <a:cxnLst/>
                <a:rect l="l" t="t" r="r" b="b"/>
                <a:pathLst>
                  <a:path w="2786" h="2786" extrusionOk="0">
                    <a:moveTo>
                      <a:pt x="1393" y="1"/>
                    </a:moveTo>
                    <a:cubicBezTo>
                      <a:pt x="617" y="1"/>
                      <a:pt x="1" y="617"/>
                      <a:pt x="1" y="1393"/>
                    </a:cubicBezTo>
                    <a:cubicBezTo>
                      <a:pt x="1" y="2146"/>
                      <a:pt x="617" y="2786"/>
                      <a:pt x="1393" y="2786"/>
                    </a:cubicBezTo>
                    <a:cubicBezTo>
                      <a:pt x="2169" y="2786"/>
                      <a:pt x="2786" y="2146"/>
                      <a:pt x="2786" y="1393"/>
                    </a:cubicBezTo>
                    <a:cubicBezTo>
                      <a:pt x="2786" y="617"/>
                      <a:pt x="2169" y="1"/>
                      <a:pt x="13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5"/>
              <p:cNvSpPr/>
              <p:nvPr/>
            </p:nvSpPr>
            <p:spPr>
              <a:xfrm>
                <a:off x="4746100" y="3030675"/>
                <a:ext cx="69650" cy="69075"/>
              </a:xfrm>
              <a:custGeom>
                <a:avLst/>
                <a:gdLst/>
                <a:ahLst/>
                <a:cxnLst/>
                <a:rect l="l" t="t" r="r" b="b"/>
                <a:pathLst>
                  <a:path w="2786" h="2763" extrusionOk="0">
                    <a:moveTo>
                      <a:pt x="1393" y="0"/>
                    </a:moveTo>
                    <a:cubicBezTo>
                      <a:pt x="617" y="0"/>
                      <a:pt x="1" y="617"/>
                      <a:pt x="1" y="1393"/>
                    </a:cubicBezTo>
                    <a:cubicBezTo>
                      <a:pt x="1" y="2146"/>
                      <a:pt x="617" y="2762"/>
                      <a:pt x="1393" y="2762"/>
                    </a:cubicBezTo>
                    <a:cubicBezTo>
                      <a:pt x="2169" y="2762"/>
                      <a:pt x="2786" y="2146"/>
                      <a:pt x="2786" y="1393"/>
                    </a:cubicBezTo>
                    <a:cubicBezTo>
                      <a:pt x="2786" y="617"/>
                      <a:pt x="2169" y="0"/>
                      <a:pt x="13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5"/>
              <p:cNvSpPr/>
              <p:nvPr/>
            </p:nvSpPr>
            <p:spPr>
              <a:xfrm>
                <a:off x="5111875" y="1378700"/>
                <a:ext cx="106175" cy="106150"/>
              </a:xfrm>
              <a:custGeom>
                <a:avLst/>
                <a:gdLst/>
                <a:ahLst/>
                <a:cxnLst/>
                <a:rect l="l" t="t" r="r" b="b"/>
                <a:pathLst>
                  <a:path w="4247" h="4246" extrusionOk="0">
                    <a:moveTo>
                      <a:pt x="2124" y="0"/>
                    </a:moveTo>
                    <a:cubicBezTo>
                      <a:pt x="960" y="0"/>
                      <a:pt x="1" y="959"/>
                      <a:pt x="1" y="2123"/>
                    </a:cubicBezTo>
                    <a:cubicBezTo>
                      <a:pt x="1" y="3310"/>
                      <a:pt x="960" y="4246"/>
                      <a:pt x="2124" y="4246"/>
                    </a:cubicBezTo>
                    <a:cubicBezTo>
                      <a:pt x="3288" y="4246"/>
                      <a:pt x="4246" y="3310"/>
                      <a:pt x="4246" y="2123"/>
                    </a:cubicBezTo>
                    <a:cubicBezTo>
                      <a:pt x="4246" y="959"/>
                      <a:pt x="3288" y="0"/>
                      <a:pt x="21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5"/>
              <p:cNvSpPr/>
              <p:nvPr/>
            </p:nvSpPr>
            <p:spPr>
              <a:xfrm>
                <a:off x="5692225" y="1404950"/>
                <a:ext cx="75350" cy="74775"/>
              </a:xfrm>
              <a:custGeom>
                <a:avLst/>
                <a:gdLst/>
                <a:ahLst/>
                <a:cxnLst/>
                <a:rect l="l" t="t" r="r" b="b"/>
                <a:pathLst>
                  <a:path w="3014" h="2991" extrusionOk="0">
                    <a:moveTo>
                      <a:pt x="1507" y="0"/>
                    </a:moveTo>
                    <a:cubicBezTo>
                      <a:pt x="685" y="0"/>
                      <a:pt x="0" y="662"/>
                      <a:pt x="0" y="1507"/>
                    </a:cubicBezTo>
                    <a:cubicBezTo>
                      <a:pt x="0" y="2328"/>
                      <a:pt x="685" y="2990"/>
                      <a:pt x="1507" y="2990"/>
                    </a:cubicBezTo>
                    <a:cubicBezTo>
                      <a:pt x="2328" y="2990"/>
                      <a:pt x="3013" y="2328"/>
                      <a:pt x="3013" y="1507"/>
                    </a:cubicBezTo>
                    <a:cubicBezTo>
                      <a:pt x="3013" y="662"/>
                      <a:pt x="2328" y="0"/>
                      <a:pt x="15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5"/>
              <p:cNvSpPr/>
              <p:nvPr/>
            </p:nvSpPr>
            <p:spPr>
              <a:xfrm>
                <a:off x="5821750" y="1469425"/>
                <a:ext cx="79350" cy="79350"/>
              </a:xfrm>
              <a:custGeom>
                <a:avLst/>
                <a:gdLst/>
                <a:ahLst/>
                <a:cxnLst/>
                <a:rect l="l" t="t" r="r" b="b"/>
                <a:pathLst>
                  <a:path w="3174" h="3174" extrusionOk="0">
                    <a:moveTo>
                      <a:pt x="1598" y="1"/>
                    </a:moveTo>
                    <a:cubicBezTo>
                      <a:pt x="708" y="1"/>
                      <a:pt x="1" y="708"/>
                      <a:pt x="1" y="1575"/>
                    </a:cubicBezTo>
                    <a:cubicBezTo>
                      <a:pt x="1" y="2466"/>
                      <a:pt x="708" y="3173"/>
                      <a:pt x="1598" y="3173"/>
                    </a:cubicBezTo>
                    <a:cubicBezTo>
                      <a:pt x="2466" y="3173"/>
                      <a:pt x="3173" y="2466"/>
                      <a:pt x="3173" y="1575"/>
                    </a:cubicBezTo>
                    <a:cubicBezTo>
                      <a:pt x="3173" y="708"/>
                      <a:pt x="2466" y="1"/>
                      <a:pt x="1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5"/>
              <p:cNvSpPr/>
              <p:nvPr/>
            </p:nvSpPr>
            <p:spPr>
              <a:xfrm>
                <a:off x="3572900" y="2384150"/>
                <a:ext cx="139825" cy="139250"/>
              </a:xfrm>
              <a:custGeom>
                <a:avLst/>
                <a:gdLst/>
                <a:ahLst/>
                <a:cxnLst/>
                <a:rect l="l" t="t" r="r" b="b"/>
                <a:pathLst>
                  <a:path w="5593" h="5570" extrusionOk="0">
                    <a:moveTo>
                      <a:pt x="2808" y="0"/>
                    </a:moveTo>
                    <a:cubicBezTo>
                      <a:pt x="1255" y="0"/>
                      <a:pt x="0" y="1233"/>
                      <a:pt x="0" y="2785"/>
                    </a:cubicBezTo>
                    <a:cubicBezTo>
                      <a:pt x="0" y="4314"/>
                      <a:pt x="1255" y="5570"/>
                      <a:pt x="2808" y="5570"/>
                    </a:cubicBezTo>
                    <a:cubicBezTo>
                      <a:pt x="4337" y="5570"/>
                      <a:pt x="5592" y="4314"/>
                      <a:pt x="5592" y="2785"/>
                    </a:cubicBezTo>
                    <a:cubicBezTo>
                      <a:pt x="5592" y="1233"/>
                      <a:pt x="4337" y="0"/>
                      <a:pt x="2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5"/>
              <p:cNvSpPr/>
              <p:nvPr/>
            </p:nvSpPr>
            <p:spPr>
              <a:xfrm>
                <a:off x="5419450" y="2995300"/>
                <a:ext cx="139825" cy="139825"/>
              </a:xfrm>
              <a:custGeom>
                <a:avLst/>
                <a:gdLst/>
                <a:ahLst/>
                <a:cxnLst/>
                <a:rect l="l" t="t" r="r" b="b"/>
                <a:pathLst>
                  <a:path w="5593" h="5593" extrusionOk="0">
                    <a:moveTo>
                      <a:pt x="2785" y="0"/>
                    </a:moveTo>
                    <a:cubicBezTo>
                      <a:pt x="1256" y="0"/>
                      <a:pt x="1" y="1256"/>
                      <a:pt x="1" y="2808"/>
                    </a:cubicBezTo>
                    <a:cubicBezTo>
                      <a:pt x="1" y="4337"/>
                      <a:pt x="1256" y="5592"/>
                      <a:pt x="2785" y="5592"/>
                    </a:cubicBezTo>
                    <a:cubicBezTo>
                      <a:pt x="4338" y="5592"/>
                      <a:pt x="5593" y="4337"/>
                      <a:pt x="5593" y="2808"/>
                    </a:cubicBezTo>
                    <a:cubicBezTo>
                      <a:pt x="5593" y="1256"/>
                      <a:pt x="4338" y="0"/>
                      <a:pt x="278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5"/>
              <p:cNvSpPr/>
              <p:nvPr/>
            </p:nvSpPr>
            <p:spPr>
              <a:xfrm>
                <a:off x="3311550" y="1787275"/>
                <a:ext cx="65075" cy="65075"/>
              </a:xfrm>
              <a:custGeom>
                <a:avLst/>
                <a:gdLst/>
                <a:ahLst/>
                <a:cxnLst/>
                <a:rect l="l" t="t" r="r" b="b"/>
                <a:pathLst>
                  <a:path w="2603" h="2603" extrusionOk="0">
                    <a:moveTo>
                      <a:pt x="1301" y="0"/>
                    </a:moveTo>
                    <a:cubicBezTo>
                      <a:pt x="594" y="0"/>
                      <a:pt x="0" y="571"/>
                      <a:pt x="0" y="1301"/>
                    </a:cubicBezTo>
                    <a:cubicBezTo>
                      <a:pt x="0" y="2009"/>
                      <a:pt x="594" y="2602"/>
                      <a:pt x="1301" y="2602"/>
                    </a:cubicBezTo>
                    <a:cubicBezTo>
                      <a:pt x="2009" y="2602"/>
                      <a:pt x="2602" y="2009"/>
                      <a:pt x="2602" y="1301"/>
                    </a:cubicBezTo>
                    <a:cubicBezTo>
                      <a:pt x="2602" y="571"/>
                      <a:pt x="2009" y="0"/>
                      <a:pt x="13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5"/>
              <p:cNvSpPr/>
              <p:nvPr/>
            </p:nvSpPr>
            <p:spPr>
              <a:xfrm>
                <a:off x="3501550" y="1519075"/>
                <a:ext cx="143825" cy="144400"/>
              </a:xfrm>
              <a:custGeom>
                <a:avLst/>
                <a:gdLst/>
                <a:ahLst/>
                <a:cxnLst/>
                <a:rect l="l" t="t" r="r" b="b"/>
                <a:pathLst>
                  <a:path w="5753" h="5776" extrusionOk="0">
                    <a:moveTo>
                      <a:pt x="2877" y="388"/>
                    </a:moveTo>
                    <a:cubicBezTo>
                      <a:pt x="4246" y="388"/>
                      <a:pt x="5388" y="1507"/>
                      <a:pt x="5388" y="2899"/>
                    </a:cubicBezTo>
                    <a:cubicBezTo>
                      <a:pt x="5388" y="4269"/>
                      <a:pt x="4246" y="5410"/>
                      <a:pt x="2877" y="5410"/>
                    </a:cubicBezTo>
                    <a:cubicBezTo>
                      <a:pt x="1485" y="5410"/>
                      <a:pt x="366" y="4269"/>
                      <a:pt x="366" y="2899"/>
                    </a:cubicBezTo>
                    <a:cubicBezTo>
                      <a:pt x="366" y="1507"/>
                      <a:pt x="1485" y="388"/>
                      <a:pt x="2877" y="388"/>
                    </a:cubicBezTo>
                    <a:close/>
                    <a:moveTo>
                      <a:pt x="2877" y="0"/>
                    </a:moveTo>
                    <a:cubicBezTo>
                      <a:pt x="1279" y="0"/>
                      <a:pt x="1" y="1301"/>
                      <a:pt x="1" y="2899"/>
                    </a:cubicBezTo>
                    <a:cubicBezTo>
                      <a:pt x="1" y="4497"/>
                      <a:pt x="1279" y="5775"/>
                      <a:pt x="2877" y="5775"/>
                    </a:cubicBezTo>
                    <a:cubicBezTo>
                      <a:pt x="4475" y="5775"/>
                      <a:pt x="5753" y="4497"/>
                      <a:pt x="5753" y="2899"/>
                    </a:cubicBezTo>
                    <a:cubicBezTo>
                      <a:pt x="5753" y="1301"/>
                      <a:pt x="4475" y="0"/>
                      <a:pt x="28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5"/>
              <p:cNvSpPr/>
              <p:nvPr/>
            </p:nvSpPr>
            <p:spPr>
              <a:xfrm>
                <a:off x="3526675" y="1544750"/>
                <a:ext cx="93600" cy="93050"/>
              </a:xfrm>
              <a:custGeom>
                <a:avLst/>
                <a:gdLst/>
                <a:ahLst/>
                <a:cxnLst/>
                <a:rect l="l" t="t" r="r" b="b"/>
                <a:pathLst>
                  <a:path w="3744" h="3722" extrusionOk="0">
                    <a:moveTo>
                      <a:pt x="1872" y="0"/>
                    </a:moveTo>
                    <a:cubicBezTo>
                      <a:pt x="845" y="0"/>
                      <a:pt x="0" y="845"/>
                      <a:pt x="0" y="1872"/>
                    </a:cubicBezTo>
                    <a:cubicBezTo>
                      <a:pt x="0" y="2899"/>
                      <a:pt x="845" y="3721"/>
                      <a:pt x="1872" y="3721"/>
                    </a:cubicBezTo>
                    <a:cubicBezTo>
                      <a:pt x="2899" y="3721"/>
                      <a:pt x="3744" y="2899"/>
                      <a:pt x="3744" y="1872"/>
                    </a:cubicBezTo>
                    <a:cubicBezTo>
                      <a:pt x="3744" y="845"/>
                      <a:pt x="2899" y="0"/>
                      <a:pt x="18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5"/>
              <p:cNvSpPr/>
              <p:nvPr/>
            </p:nvSpPr>
            <p:spPr>
              <a:xfrm>
                <a:off x="1930050" y="1563575"/>
                <a:ext cx="106150" cy="106175"/>
              </a:xfrm>
              <a:custGeom>
                <a:avLst/>
                <a:gdLst/>
                <a:ahLst/>
                <a:cxnLst/>
                <a:rect l="l" t="t" r="r" b="b"/>
                <a:pathLst>
                  <a:path w="4246" h="4247" extrusionOk="0">
                    <a:moveTo>
                      <a:pt x="2123" y="1"/>
                    </a:moveTo>
                    <a:cubicBezTo>
                      <a:pt x="959" y="1"/>
                      <a:pt x="0" y="937"/>
                      <a:pt x="0" y="2123"/>
                    </a:cubicBezTo>
                    <a:cubicBezTo>
                      <a:pt x="0" y="3288"/>
                      <a:pt x="959" y="4246"/>
                      <a:pt x="2123" y="4246"/>
                    </a:cubicBezTo>
                    <a:cubicBezTo>
                      <a:pt x="3310" y="4246"/>
                      <a:pt x="4246" y="3288"/>
                      <a:pt x="4246" y="2123"/>
                    </a:cubicBezTo>
                    <a:cubicBezTo>
                      <a:pt x="4246" y="937"/>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5"/>
              <p:cNvSpPr/>
              <p:nvPr/>
            </p:nvSpPr>
            <p:spPr>
              <a:xfrm>
                <a:off x="1621325" y="1563575"/>
                <a:ext cx="106175" cy="106175"/>
              </a:xfrm>
              <a:custGeom>
                <a:avLst/>
                <a:gdLst/>
                <a:ahLst/>
                <a:cxnLst/>
                <a:rect l="l" t="t" r="r" b="b"/>
                <a:pathLst>
                  <a:path w="4247" h="4247" extrusionOk="0">
                    <a:moveTo>
                      <a:pt x="2123" y="1"/>
                    </a:moveTo>
                    <a:cubicBezTo>
                      <a:pt x="936" y="1"/>
                      <a:pt x="1" y="937"/>
                      <a:pt x="1" y="2123"/>
                    </a:cubicBezTo>
                    <a:cubicBezTo>
                      <a:pt x="1" y="3288"/>
                      <a:pt x="936" y="4246"/>
                      <a:pt x="2123" y="4246"/>
                    </a:cubicBezTo>
                    <a:cubicBezTo>
                      <a:pt x="3287" y="4246"/>
                      <a:pt x="4246" y="3288"/>
                      <a:pt x="4246" y="2123"/>
                    </a:cubicBezTo>
                    <a:cubicBezTo>
                      <a:pt x="4246" y="937"/>
                      <a:pt x="3287"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5"/>
              <p:cNvSpPr/>
              <p:nvPr/>
            </p:nvSpPr>
            <p:spPr>
              <a:xfrm>
                <a:off x="944550" y="1765575"/>
                <a:ext cx="106175" cy="106175"/>
              </a:xfrm>
              <a:custGeom>
                <a:avLst/>
                <a:gdLst/>
                <a:ahLst/>
                <a:cxnLst/>
                <a:rect l="l" t="t" r="r" b="b"/>
                <a:pathLst>
                  <a:path w="4247" h="4247" extrusionOk="0">
                    <a:moveTo>
                      <a:pt x="2123" y="1"/>
                    </a:moveTo>
                    <a:cubicBezTo>
                      <a:pt x="959" y="1"/>
                      <a:pt x="1" y="960"/>
                      <a:pt x="1" y="2124"/>
                    </a:cubicBezTo>
                    <a:cubicBezTo>
                      <a:pt x="1" y="3311"/>
                      <a:pt x="959" y="4246"/>
                      <a:pt x="2123" y="4246"/>
                    </a:cubicBezTo>
                    <a:cubicBezTo>
                      <a:pt x="3310" y="4246"/>
                      <a:pt x="4246" y="3311"/>
                      <a:pt x="4246" y="2124"/>
                    </a:cubicBezTo>
                    <a:cubicBezTo>
                      <a:pt x="4246" y="960"/>
                      <a:pt x="3310" y="1"/>
                      <a:pt x="21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5"/>
              <p:cNvSpPr/>
              <p:nvPr/>
            </p:nvSpPr>
            <p:spPr>
              <a:xfrm>
                <a:off x="496050" y="1323925"/>
                <a:ext cx="106150" cy="106150"/>
              </a:xfrm>
              <a:custGeom>
                <a:avLst/>
                <a:gdLst/>
                <a:ahLst/>
                <a:cxnLst/>
                <a:rect l="l" t="t" r="r" b="b"/>
                <a:pathLst>
                  <a:path w="4246" h="4246" extrusionOk="0">
                    <a:moveTo>
                      <a:pt x="2123" y="0"/>
                    </a:moveTo>
                    <a:cubicBezTo>
                      <a:pt x="959" y="0"/>
                      <a:pt x="0" y="936"/>
                      <a:pt x="0" y="2123"/>
                    </a:cubicBezTo>
                    <a:cubicBezTo>
                      <a:pt x="0" y="3287"/>
                      <a:pt x="959" y="4246"/>
                      <a:pt x="2123" y="4246"/>
                    </a:cubicBezTo>
                    <a:cubicBezTo>
                      <a:pt x="3287" y="4246"/>
                      <a:pt x="4246" y="3287"/>
                      <a:pt x="4246" y="2123"/>
                    </a:cubicBezTo>
                    <a:cubicBezTo>
                      <a:pt x="4246" y="936"/>
                      <a:pt x="3287" y="0"/>
                      <a:pt x="21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5"/>
              <p:cNvSpPr/>
              <p:nvPr/>
            </p:nvSpPr>
            <p:spPr>
              <a:xfrm>
                <a:off x="3168300" y="1186975"/>
                <a:ext cx="72500" cy="73050"/>
              </a:xfrm>
              <a:custGeom>
                <a:avLst/>
                <a:gdLst/>
                <a:ahLst/>
                <a:cxnLst/>
                <a:rect l="l" t="t" r="r" b="b"/>
                <a:pathLst>
                  <a:path w="2900" h="2922" extrusionOk="0">
                    <a:moveTo>
                      <a:pt x="1462" y="0"/>
                    </a:moveTo>
                    <a:cubicBezTo>
                      <a:pt x="640" y="0"/>
                      <a:pt x="1" y="639"/>
                      <a:pt x="1" y="1461"/>
                    </a:cubicBezTo>
                    <a:cubicBezTo>
                      <a:pt x="1" y="2260"/>
                      <a:pt x="640" y="2922"/>
                      <a:pt x="1462" y="2922"/>
                    </a:cubicBezTo>
                    <a:cubicBezTo>
                      <a:pt x="2261" y="2922"/>
                      <a:pt x="2900" y="2260"/>
                      <a:pt x="2900" y="1461"/>
                    </a:cubicBezTo>
                    <a:cubicBezTo>
                      <a:pt x="2900" y="639"/>
                      <a:pt x="2261"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5"/>
              <p:cNvSpPr/>
              <p:nvPr/>
            </p:nvSpPr>
            <p:spPr>
              <a:xfrm>
                <a:off x="1238425" y="1362725"/>
                <a:ext cx="73075" cy="73050"/>
              </a:xfrm>
              <a:custGeom>
                <a:avLst/>
                <a:gdLst/>
                <a:ahLst/>
                <a:cxnLst/>
                <a:rect l="l" t="t" r="r" b="b"/>
                <a:pathLst>
                  <a:path w="2923" h="2922" extrusionOk="0">
                    <a:moveTo>
                      <a:pt x="1462" y="0"/>
                    </a:moveTo>
                    <a:cubicBezTo>
                      <a:pt x="640" y="0"/>
                      <a:pt x="1" y="662"/>
                      <a:pt x="1" y="1461"/>
                    </a:cubicBezTo>
                    <a:cubicBezTo>
                      <a:pt x="1" y="2260"/>
                      <a:pt x="640" y="2922"/>
                      <a:pt x="1462" y="2922"/>
                    </a:cubicBezTo>
                    <a:cubicBezTo>
                      <a:pt x="2260" y="2922"/>
                      <a:pt x="2922" y="2260"/>
                      <a:pt x="2922" y="1461"/>
                    </a:cubicBezTo>
                    <a:cubicBezTo>
                      <a:pt x="2922" y="662"/>
                      <a:pt x="2260" y="0"/>
                      <a:pt x="14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5"/>
              <p:cNvSpPr/>
              <p:nvPr/>
            </p:nvSpPr>
            <p:spPr>
              <a:xfrm>
                <a:off x="2281550" y="832600"/>
                <a:ext cx="2995850" cy="9725"/>
              </a:xfrm>
              <a:custGeom>
                <a:avLst/>
                <a:gdLst/>
                <a:ahLst/>
                <a:cxnLst/>
                <a:rect l="l" t="t" r="r" b="b"/>
                <a:pathLst>
                  <a:path w="119834" h="389" extrusionOk="0">
                    <a:moveTo>
                      <a:pt x="183" y="1"/>
                    </a:moveTo>
                    <a:cubicBezTo>
                      <a:pt x="69" y="1"/>
                      <a:pt x="0" y="92"/>
                      <a:pt x="0" y="183"/>
                    </a:cubicBezTo>
                    <a:cubicBezTo>
                      <a:pt x="0" y="297"/>
                      <a:pt x="69" y="389"/>
                      <a:pt x="183" y="389"/>
                    </a:cubicBezTo>
                    <a:lnTo>
                      <a:pt x="119628" y="389"/>
                    </a:lnTo>
                    <a:cubicBezTo>
                      <a:pt x="119742" y="389"/>
                      <a:pt x="119833" y="297"/>
                      <a:pt x="119833" y="183"/>
                    </a:cubicBezTo>
                    <a:cubicBezTo>
                      <a:pt x="119833" y="92"/>
                      <a:pt x="119742" y="1"/>
                      <a:pt x="1196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5"/>
              <p:cNvSpPr/>
              <p:nvPr/>
            </p:nvSpPr>
            <p:spPr>
              <a:xfrm>
                <a:off x="2222775" y="800650"/>
                <a:ext cx="73075" cy="73050"/>
              </a:xfrm>
              <a:custGeom>
                <a:avLst/>
                <a:gdLst/>
                <a:ahLst/>
                <a:cxnLst/>
                <a:rect l="l" t="t" r="r" b="b"/>
                <a:pathLst>
                  <a:path w="2923" h="2922" extrusionOk="0">
                    <a:moveTo>
                      <a:pt x="1461" y="0"/>
                    </a:moveTo>
                    <a:cubicBezTo>
                      <a:pt x="640" y="0"/>
                      <a:pt x="0" y="662"/>
                      <a:pt x="0" y="1461"/>
                    </a:cubicBezTo>
                    <a:cubicBezTo>
                      <a:pt x="0" y="2283"/>
                      <a:pt x="640" y="2922"/>
                      <a:pt x="1461" y="2922"/>
                    </a:cubicBezTo>
                    <a:cubicBezTo>
                      <a:pt x="2260" y="2922"/>
                      <a:pt x="2922" y="2283"/>
                      <a:pt x="2922" y="1461"/>
                    </a:cubicBezTo>
                    <a:cubicBezTo>
                      <a:pt x="2922" y="662"/>
                      <a:pt x="2260"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5"/>
              <p:cNvSpPr/>
              <p:nvPr/>
            </p:nvSpPr>
            <p:spPr>
              <a:xfrm>
                <a:off x="5235725" y="800650"/>
                <a:ext cx="73050" cy="73050"/>
              </a:xfrm>
              <a:custGeom>
                <a:avLst/>
                <a:gdLst/>
                <a:ahLst/>
                <a:cxnLst/>
                <a:rect l="l" t="t" r="r" b="b"/>
                <a:pathLst>
                  <a:path w="2922" h="2922" extrusionOk="0">
                    <a:moveTo>
                      <a:pt x="1461" y="0"/>
                    </a:moveTo>
                    <a:cubicBezTo>
                      <a:pt x="662" y="0"/>
                      <a:pt x="0" y="662"/>
                      <a:pt x="0" y="1461"/>
                    </a:cubicBezTo>
                    <a:cubicBezTo>
                      <a:pt x="0" y="2283"/>
                      <a:pt x="662" y="2922"/>
                      <a:pt x="1461" y="2922"/>
                    </a:cubicBezTo>
                    <a:cubicBezTo>
                      <a:pt x="2283" y="2922"/>
                      <a:pt x="2922" y="2283"/>
                      <a:pt x="2922" y="1461"/>
                    </a:cubicBezTo>
                    <a:cubicBezTo>
                      <a:pt x="2922" y="662"/>
                      <a:pt x="2283" y="0"/>
                      <a:pt x="14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5"/>
              <p:cNvSpPr/>
              <p:nvPr/>
            </p:nvSpPr>
            <p:spPr>
              <a:xfrm>
                <a:off x="5732175" y="319450"/>
                <a:ext cx="1118450" cy="1117475"/>
              </a:xfrm>
              <a:custGeom>
                <a:avLst/>
                <a:gdLst/>
                <a:ahLst/>
                <a:cxnLst/>
                <a:rect l="l" t="t" r="r" b="b"/>
                <a:pathLst>
                  <a:path w="44738" h="44699" extrusionOk="0">
                    <a:moveTo>
                      <a:pt x="44532" y="1"/>
                    </a:moveTo>
                    <a:cubicBezTo>
                      <a:pt x="44481" y="1"/>
                      <a:pt x="44430" y="18"/>
                      <a:pt x="44395" y="52"/>
                    </a:cubicBezTo>
                    <a:lnTo>
                      <a:pt x="91" y="44356"/>
                    </a:lnTo>
                    <a:cubicBezTo>
                      <a:pt x="0" y="44447"/>
                      <a:pt x="0" y="44562"/>
                      <a:pt x="91" y="44630"/>
                    </a:cubicBezTo>
                    <a:cubicBezTo>
                      <a:pt x="114" y="44676"/>
                      <a:pt x="160" y="44699"/>
                      <a:pt x="228" y="44699"/>
                    </a:cubicBezTo>
                    <a:cubicBezTo>
                      <a:pt x="274" y="44699"/>
                      <a:pt x="320" y="44676"/>
                      <a:pt x="342" y="44630"/>
                    </a:cubicBezTo>
                    <a:lnTo>
                      <a:pt x="44669" y="326"/>
                    </a:lnTo>
                    <a:cubicBezTo>
                      <a:pt x="44738" y="258"/>
                      <a:pt x="44738" y="121"/>
                      <a:pt x="44669" y="52"/>
                    </a:cubicBezTo>
                    <a:cubicBezTo>
                      <a:pt x="44635" y="18"/>
                      <a:pt x="44584" y="1"/>
                      <a:pt x="445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5"/>
              <p:cNvSpPr/>
              <p:nvPr/>
            </p:nvSpPr>
            <p:spPr>
              <a:xfrm>
                <a:off x="5870250" y="381100"/>
                <a:ext cx="1118475" cy="1117450"/>
              </a:xfrm>
              <a:custGeom>
                <a:avLst/>
                <a:gdLst/>
                <a:ahLst/>
                <a:cxnLst/>
                <a:rect l="l" t="t" r="r" b="b"/>
                <a:pathLst>
                  <a:path w="44739" h="44698" extrusionOk="0">
                    <a:moveTo>
                      <a:pt x="44522" y="0"/>
                    </a:moveTo>
                    <a:cubicBezTo>
                      <a:pt x="44476" y="0"/>
                      <a:pt x="44430" y="17"/>
                      <a:pt x="44396" y="51"/>
                    </a:cubicBezTo>
                    <a:lnTo>
                      <a:pt x="69" y="44378"/>
                    </a:lnTo>
                    <a:cubicBezTo>
                      <a:pt x="1" y="44447"/>
                      <a:pt x="1" y="44561"/>
                      <a:pt x="69" y="44629"/>
                    </a:cubicBezTo>
                    <a:cubicBezTo>
                      <a:pt x="115" y="44675"/>
                      <a:pt x="161" y="44698"/>
                      <a:pt x="206" y="44698"/>
                    </a:cubicBezTo>
                    <a:cubicBezTo>
                      <a:pt x="252" y="44698"/>
                      <a:pt x="298" y="44675"/>
                      <a:pt x="343" y="44629"/>
                    </a:cubicBezTo>
                    <a:lnTo>
                      <a:pt x="44647" y="325"/>
                    </a:lnTo>
                    <a:cubicBezTo>
                      <a:pt x="44738" y="257"/>
                      <a:pt x="44738" y="120"/>
                      <a:pt x="44647" y="51"/>
                    </a:cubicBezTo>
                    <a:cubicBezTo>
                      <a:pt x="44613" y="17"/>
                      <a:pt x="44567" y="0"/>
                      <a:pt x="445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5"/>
              <p:cNvSpPr/>
              <p:nvPr/>
            </p:nvSpPr>
            <p:spPr>
              <a:xfrm>
                <a:off x="4775775" y="1974875"/>
                <a:ext cx="2300825" cy="706600"/>
              </a:xfrm>
              <a:custGeom>
                <a:avLst/>
                <a:gdLst/>
                <a:ahLst/>
                <a:cxnLst/>
                <a:rect l="l" t="t" r="r" b="b"/>
                <a:pathLst>
                  <a:path w="92033" h="28264" extrusionOk="0">
                    <a:moveTo>
                      <a:pt x="206" y="0"/>
                    </a:moveTo>
                    <a:cubicBezTo>
                      <a:pt x="155" y="0"/>
                      <a:pt x="104" y="17"/>
                      <a:pt x="69" y="51"/>
                    </a:cubicBezTo>
                    <a:cubicBezTo>
                      <a:pt x="1" y="120"/>
                      <a:pt x="1" y="234"/>
                      <a:pt x="69" y="325"/>
                    </a:cubicBezTo>
                    <a:lnTo>
                      <a:pt x="28007" y="28263"/>
                    </a:lnTo>
                    <a:lnTo>
                      <a:pt x="91850" y="28263"/>
                    </a:lnTo>
                    <a:cubicBezTo>
                      <a:pt x="91941" y="28263"/>
                      <a:pt x="92032" y="28172"/>
                      <a:pt x="92032" y="28058"/>
                    </a:cubicBezTo>
                    <a:cubicBezTo>
                      <a:pt x="92032" y="27967"/>
                      <a:pt x="91941" y="27875"/>
                      <a:pt x="91850" y="27875"/>
                    </a:cubicBezTo>
                    <a:lnTo>
                      <a:pt x="28167" y="27875"/>
                    </a:lnTo>
                    <a:lnTo>
                      <a:pt x="343" y="51"/>
                    </a:lnTo>
                    <a:cubicBezTo>
                      <a:pt x="309" y="17"/>
                      <a:pt x="258" y="0"/>
                      <a:pt x="2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5"/>
              <p:cNvSpPr/>
              <p:nvPr/>
            </p:nvSpPr>
            <p:spPr>
              <a:xfrm>
                <a:off x="3518100" y="2023500"/>
                <a:ext cx="149550" cy="93050"/>
              </a:xfrm>
              <a:custGeom>
                <a:avLst/>
                <a:gdLst/>
                <a:ahLst/>
                <a:cxnLst/>
                <a:rect l="l" t="t" r="r" b="b"/>
                <a:pathLst>
                  <a:path w="5982" h="3722" extrusionOk="0">
                    <a:moveTo>
                      <a:pt x="1" y="1"/>
                    </a:moveTo>
                    <a:lnTo>
                      <a:pt x="3607" y="3721"/>
                    </a:lnTo>
                    <a:lnTo>
                      <a:pt x="5981" y="3721"/>
                    </a:lnTo>
                    <a:lnTo>
                      <a:pt x="23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5"/>
              <p:cNvSpPr/>
              <p:nvPr/>
            </p:nvSpPr>
            <p:spPr>
              <a:xfrm>
                <a:off x="3630525" y="2023500"/>
                <a:ext cx="148950" cy="93050"/>
              </a:xfrm>
              <a:custGeom>
                <a:avLst/>
                <a:gdLst/>
                <a:ahLst/>
                <a:cxnLst/>
                <a:rect l="l" t="t" r="r" b="b"/>
                <a:pathLst>
                  <a:path w="5958" h="3722" extrusionOk="0">
                    <a:moveTo>
                      <a:pt x="0"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5"/>
              <p:cNvSpPr/>
              <p:nvPr/>
            </p:nvSpPr>
            <p:spPr>
              <a:xfrm>
                <a:off x="3742375" y="2023500"/>
                <a:ext cx="149525" cy="93050"/>
              </a:xfrm>
              <a:custGeom>
                <a:avLst/>
                <a:gdLst/>
                <a:ahLst/>
                <a:cxnLst/>
                <a:rect l="l" t="t" r="r" b="b"/>
                <a:pathLst>
                  <a:path w="5981" h="3722" extrusionOk="0">
                    <a:moveTo>
                      <a:pt x="0" y="1"/>
                    </a:moveTo>
                    <a:lnTo>
                      <a:pt x="3584" y="3721"/>
                    </a:lnTo>
                    <a:lnTo>
                      <a:pt x="5980"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5"/>
              <p:cNvSpPr/>
              <p:nvPr/>
            </p:nvSpPr>
            <p:spPr>
              <a:xfrm>
                <a:off x="38547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5"/>
              <p:cNvSpPr/>
              <p:nvPr/>
            </p:nvSpPr>
            <p:spPr>
              <a:xfrm>
                <a:off x="3966625" y="2023500"/>
                <a:ext cx="148950" cy="93050"/>
              </a:xfrm>
              <a:custGeom>
                <a:avLst/>
                <a:gdLst/>
                <a:ahLst/>
                <a:cxnLst/>
                <a:rect l="l" t="t" r="r" b="b"/>
                <a:pathLst>
                  <a:path w="5958" h="3722" extrusionOk="0">
                    <a:moveTo>
                      <a:pt x="1" y="1"/>
                    </a:moveTo>
                    <a:lnTo>
                      <a:pt x="3584" y="3721"/>
                    </a:lnTo>
                    <a:lnTo>
                      <a:pt x="5958"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5"/>
              <p:cNvSpPr/>
              <p:nvPr/>
            </p:nvSpPr>
            <p:spPr>
              <a:xfrm>
                <a:off x="4078475" y="2023500"/>
                <a:ext cx="149525" cy="93050"/>
              </a:xfrm>
              <a:custGeom>
                <a:avLst/>
                <a:gdLst/>
                <a:ahLst/>
                <a:cxnLst/>
                <a:rect l="l" t="t" r="r" b="b"/>
                <a:pathLst>
                  <a:path w="5981" h="3722" extrusionOk="0">
                    <a:moveTo>
                      <a:pt x="0" y="1"/>
                    </a:moveTo>
                    <a:lnTo>
                      <a:pt x="3607" y="3721"/>
                    </a:lnTo>
                    <a:lnTo>
                      <a:pt x="5981" y="3721"/>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5"/>
              <p:cNvSpPr/>
              <p:nvPr/>
            </p:nvSpPr>
            <p:spPr>
              <a:xfrm>
                <a:off x="4190875" y="2023500"/>
                <a:ext cx="148975" cy="93050"/>
              </a:xfrm>
              <a:custGeom>
                <a:avLst/>
                <a:gdLst/>
                <a:ahLst/>
                <a:cxnLst/>
                <a:rect l="l" t="t" r="r" b="b"/>
                <a:pathLst>
                  <a:path w="5959" h="3722" extrusionOk="0">
                    <a:moveTo>
                      <a:pt x="1" y="1"/>
                    </a:moveTo>
                    <a:lnTo>
                      <a:pt x="3584" y="3721"/>
                    </a:lnTo>
                    <a:lnTo>
                      <a:pt x="5958" y="3721"/>
                    </a:lnTo>
                    <a:lnTo>
                      <a:pt x="237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5"/>
              <p:cNvSpPr/>
              <p:nvPr/>
            </p:nvSpPr>
            <p:spPr>
              <a:xfrm>
                <a:off x="4302725" y="2023500"/>
                <a:ext cx="149525" cy="93050"/>
              </a:xfrm>
              <a:custGeom>
                <a:avLst/>
                <a:gdLst/>
                <a:ahLst/>
                <a:cxnLst/>
                <a:rect l="l" t="t" r="r" b="b"/>
                <a:pathLst>
                  <a:path w="5981" h="3722" extrusionOk="0">
                    <a:moveTo>
                      <a:pt x="1" y="1"/>
                    </a:moveTo>
                    <a:lnTo>
                      <a:pt x="3584" y="3721"/>
                    </a:lnTo>
                    <a:lnTo>
                      <a:pt x="5981" y="3721"/>
                    </a:lnTo>
                    <a:lnTo>
                      <a:pt x="23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5"/>
              <p:cNvSpPr/>
              <p:nvPr/>
            </p:nvSpPr>
            <p:spPr>
              <a:xfrm>
                <a:off x="2718075" y="2800150"/>
                <a:ext cx="276800" cy="172925"/>
              </a:xfrm>
              <a:custGeom>
                <a:avLst/>
                <a:gdLst/>
                <a:ahLst/>
                <a:cxnLst/>
                <a:rect l="l" t="t" r="r" b="b"/>
                <a:pathLst>
                  <a:path w="11072"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5"/>
              <p:cNvSpPr/>
              <p:nvPr/>
            </p:nvSpPr>
            <p:spPr>
              <a:xfrm>
                <a:off x="2925800" y="2800150"/>
                <a:ext cx="276775" cy="172925"/>
              </a:xfrm>
              <a:custGeom>
                <a:avLst/>
                <a:gdLst/>
                <a:ahLst/>
                <a:cxnLst/>
                <a:rect l="l" t="t" r="r" b="b"/>
                <a:pathLst>
                  <a:path w="11071" h="6917" extrusionOk="0">
                    <a:moveTo>
                      <a:pt x="0" y="0"/>
                    </a:moveTo>
                    <a:lnTo>
                      <a:pt x="6665" y="6916"/>
                    </a:lnTo>
                    <a:lnTo>
                      <a:pt x="11070" y="6916"/>
                    </a:lnTo>
                    <a:lnTo>
                      <a:pt x="4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5"/>
              <p:cNvSpPr/>
              <p:nvPr/>
            </p:nvSpPr>
            <p:spPr>
              <a:xfrm>
                <a:off x="3133500" y="2800150"/>
                <a:ext cx="276775" cy="172925"/>
              </a:xfrm>
              <a:custGeom>
                <a:avLst/>
                <a:gdLst/>
                <a:ahLst/>
                <a:cxnLst/>
                <a:rect l="l" t="t" r="r" b="b"/>
                <a:pathLst>
                  <a:path w="11071" h="6917" extrusionOk="0">
                    <a:moveTo>
                      <a:pt x="1" y="0"/>
                    </a:moveTo>
                    <a:lnTo>
                      <a:pt x="6666" y="6916"/>
                    </a:lnTo>
                    <a:lnTo>
                      <a:pt x="11071" y="6916"/>
                    </a:lnTo>
                    <a:lnTo>
                      <a:pt x="442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5"/>
              <p:cNvSpPr/>
              <p:nvPr/>
            </p:nvSpPr>
            <p:spPr>
              <a:xfrm>
                <a:off x="3341775" y="2800150"/>
                <a:ext cx="276800" cy="172925"/>
              </a:xfrm>
              <a:custGeom>
                <a:avLst/>
                <a:gdLst/>
                <a:ahLst/>
                <a:cxnLst/>
                <a:rect l="l" t="t" r="r" b="b"/>
                <a:pathLst>
                  <a:path w="11072" h="6917" extrusionOk="0">
                    <a:moveTo>
                      <a:pt x="1" y="0"/>
                    </a:moveTo>
                    <a:lnTo>
                      <a:pt x="6643"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5"/>
              <p:cNvSpPr/>
              <p:nvPr/>
            </p:nvSpPr>
            <p:spPr>
              <a:xfrm>
                <a:off x="3549500" y="2800150"/>
                <a:ext cx="276775" cy="172925"/>
              </a:xfrm>
              <a:custGeom>
                <a:avLst/>
                <a:gdLst/>
                <a:ahLst/>
                <a:cxnLst/>
                <a:rect l="l" t="t" r="r" b="b"/>
                <a:pathLst>
                  <a:path w="11071" h="6917" extrusionOk="0">
                    <a:moveTo>
                      <a:pt x="0" y="0"/>
                    </a:moveTo>
                    <a:lnTo>
                      <a:pt x="6665"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5"/>
              <p:cNvSpPr/>
              <p:nvPr/>
            </p:nvSpPr>
            <p:spPr>
              <a:xfrm>
                <a:off x="3757200" y="2800150"/>
                <a:ext cx="276775" cy="172925"/>
              </a:xfrm>
              <a:custGeom>
                <a:avLst/>
                <a:gdLst/>
                <a:ahLst/>
                <a:cxnLst/>
                <a:rect l="l" t="t" r="r" b="b"/>
                <a:pathLst>
                  <a:path w="11071" h="6917" extrusionOk="0">
                    <a:moveTo>
                      <a:pt x="1" y="0"/>
                    </a:moveTo>
                    <a:lnTo>
                      <a:pt x="6666" y="6916"/>
                    </a:lnTo>
                    <a:lnTo>
                      <a:pt x="11071" y="6916"/>
                    </a:lnTo>
                    <a:lnTo>
                      <a:pt x="44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5"/>
              <p:cNvSpPr/>
              <p:nvPr/>
            </p:nvSpPr>
            <p:spPr>
              <a:xfrm>
                <a:off x="61139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5"/>
              <p:cNvSpPr/>
              <p:nvPr/>
            </p:nvSpPr>
            <p:spPr>
              <a:xfrm>
                <a:off x="5906200" y="435450"/>
                <a:ext cx="276800" cy="172925"/>
              </a:xfrm>
              <a:custGeom>
                <a:avLst/>
                <a:gdLst/>
                <a:ahLst/>
                <a:cxnLst/>
                <a:rect l="l" t="t" r="r" b="b"/>
                <a:pathLst>
                  <a:path w="11072"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5"/>
              <p:cNvSpPr/>
              <p:nvPr/>
            </p:nvSpPr>
            <p:spPr>
              <a:xfrm>
                <a:off x="5698500" y="435450"/>
                <a:ext cx="276775" cy="172925"/>
              </a:xfrm>
              <a:custGeom>
                <a:avLst/>
                <a:gdLst/>
                <a:ahLst/>
                <a:cxnLst/>
                <a:rect l="l" t="t" r="r" b="b"/>
                <a:pathLst>
                  <a:path w="11071" h="6917" extrusionOk="0">
                    <a:moveTo>
                      <a:pt x="6643"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5"/>
              <p:cNvSpPr/>
              <p:nvPr/>
            </p:nvSpPr>
            <p:spPr>
              <a:xfrm>
                <a:off x="5490225" y="435450"/>
                <a:ext cx="276775" cy="172925"/>
              </a:xfrm>
              <a:custGeom>
                <a:avLst/>
                <a:gdLst/>
                <a:ahLst/>
                <a:cxnLst/>
                <a:rect l="l" t="t" r="r" b="b"/>
                <a:pathLst>
                  <a:path w="11071" h="6917" extrusionOk="0">
                    <a:moveTo>
                      <a:pt x="6665" y="0"/>
                    </a:moveTo>
                    <a:lnTo>
                      <a:pt x="0" y="6916"/>
                    </a:lnTo>
                    <a:lnTo>
                      <a:pt x="4428" y="6916"/>
                    </a:lnTo>
                    <a:lnTo>
                      <a:pt x="110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5"/>
              <p:cNvSpPr/>
              <p:nvPr/>
            </p:nvSpPr>
            <p:spPr>
              <a:xfrm>
                <a:off x="5282500" y="435450"/>
                <a:ext cx="276775" cy="172925"/>
              </a:xfrm>
              <a:custGeom>
                <a:avLst/>
                <a:gdLst/>
                <a:ahLst/>
                <a:cxnLst/>
                <a:rect l="l" t="t" r="r" b="b"/>
                <a:pathLst>
                  <a:path w="11071" h="6917" extrusionOk="0">
                    <a:moveTo>
                      <a:pt x="6666"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5"/>
              <p:cNvSpPr/>
              <p:nvPr/>
            </p:nvSpPr>
            <p:spPr>
              <a:xfrm>
                <a:off x="5074800" y="435450"/>
                <a:ext cx="276775" cy="172925"/>
              </a:xfrm>
              <a:custGeom>
                <a:avLst/>
                <a:gdLst/>
                <a:ahLst/>
                <a:cxnLst/>
                <a:rect l="l" t="t" r="r" b="b"/>
                <a:pathLst>
                  <a:path w="11071" h="6917" extrusionOk="0">
                    <a:moveTo>
                      <a:pt x="6665" y="0"/>
                    </a:moveTo>
                    <a:lnTo>
                      <a:pt x="0"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5"/>
              <p:cNvSpPr/>
              <p:nvPr/>
            </p:nvSpPr>
            <p:spPr>
              <a:xfrm>
                <a:off x="4867075" y="435450"/>
                <a:ext cx="276800" cy="172925"/>
              </a:xfrm>
              <a:custGeom>
                <a:avLst/>
                <a:gdLst/>
                <a:ahLst/>
                <a:cxnLst/>
                <a:rect l="l" t="t" r="r" b="b"/>
                <a:pathLst>
                  <a:path w="11072" h="6917" extrusionOk="0">
                    <a:moveTo>
                      <a:pt x="6643" y="0"/>
                    </a:moveTo>
                    <a:lnTo>
                      <a:pt x="1" y="6916"/>
                    </a:lnTo>
                    <a:lnTo>
                      <a:pt x="4406"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5"/>
              <p:cNvSpPr/>
              <p:nvPr/>
            </p:nvSpPr>
            <p:spPr>
              <a:xfrm>
                <a:off x="4658800" y="435450"/>
                <a:ext cx="276775" cy="172925"/>
              </a:xfrm>
              <a:custGeom>
                <a:avLst/>
                <a:gdLst/>
                <a:ahLst/>
                <a:cxnLst/>
                <a:rect l="l" t="t" r="r" b="b"/>
                <a:pathLst>
                  <a:path w="11071" h="6917" extrusionOk="0">
                    <a:moveTo>
                      <a:pt x="6666" y="0"/>
                    </a:moveTo>
                    <a:lnTo>
                      <a:pt x="1" y="6916"/>
                    </a:lnTo>
                    <a:lnTo>
                      <a:pt x="4429" y="6916"/>
                    </a:lnTo>
                    <a:lnTo>
                      <a:pt x="110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5"/>
              <p:cNvSpPr/>
              <p:nvPr/>
            </p:nvSpPr>
            <p:spPr>
              <a:xfrm>
                <a:off x="4853400"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5"/>
              <p:cNvSpPr/>
              <p:nvPr/>
            </p:nvSpPr>
            <p:spPr>
              <a:xfrm>
                <a:off x="4940700"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35"/>
              <p:cNvSpPr/>
              <p:nvPr/>
            </p:nvSpPr>
            <p:spPr>
              <a:xfrm>
                <a:off x="5028000"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35"/>
              <p:cNvSpPr/>
              <p:nvPr/>
            </p:nvSpPr>
            <p:spPr>
              <a:xfrm>
                <a:off x="5115300" y="927325"/>
                <a:ext cx="143825" cy="155250"/>
              </a:xfrm>
              <a:custGeom>
                <a:avLst/>
                <a:gdLst/>
                <a:ahLst/>
                <a:cxnLst/>
                <a:rect l="l" t="t" r="r" b="b"/>
                <a:pathLst>
                  <a:path w="5753" h="6210" extrusionOk="0">
                    <a:moveTo>
                      <a:pt x="1" y="1"/>
                    </a:moveTo>
                    <a:lnTo>
                      <a:pt x="3516" y="3265"/>
                    </a:lnTo>
                    <a:lnTo>
                      <a:pt x="366"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35"/>
              <p:cNvSpPr/>
              <p:nvPr/>
            </p:nvSpPr>
            <p:spPr>
              <a:xfrm>
                <a:off x="5202625" y="927325"/>
                <a:ext cx="143825" cy="155250"/>
              </a:xfrm>
              <a:custGeom>
                <a:avLst/>
                <a:gdLst/>
                <a:ahLst/>
                <a:cxnLst/>
                <a:rect l="l" t="t" r="r" b="b"/>
                <a:pathLst>
                  <a:path w="5753" h="6210" extrusionOk="0">
                    <a:moveTo>
                      <a:pt x="0" y="1"/>
                    </a:moveTo>
                    <a:lnTo>
                      <a:pt x="3515"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35"/>
              <p:cNvSpPr/>
              <p:nvPr/>
            </p:nvSpPr>
            <p:spPr>
              <a:xfrm>
                <a:off x="5289925" y="927325"/>
                <a:ext cx="143825" cy="155250"/>
              </a:xfrm>
              <a:custGeom>
                <a:avLst/>
                <a:gdLst/>
                <a:ahLst/>
                <a:cxnLst/>
                <a:rect l="l" t="t" r="r" b="b"/>
                <a:pathLst>
                  <a:path w="5753" h="6210" extrusionOk="0">
                    <a:moveTo>
                      <a:pt x="0" y="1"/>
                    </a:moveTo>
                    <a:lnTo>
                      <a:pt x="3516" y="3265"/>
                    </a:lnTo>
                    <a:lnTo>
                      <a:pt x="388" y="6209"/>
                    </a:lnTo>
                    <a:lnTo>
                      <a:pt x="2625"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35"/>
              <p:cNvSpPr/>
              <p:nvPr/>
            </p:nvSpPr>
            <p:spPr>
              <a:xfrm>
                <a:off x="5377225" y="927325"/>
                <a:ext cx="143825" cy="155250"/>
              </a:xfrm>
              <a:custGeom>
                <a:avLst/>
                <a:gdLst/>
                <a:ahLst/>
                <a:cxnLst/>
                <a:rect l="l" t="t" r="r" b="b"/>
                <a:pathLst>
                  <a:path w="5753" h="6210" extrusionOk="0">
                    <a:moveTo>
                      <a:pt x="1" y="1"/>
                    </a:moveTo>
                    <a:lnTo>
                      <a:pt x="3516" y="3265"/>
                    </a:lnTo>
                    <a:lnTo>
                      <a:pt x="389" y="6209"/>
                    </a:lnTo>
                    <a:lnTo>
                      <a:pt x="2626"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35"/>
              <p:cNvSpPr/>
              <p:nvPr/>
            </p:nvSpPr>
            <p:spPr>
              <a:xfrm>
                <a:off x="5465100" y="927325"/>
                <a:ext cx="143250" cy="155250"/>
              </a:xfrm>
              <a:custGeom>
                <a:avLst/>
                <a:gdLst/>
                <a:ahLst/>
                <a:cxnLst/>
                <a:rect l="l" t="t" r="r" b="b"/>
                <a:pathLst>
                  <a:path w="5730" h="6210" extrusionOk="0">
                    <a:moveTo>
                      <a:pt x="1" y="1"/>
                    </a:moveTo>
                    <a:lnTo>
                      <a:pt x="3493" y="3265"/>
                    </a:lnTo>
                    <a:lnTo>
                      <a:pt x="366" y="6209"/>
                    </a:lnTo>
                    <a:lnTo>
                      <a:pt x="2603" y="6209"/>
                    </a:lnTo>
                    <a:lnTo>
                      <a:pt x="5730"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35"/>
              <p:cNvSpPr/>
              <p:nvPr/>
            </p:nvSpPr>
            <p:spPr>
              <a:xfrm>
                <a:off x="5552425" y="927325"/>
                <a:ext cx="143250" cy="155250"/>
              </a:xfrm>
              <a:custGeom>
                <a:avLst/>
                <a:gdLst/>
                <a:ahLst/>
                <a:cxnLst/>
                <a:rect l="l" t="t" r="r" b="b"/>
                <a:pathLst>
                  <a:path w="5730" h="6210" extrusionOk="0">
                    <a:moveTo>
                      <a:pt x="0" y="1"/>
                    </a:moveTo>
                    <a:lnTo>
                      <a:pt x="3492" y="3265"/>
                    </a:lnTo>
                    <a:lnTo>
                      <a:pt x="365" y="6209"/>
                    </a:lnTo>
                    <a:lnTo>
                      <a:pt x="2602" y="6209"/>
                    </a:lnTo>
                    <a:lnTo>
                      <a:pt x="5729"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5"/>
              <p:cNvSpPr/>
              <p:nvPr/>
            </p:nvSpPr>
            <p:spPr>
              <a:xfrm>
                <a:off x="5639725" y="927325"/>
                <a:ext cx="143825" cy="155250"/>
              </a:xfrm>
              <a:custGeom>
                <a:avLst/>
                <a:gdLst/>
                <a:ahLst/>
                <a:cxnLst/>
                <a:rect l="l" t="t" r="r" b="b"/>
                <a:pathLst>
                  <a:path w="5753" h="6210" extrusionOk="0">
                    <a:moveTo>
                      <a:pt x="0" y="1"/>
                    </a:moveTo>
                    <a:lnTo>
                      <a:pt x="3493" y="3265"/>
                    </a:lnTo>
                    <a:lnTo>
                      <a:pt x="366" y="6209"/>
                    </a:lnTo>
                    <a:lnTo>
                      <a:pt x="2602" y="6209"/>
                    </a:lnTo>
                    <a:lnTo>
                      <a:pt x="5752" y="3265"/>
                    </a:lnTo>
                    <a:lnTo>
                      <a:pt x="223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5"/>
              <p:cNvSpPr/>
              <p:nvPr/>
            </p:nvSpPr>
            <p:spPr>
              <a:xfrm>
                <a:off x="5727025" y="927325"/>
                <a:ext cx="143825" cy="155250"/>
              </a:xfrm>
              <a:custGeom>
                <a:avLst/>
                <a:gdLst/>
                <a:ahLst/>
                <a:cxnLst/>
                <a:rect l="l" t="t" r="r" b="b"/>
                <a:pathLst>
                  <a:path w="5753" h="6210" extrusionOk="0">
                    <a:moveTo>
                      <a:pt x="1" y="1"/>
                    </a:moveTo>
                    <a:lnTo>
                      <a:pt x="3516" y="3265"/>
                    </a:lnTo>
                    <a:lnTo>
                      <a:pt x="366" y="6209"/>
                    </a:lnTo>
                    <a:lnTo>
                      <a:pt x="2603" y="6209"/>
                    </a:lnTo>
                    <a:lnTo>
                      <a:pt x="5753" y="3265"/>
                    </a:lnTo>
                    <a:lnTo>
                      <a:pt x="223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883" name="Google Shape;883;p35"/>
            <p:cNvCxnSpPr/>
            <p:nvPr/>
          </p:nvCxnSpPr>
          <p:spPr>
            <a:xfrm>
              <a:off x="7315575" y="705500"/>
              <a:ext cx="1963500" cy="0"/>
            </a:xfrm>
            <a:prstGeom prst="straightConnector1">
              <a:avLst/>
            </a:prstGeom>
            <a:noFill/>
            <a:ln w="19050" cap="flat" cmpd="sng">
              <a:solidFill>
                <a:schemeClr val="accent1"/>
              </a:solidFill>
              <a:prstDash val="solid"/>
              <a:round/>
              <a:headEnd type="none" w="med" len="med"/>
              <a:tailEnd type="none" w="med" len="med"/>
            </a:ln>
          </p:spPr>
        </p:cxnSp>
      </p:grpSp>
      <p:sp>
        <p:nvSpPr>
          <p:cNvPr id="884" name="Google Shape;884;p35"/>
          <p:cNvSpPr txBox="1">
            <a:spLocks noGrp="1"/>
          </p:cNvSpPr>
          <p:nvPr>
            <p:ph type="title" hasCustomPrompt="1"/>
          </p:nvPr>
        </p:nvSpPr>
        <p:spPr>
          <a:xfrm>
            <a:off x="311700" y="1106125"/>
            <a:ext cx="8520600" cy="19635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5" name="Google Shape;885;p35"/>
          <p:cNvSpPr txBox="1">
            <a:spLocks noGrp="1"/>
          </p:cNvSpPr>
          <p:nvPr>
            <p:ph type="subTitle" idx="1"/>
          </p:nvPr>
        </p:nvSpPr>
        <p:spPr>
          <a:xfrm>
            <a:off x="2549400" y="2893950"/>
            <a:ext cx="4045200" cy="12351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8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36300" y="2303125"/>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1pPr>
            <a:lvl2pPr lvl="1"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000"/>
              <a:buFont typeface="Bebas Neue"/>
              <a:buNone/>
              <a:defRPr sz="2000">
                <a:solidFill>
                  <a:schemeClr val="dk1"/>
                </a:solidFill>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181425"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36300" y="2917150"/>
            <a:ext cx="290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
        <p:cNvGrpSpPr/>
        <p:nvPr/>
      </p:nvGrpSpPr>
      <p:grpSpPr>
        <a:xfrm>
          <a:off x="0" y="0"/>
          <a:ext cx="0" cy="0"/>
          <a:chOff x="0" y="0"/>
          <a:chExt cx="0" cy="0"/>
        </a:xfrm>
      </p:grpSpPr>
      <p:sp>
        <p:nvSpPr>
          <p:cNvPr id="27" name="Google Shape;27;p7"/>
          <p:cNvSpPr txBox="1">
            <a:spLocks noGrp="1"/>
          </p:cNvSpPr>
          <p:nvPr>
            <p:ph type="title"/>
          </p:nvPr>
        </p:nvSpPr>
        <p:spPr>
          <a:xfrm>
            <a:off x="720000" y="535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 name="Google Shape;28;p7"/>
          <p:cNvSpPr txBox="1">
            <a:spLocks noGrp="1"/>
          </p:cNvSpPr>
          <p:nvPr>
            <p:ph type="body" idx="1"/>
          </p:nvPr>
        </p:nvSpPr>
        <p:spPr>
          <a:xfrm>
            <a:off x="715100" y="1679050"/>
            <a:ext cx="4061100" cy="29295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0100" y="534998"/>
            <a:ext cx="7704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 name="Google Shape;33;p9"/>
          <p:cNvSpPr txBox="1">
            <a:spLocks noGrp="1"/>
          </p:cNvSpPr>
          <p:nvPr>
            <p:ph type="subTitle" idx="1"/>
          </p:nvPr>
        </p:nvSpPr>
        <p:spPr>
          <a:xfrm>
            <a:off x="2241550" y="2207325"/>
            <a:ext cx="4661100" cy="1681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720000" y="40358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2.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50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1pPr>
            <a:lvl2pPr lvl="1"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2pPr>
            <a:lvl3pPr lvl="2"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3pPr>
            <a:lvl4pPr lvl="3"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4pPr>
            <a:lvl5pPr lvl="4"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5pPr>
            <a:lvl6pPr lvl="5"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6pPr>
            <a:lvl7pPr lvl="6"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7pPr>
            <a:lvl8pPr lvl="7"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8pPr>
            <a:lvl9pPr lvl="8" algn="ctr" rtl="0">
              <a:spcBef>
                <a:spcPts val="0"/>
              </a:spcBef>
              <a:spcAft>
                <a:spcPts val="0"/>
              </a:spcAft>
              <a:buClr>
                <a:schemeClr val="dk1"/>
              </a:buClr>
              <a:buSzPts val="3600"/>
              <a:buFont typeface="Bebas Neue"/>
              <a:buNone/>
              <a:defRPr sz="36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00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00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0">
          <p15:clr>
            <a:srgbClr val="EA4335"/>
          </p15:clr>
        </p15:guide>
        <p15:guide id="2" orient="horz" pos="337">
          <p15:clr>
            <a:srgbClr val="EA4335"/>
          </p15:clr>
        </p15:guide>
        <p15:guide id="3" pos="5310">
          <p15:clr>
            <a:srgbClr val="EA4335"/>
          </p15:clr>
        </p15:guide>
        <p15:guide id="4" orient="horz" pos="2903">
          <p15:clr>
            <a:srgbClr val="EA4335"/>
          </p15:clr>
        </p15:guide>
        <p15:guide id="5" pos="2880">
          <p15:clr>
            <a:srgbClr val="EA4335"/>
          </p15:clr>
        </p15:guide>
        <p15:guide id="6" orient="horz" pos="726">
          <p15:clr>
            <a:srgbClr val="EA4335"/>
          </p15:clr>
        </p15:guide>
        <p15:guide id="7" orient="horz" pos="1816">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31"/>
        <p:cNvGrpSpPr/>
        <p:nvPr/>
      </p:nvGrpSpPr>
      <p:grpSpPr>
        <a:xfrm>
          <a:off x="0" y="0"/>
          <a:ext cx="0" cy="0"/>
          <a:chOff x="0" y="0"/>
          <a:chExt cx="0" cy="0"/>
        </a:xfrm>
      </p:grpSpPr>
      <p:sp>
        <p:nvSpPr>
          <p:cNvPr id="132" name="Google Shape;132;p25"/>
          <p:cNvSpPr txBox="1">
            <a:spLocks noGrp="1"/>
          </p:cNvSpPr>
          <p:nvPr>
            <p:ph type="title"/>
          </p:nvPr>
        </p:nvSpPr>
        <p:spPr>
          <a:xfrm>
            <a:off x="720000" y="461875"/>
            <a:ext cx="7704000" cy="4884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Clr>
                <a:schemeClr val="dk2"/>
              </a:buClr>
              <a:buSzPts val="3600"/>
              <a:buFont typeface="Bebas Neue"/>
              <a:buNone/>
              <a:defRPr sz="3600">
                <a:solidFill>
                  <a:schemeClr val="dk2"/>
                </a:solidFill>
                <a:latin typeface="Bebas Neue"/>
                <a:ea typeface="Bebas Neue"/>
                <a:cs typeface="Bebas Neue"/>
                <a:sym typeface="Bebas Neue"/>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133" name="Google Shape;133;p25"/>
          <p:cNvSpPr txBox="1">
            <a:spLocks noGrp="1"/>
          </p:cNvSpPr>
          <p:nvPr>
            <p:ph type="body" idx="1"/>
          </p:nvPr>
        </p:nvSpPr>
        <p:spPr>
          <a:xfrm>
            <a:off x="720000" y="1617575"/>
            <a:ext cx="7704000" cy="2951400"/>
          </a:xfrm>
          <a:prstGeom prst="rect">
            <a:avLst/>
          </a:prstGeom>
          <a:noFill/>
          <a:ln>
            <a:noFill/>
          </a:ln>
        </p:spPr>
        <p:txBody>
          <a:bodyPr spcFirstLastPara="1" wrap="square" lIns="0" tIns="0" rIns="0" bIns="0" anchor="t" anchorCtr="0">
            <a:noAutofit/>
          </a:bodyPr>
          <a:lstStyle>
            <a:lvl1pPr marL="457200" lvl="0"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1pPr>
            <a:lvl2pPr marL="914400" lvl="1"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2pPr>
            <a:lvl3pPr marL="1371600" lvl="2"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3pPr>
            <a:lvl4pPr marL="1828800" lvl="3"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4pPr>
            <a:lvl5pPr marL="2286000" lvl="4"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5pPr>
            <a:lvl6pPr marL="2743200" lvl="5"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6pPr>
            <a:lvl7pPr marL="3200400" lvl="6"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7pPr>
            <a:lvl8pPr marL="3657600" lvl="7"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8pPr>
            <a:lvl9pPr marL="4114800" lvl="8" indent="-330200" rtl="0">
              <a:lnSpc>
                <a:spcPct val="100000"/>
              </a:lnSpc>
              <a:spcBef>
                <a:spcPts val="0"/>
              </a:spcBef>
              <a:spcAft>
                <a:spcPts val="0"/>
              </a:spcAft>
              <a:buClr>
                <a:schemeClr val="dk1"/>
              </a:buClr>
              <a:buSzPts val="1600"/>
              <a:buFont typeface="Roboto"/>
              <a:buChar char="■"/>
              <a:defRPr sz="1600">
                <a:solidFill>
                  <a:schemeClr val="dk1"/>
                </a:solidFill>
                <a:latin typeface="Roboto"/>
                <a:ea typeface="Roboto"/>
                <a:cs typeface="Roboto"/>
                <a:sym typeface="Roboto"/>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5" r:id="rId4"/>
    <p:sldLayoutId id="2147483676" r:id="rId5"/>
    <p:sldLayoutId id="2147483677" r:id="rId6"/>
    <p:sldLayoutId id="2147483678" r:id="rId7"/>
    <p:sldLayoutId id="2147483679" r:id="rId8"/>
    <p:sldLayoutId id="2147483680" r:id="rId9"/>
    <p:sldLayoutId id="2147483681"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39"/>
          <p:cNvSpPr txBox="1">
            <a:spLocks noGrp="1"/>
          </p:cNvSpPr>
          <p:nvPr>
            <p:ph type="ctrTitle"/>
          </p:nvPr>
        </p:nvSpPr>
        <p:spPr>
          <a:xfrm>
            <a:off x="1084825" y="1135068"/>
            <a:ext cx="6974400" cy="2481882"/>
          </a:xfrm>
          <a:prstGeom prst="rect">
            <a:avLst/>
          </a:prstGeom>
        </p:spPr>
        <p:txBody>
          <a:bodyPr spcFirstLastPara="1" wrap="square" lIns="0" tIns="0" rIns="0" bIns="0" anchor="ctr" anchorCtr="0">
            <a:noAutofit/>
          </a:bodyPr>
          <a:lstStyle/>
          <a:p>
            <a:pPr algn="ctr">
              <a:lnSpc>
                <a:spcPct val="107000"/>
              </a:lnSpc>
              <a:spcAft>
                <a:spcPts val="800"/>
              </a:spcAft>
              <a:tabLst>
                <a:tab pos="4010025" algn="l"/>
              </a:tabLst>
            </a:pPr>
            <a:r>
              <a:rPr lang="en-US" sz="5400" b="1" kern="100" dirty="0">
                <a:effectLst/>
                <a:latin typeface="Times New Roman" panose="02020603050405020304" pitchFamily="18" charset="0"/>
                <a:ea typeface="Times New Roman" panose="02020603050405020304" pitchFamily="18" charset="0"/>
                <a:cs typeface="Times New Roman" panose="02020603050405020304" pitchFamily="18" charset="0"/>
              </a:rPr>
              <a:t>Databases </a:t>
            </a:r>
            <a:br>
              <a:rPr lang="en-US" sz="5400" b="1"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5400" b="1" kern="100" dirty="0">
                <a:effectLst/>
                <a:latin typeface="Times New Roman" panose="02020603050405020304" pitchFamily="18" charset="0"/>
                <a:ea typeface="Times New Roman" panose="02020603050405020304" pitchFamily="18" charset="0"/>
                <a:cs typeface="Times New Roman" panose="02020603050405020304" pitchFamily="18" charset="0"/>
              </a:rPr>
              <a:t>VS</a:t>
            </a:r>
            <a:br>
              <a:rPr lang="en-US" sz="5400" b="1" kern="1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5400" b="1" kern="100" dirty="0">
                <a:effectLst/>
                <a:latin typeface="Times New Roman" panose="02020603050405020304" pitchFamily="18" charset="0"/>
                <a:ea typeface="Times New Roman" panose="02020603050405020304" pitchFamily="18" charset="0"/>
                <a:cs typeface="Times New Roman" panose="02020603050405020304" pitchFamily="18" charset="0"/>
              </a:rPr>
              <a:t>Spreadsheets</a:t>
            </a:r>
            <a:endParaRPr lang="en-US" sz="5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96" name="Google Shape;896;p39"/>
          <p:cNvSpPr txBox="1">
            <a:spLocks noGrp="1"/>
          </p:cNvSpPr>
          <p:nvPr>
            <p:ph type="subTitle" idx="1"/>
          </p:nvPr>
        </p:nvSpPr>
        <p:spPr>
          <a:xfrm>
            <a:off x="1084825" y="3574049"/>
            <a:ext cx="6974400" cy="5142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Unit 11</a:t>
            </a:r>
            <a:endParaRPr dirty="0"/>
          </a:p>
        </p:txBody>
      </p:sp>
      <p:grpSp>
        <p:nvGrpSpPr>
          <p:cNvPr id="897" name="Google Shape;897;p39"/>
          <p:cNvGrpSpPr/>
          <p:nvPr/>
        </p:nvGrpSpPr>
        <p:grpSpPr>
          <a:xfrm>
            <a:off x="-223784" y="-6"/>
            <a:ext cx="2284525" cy="985488"/>
            <a:chOff x="-223784" y="-6"/>
            <a:chExt cx="2284525" cy="985488"/>
          </a:xfrm>
        </p:grpSpPr>
        <p:sp>
          <p:nvSpPr>
            <p:cNvPr id="898" name="Google Shape;898;p39"/>
            <p:cNvSpPr/>
            <p:nvPr/>
          </p:nvSpPr>
          <p:spPr>
            <a:xfrm rot="5400000">
              <a:off x="751670" y="-653904"/>
              <a:ext cx="291159" cy="1770887"/>
            </a:xfrm>
            <a:custGeom>
              <a:avLst/>
              <a:gdLst/>
              <a:ahLst/>
              <a:cxnLst/>
              <a:rect l="l" t="t" r="r" b="b"/>
              <a:pathLst>
                <a:path w="3309" h="20126" fill="none" extrusionOk="0">
                  <a:moveTo>
                    <a:pt x="3309" y="20126"/>
                  </a:moveTo>
                  <a:lnTo>
                    <a:pt x="3309" y="10627"/>
                  </a:lnTo>
                  <a:lnTo>
                    <a:pt x="1" y="7293"/>
                  </a:lnTo>
                  <a:lnTo>
                    <a:pt x="1" y="0"/>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9"/>
            <p:cNvSpPr/>
            <p:nvPr/>
          </p:nvSpPr>
          <p:spPr>
            <a:xfrm rot="5400000">
              <a:off x="294064" y="-86060"/>
              <a:ext cx="88" cy="564632"/>
            </a:xfrm>
            <a:custGeom>
              <a:avLst/>
              <a:gdLst/>
              <a:ahLst/>
              <a:cxnLst/>
              <a:rect l="l" t="t" r="r" b="b"/>
              <a:pathLst>
                <a:path w="1" h="6417" fill="none" extrusionOk="0">
                  <a:moveTo>
                    <a:pt x="1" y="6416"/>
                  </a:moveTo>
                  <a:lnTo>
                    <a:pt x="1" y="0"/>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9"/>
            <p:cNvSpPr/>
            <p:nvPr/>
          </p:nvSpPr>
          <p:spPr>
            <a:xfrm rot="5400000">
              <a:off x="575332" y="113545"/>
              <a:ext cx="167709" cy="165509"/>
            </a:xfrm>
            <a:custGeom>
              <a:avLst/>
              <a:gdLst/>
              <a:ahLst/>
              <a:cxnLst/>
              <a:rect l="l" t="t" r="r" b="b"/>
              <a:pathLst>
                <a:path w="1906" h="1881" extrusionOk="0">
                  <a:moveTo>
                    <a:pt x="953" y="1"/>
                  </a:moveTo>
                  <a:cubicBezTo>
                    <a:pt x="426" y="1"/>
                    <a:pt x="0" y="402"/>
                    <a:pt x="0" y="928"/>
                  </a:cubicBezTo>
                  <a:cubicBezTo>
                    <a:pt x="0" y="1455"/>
                    <a:pt x="426" y="1881"/>
                    <a:pt x="953" y="1881"/>
                  </a:cubicBezTo>
                  <a:cubicBezTo>
                    <a:pt x="1479" y="1881"/>
                    <a:pt x="1905" y="1455"/>
                    <a:pt x="1905" y="928"/>
                  </a:cubicBezTo>
                  <a:cubicBezTo>
                    <a:pt x="1905" y="402"/>
                    <a:pt x="1479" y="1"/>
                    <a:pt x="953" y="1"/>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39"/>
            <p:cNvSpPr/>
            <p:nvPr/>
          </p:nvSpPr>
          <p:spPr>
            <a:xfrm rot="5400000">
              <a:off x="873382" y="-351369"/>
              <a:ext cx="147899" cy="1895787"/>
            </a:xfrm>
            <a:custGeom>
              <a:avLst/>
              <a:gdLst/>
              <a:ahLst/>
              <a:cxnLst/>
              <a:rect l="l" t="t" r="r" b="b"/>
              <a:pathLst>
                <a:path w="1681" h="21405" fill="none" extrusionOk="0">
                  <a:moveTo>
                    <a:pt x="1" y="21405"/>
                  </a:moveTo>
                  <a:lnTo>
                    <a:pt x="1" y="5114"/>
                  </a:lnTo>
                  <a:lnTo>
                    <a:pt x="1680" y="3434"/>
                  </a:lnTo>
                  <a:lnTo>
                    <a:pt x="1680" y="1"/>
                  </a:lnTo>
                </a:path>
              </a:pathLst>
            </a:custGeom>
            <a:noFill/>
            <a:ln w="9525" cap="rnd"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39"/>
            <p:cNvSpPr/>
            <p:nvPr/>
          </p:nvSpPr>
          <p:spPr>
            <a:xfrm rot="5400000">
              <a:off x="551408" y="-235203"/>
              <a:ext cx="361727" cy="1912111"/>
            </a:xfrm>
            <a:custGeom>
              <a:avLst/>
              <a:gdLst/>
              <a:ahLst/>
              <a:cxnLst/>
              <a:rect l="l" t="t" r="r" b="b"/>
              <a:pathLst>
                <a:path w="4111" h="21731" fill="none" extrusionOk="0">
                  <a:moveTo>
                    <a:pt x="0" y="21730"/>
                  </a:moveTo>
                  <a:lnTo>
                    <a:pt x="0" y="14562"/>
                  </a:lnTo>
                  <a:lnTo>
                    <a:pt x="4110" y="10427"/>
                  </a:lnTo>
                  <a:lnTo>
                    <a:pt x="4110" y="1"/>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9"/>
            <p:cNvSpPr/>
            <p:nvPr/>
          </p:nvSpPr>
          <p:spPr>
            <a:xfrm rot="5400000">
              <a:off x="1689436" y="818961"/>
              <a:ext cx="165421" cy="167621"/>
            </a:xfrm>
            <a:custGeom>
              <a:avLst/>
              <a:gdLst/>
              <a:ahLst/>
              <a:cxnLst/>
              <a:rect l="l" t="t" r="r" b="b"/>
              <a:pathLst>
                <a:path w="1880" h="1905" extrusionOk="0">
                  <a:moveTo>
                    <a:pt x="927" y="0"/>
                  </a:moveTo>
                  <a:cubicBezTo>
                    <a:pt x="401" y="0"/>
                    <a:pt x="0" y="426"/>
                    <a:pt x="0" y="952"/>
                  </a:cubicBezTo>
                  <a:cubicBezTo>
                    <a:pt x="0" y="1479"/>
                    <a:pt x="401" y="1905"/>
                    <a:pt x="927" y="1905"/>
                  </a:cubicBezTo>
                  <a:cubicBezTo>
                    <a:pt x="1454" y="1905"/>
                    <a:pt x="1880" y="1479"/>
                    <a:pt x="1880" y="952"/>
                  </a:cubicBezTo>
                  <a:cubicBezTo>
                    <a:pt x="1880" y="426"/>
                    <a:pt x="1454" y="0"/>
                    <a:pt x="927" y="0"/>
                  </a:cubicBezTo>
                  <a:close/>
                </a:path>
              </a:pathLst>
            </a:custGeom>
            <a:no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9"/>
            <p:cNvSpPr/>
            <p:nvPr/>
          </p:nvSpPr>
          <p:spPr>
            <a:xfrm rot="5400000">
              <a:off x="1894132" y="585435"/>
              <a:ext cx="167709" cy="165509"/>
            </a:xfrm>
            <a:custGeom>
              <a:avLst/>
              <a:gdLst/>
              <a:ahLst/>
              <a:cxnLst/>
              <a:rect l="l" t="t" r="r" b="b"/>
              <a:pathLst>
                <a:path w="1906" h="1881" extrusionOk="0">
                  <a:moveTo>
                    <a:pt x="953" y="0"/>
                  </a:moveTo>
                  <a:cubicBezTo>
                    <a:pt x="427" y="0"/>
                    <a:pt x="1" y="426"/>
                    <a:pt x="1" y="928"/>
                  </a:cubicBezTo>
                  <a:cubicBezTo>
                    <a:pt x="1" y="1454"/>
                    <a:pt x="427" y="1880"/>
                    <a:pt x="953" y="1880"/>
                  </a:cubicBezTo>
                  <a:cubicBezTo>
                    <a:pt x="1479" y="1880"/>
                    <a:pt x="1905" y="1454"/>
                    <a:pt x="1905" y="928"/>
                  </a:cubicBezTo>
                  <a:cubicBezTo>
                    <a:pt x="1905" y="426"/>
                    <a:pt x="1479" y="0"/>
                    <a:pt x="9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9"/>
            <p:cNvSpPr/>
            <p:nvPr/>
          </p:nvSpPr>
          <p:spPr>
            <a:xfrm rot="5400000">
              <a:off x="1782751" y="-50"/>
              <a:ext cx="167621" cy="167709"/>
            </a:xfrm>
            <a:custGeom>
              <a:avLst/>
              <a:gdLst/>
              <a:ahLst/>
              <a:cxnLst/>
              <a:rect l="l" t="t" r="r" b="b"/>
              <a:pathLst>
                <a:path w="1905" h="1906" extrusionOk="0">
                  <a:moveTo>
                    <a:pt x="952" y="1"/>
                  </a:moveTo>
                  <a:cubicBezTo>
                    <a:pt x="426" y="1"/>
                    <a:pt x="0" y="427"/>
                    <a:pt x="0" y="953"/>
                  </a:cubicBezTo>
                  <a:cubicBezTo>
                    <a:pt x="0" y="1480"/>
                    <a:pt x="426" y="1906"/>
                    <a:pt x="952" y="1906"/>
                  </a:cubicBezTo>
                  <a:cubicBezTo>
                    <a:pt x="1479" y="1906"/>
                    <a:pt x="1905" y="1480"/>
                    <a:pt x="1905" y="953"/>
                  </a:cubicBezTo>
                  <a:cubicBezTo>
                    <a:pt x="1905" y="427"/>
                    <a:pt x="1479" y="1"/>
                    <a:pt x="9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39"/>
          <p:cNvGrpSpPr/>
          <p:nvPr/>
        </p:nvGrpSpPr>
        <p:grpSpPr>
          <a:xfrm>
            <a:off x="5876365" y="118125"/>
            <a:ext cx="3316597" cy="2830576"/>
            <a:chOff x="5876365" y="118125"/>
            <a:chExt cx="3316597" cy="2830576"/>
          </a:xfrm>
        </p:grpSpPr>
        <p:sp>
          <p:nvSpPr>
            <p:cNvPr id="907" name="Google Shape;907;p39"/>
            <p:cNvSpPr/>
            <p:nvPr/>
          </p:nvSpPr>
          <p:spPr>
            <a:xfrm rot="10800000">
              <a:off x="9025253" y="996438"/>
              <a:ext cx="167709" cy="165509"/>
            </a:xfrm>
            <a:custGeom>
              <a:avLst/>
              <a:gdLst/>
              <a:ahLst/>
              <a:cxnLst/>
              <a:rect l="l" t="t" r="r" b="b"/>
              <a:pathLst>
                <a:path w="1906" h="1881" extrusionOk="0">
                  <a:moveTo>
                    <a:pt x="953" y="1"/>
                  </a:moveTo>
                  <a:cubicBezTo>
                    <a:pt x="426" y="1"/>
                    <a:pt x="0" y="402"/>
                    <a:pt x="0" y="928"/>
                  </a:cubicBezTo>
                  <a:cubicBezTo>
                    <a:pt x="0" y="1455"/>
                    <a:pt x="426" y="1881"/>
                    <a:pt x="953" y="1881"/>
                  </a:cubicBezTo>
                  <a:cubicBezTo>
                    <a:pt x="1479" y="1881"/>
                    <a:pt x="1905" y="1455"/>
                    <a:pt x="1905" y="928"/>
                  </a:cubicBezTo>
                  <a:cubicBezTo>
                    <a:pt x="1905" y="402"/>
                    <a:pt x="1479" y="1"/>
                    <a:pt x="9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9"/>
            <p:cNvSpPr/>
            <p:nvPr/>
          </p:nvSpPr>
          <p:spPr>
            <a:xfrm>
              <a:off x="6008817" y="118125"/>
              <a:ext cx="3134824" cy="182018"/>
            </a:xfrm>
            <a:custGeom>
              <a:avLst/>
              <a:gdLst/>
              <a:ahLst/>
              <a:cxnLst/>
              <a:rect l="l" t="t" r="r" b="b"/>
              <a:pathLst>
                <a:path w="25490" h="1480" fill="none" extrusionOk="0">
                  <a:moveTo>
                    <a:pt x="1" y="1479"/>
                  </a:moveTo>
                  <a:lnTo>
                    <a:pt x="13710" y="1479"/>
                  </a:lnTo>
                  <a:lnTo>
                    <a:pt x="15164" y="0"/>
                  </a:lnTo>
                  <a:lnTo>
                    <a:pt x="25490" y="0"/>
                  </a:lnTo>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9"/>
            <p:cNvSpPr/>
            <p:nvPr/>
          </p:nvSpPr>
          <p:spPr>
            <a:xfrm>
              <a:off x="5876365" y="182815"/>
              <a:ext cx="234282" cy="234409"/>
            </a:xfrm>
            <a:custGeom>
              <a:avLst/>
              <a:gdLst/>
              <a:ahLst/>
              <a:cxnLst/>
              <a:rect l="l" t="t" r="r" b="b"/>
              <a:pathLst>
                <a:path w="1905" h="1906" extrusionOk="0">
                  <a:moveTo>
                    <a:pt x="953" y="1"/>
                  </a:moveTo>
                  <a:cubicBezTo>
                    <a:pt x="426" y="1"/>
                    <a:pt x="0" y="427"/>
                    <a:pt x="0" y="953"/>
                  </a:cubicBezTo>
                  <a:cubicBezTo>
                    <a:pt x="0" y="1479"/>
                    <a:pt x="426" y="1905"/>
                    <a:pt x="953" y="1905"/>
                  </a:cubicBezTo>
                  <a:cubicBezTo>
                    <a:pt x="1479" y="1905"/>
                    <a:pt x="1905" y="1479"/>
                    <a:pt x="1905" y="953"/>
                  </a:cubicBezTo>
                  <a:cubicBezTo>
                    <a:pt x="1905" y="427"/>
                    <a:pt x="1479" y="1"/>
                    <a:pt x="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9"/>
            <p:cNvSpPr/>
            <p:nvPr/>
          </p:nvSpPr>
          <p:spPr>
            <a:xfrm rot="10800000">
              <a:off x="9109108" y="515661"/>
              <a:ext cx="88" cy="564632"/>
            </a:xfrm>
            <a:custGeom>
              <a:avLst/>
              <a:gdLst/>
              <a:ahLst/>
              <a:cxnLst/>
              <a:rect l="l" t="t" r="r" b="b"/>
              <a:pathLst>
                <a:path w="1" h="6417" fill="none" extrusionOk="0">
                  <a:moveTo>
                    <a:pt x="1" y="6416"/>
                  </a:moveTo>
                  <a:lnTo>
                    <a:pt x="1" y="0"/>
                  </a:lnTo>
                </a:path>
              </a:pathLst>
            </a:custGeom>
            <a:noFill/>
            <a:ln w="19050" cap="rnd" cmpd="sng">
              <a:solidFill>
                <a:schemeClr val="accent1"/>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9"/>
            <p:cNvSpPr/>
            <p:nvPr/>
          </p:nvSpPr>
          <p:spPr>
            <a:xfrm rot="10800000">
              <a:off x="8441048" y="515657"/>
              <a:ext cx="361727" cy="2369168"/>
            </a:xfrm>
            <a:custGeom>
              <a:avLst/>
              <a:gdLst/>
              <a:ahLst/>
              <a:cxnLst/>
              <a:rect l="l" t="t" r="r" b="b"/>
              <a:pathLst>
                <a:path w="4111" h="21731" fill="none" extrusionOk="0">
                  <a:moveTo>
                    <a:pt x="0" y="21730"/>
                  </a:moveTo>
                  <a:lnTo>
                    <a:pt x="0" y="14562"/>
                  </a:lnTo>
                  <a:lnTo>
                    <a:pt x="4110" y="10427"/>
                  </a:lnTo>
                  <a:lnTo>
                    <a:pt x="4110" y="1"/>
                  </a:lnTo>
                </a:path>
              </a:pathLst>
            </a:custGeom>
            <a:noFill/>
            <a:ln w="9525" cap="rnd" cmpd="sng">
              <a:solidFill>
                <a:schemeClr val="dk2"/>
              </a:solidFill>
              <a:prstDash val="solid"/>
              <a:miter lim="2506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9"/>
            <p:cNvSpPr/>
            <p:nvPr/>
          </p:nvSpPr>
          <p:spPr>
            <a:xfrm rot="10800000">
              <a:off x="8357275" y="2781081"/>
              <a:ext cx="165421" cy="167621"/>
            </a:xfrm>
            <a:custGeom>
              <a:avLst/>
              <a:gdLst/>
              <a:ahLst/>
              <a:cxnLst/>
              <a:rect l="l" t="t" r="r" b="b"/>
              <a:pathLst>
                <a:path w="1880" h="1905" extrusionOk="0">
                  <a:moveTo>
                    <a:pt x="927" y="0"/>
                  </a:moveTo>
                  <a:cubicBezTo>
                    <a:pt x="401" y="0"/>
                    <a:pt x="0" y="426"/>
                    <a:pt x="0" y="952"/>
                  </a:cubicBezTo>
                  <a:cubicBezTo>
                    <a:pt x="0" y="1479"/>
                    <a:pt x="401" y="1905"/>
                    <a:pt x="927" y="1905"/>
                  </a:cubicBezTo>
                  <a:cubicBezTo>
                    <a:pt x="1454" y="1905"/>
                    <a:pt x="1880" y="1479"/>
                    <a:pt x="1880" y="952"/>
                  </a:cubicBezTo>
                  <a:cubicBezTo>
                    <a:pt x="1880" y="426"/>
                    <a:pt x="1454" y="0"/>
                    <a:pt x="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354E4-8050-3A67-FC1C-8B0BDF663CA9}"/>
              </a:ext>
            </a:extLst>
          </p:cNvPr>
          <p:cNvSpPr>
            <a:spLocks noGrp="1"/>
          </p:cNvSpPr>
          <p:nvPr>
            <p:ph type="title"/>
          </p:nvPr>
        </p:nvSpPr>
        <p:spPr>
          <a:xfrm>
            <a:off x="519289" y="0"/>
            <a:ext cx="8308621" cy="950275"/>
          </a:xfrm>
        </p:spPr>
        <p:txBody>
          <a:bodyPr/>
          <a:lstStyle/>
          <a:p>
            <a:r>
              <a:rPr lang="en-US" sz="2800" b="1" i="0" dirty="0">
                <a:solidFill>
                  <a:schemeClr val="tx1"/>
                </a:solidFill>
                <a:effectLst/>
                <a:latin typeface="Times New Roman" panose="02020603050405020304" pitchFamily="18" charset="0"/>
              </a:rPr>
              <a:t>Choose the word that is closest in meaning to the underlined part</a:t>
            </a:r>
            <a:endParaRPr lang="en-US" sz="2800" dirty="0">
              <a:solidFill>
                <a:schemeClr val="tx1"/>
              </a:solidFill>
            </a:endParaRPr>
          </a:p>
        </p:txBody>
      </p:sp>
      <p:sp>
        <p:nvSpPr>
          <p:cNvPr id="4" name="TextBox 3">
            <a:extLst>
              <a:ext uri="{FF2B5EF4-FFF2-40B4-BE49-F238E27FC236}">
                <a16:creationId xmlns:a16="http://schemas.microsoft.com/office/drawing/2014/main" id="{D04427F1-401E-9341-30FA-D81EF9395FAF}"/>
              </a:ext>
            </a:extLst>
          </p:cNvPr>
          <p:cNvSpPr txBox="1"/>
          <p:nvPr/>
        </p:nvSpPr>
        <p:spPr>
          <a:xfrm>
            <a:off x="112890" y="909756"/>
            <a:ext cx="8511821" cy="3323987"/>
          </a:xfrm>
          <a:prstGeom prst="rect">
            <a:avLst/>
          </a:prstGeom>
          <a:noFill/>
        </p:spPr>
        <p:txBody>
          <a:bodyPr wrap="square">
            <a:spAutoFit/>
          </a:bodyPr>
          <a:lstStyle/>
          <a:p>
            <a:r>
              <a:rPr lang="en-US" dirty="0">
                <a:solidFill>
                  <a:schemeClr val="tx1"/>
                </a:solidFill>
              </a:rPr>
              <a:t>1. Sue types in a(n) symbol that performs a specific calculation on the line.</a:t>
            </a:r>
          </a:p>
          <a:p>
            <a:endParaRPr lang="en-US" dirty="0">
              <a:solidFill>
                <a:schemeClr val="tx1"/>
              </a:solidFill>
            </a:endParaRPr>
          </a:p>
          <a:p>
            <a:r>
              <a:rPr lang="en-US" dirty="0">
                <a:solidFill>
                  <a:schemeClr val="tx1"/>
                </a:solidFill>
              </a:rPr>
              <a:t>A. cell                      B. operator               C .worksheet</a:t>
            </a:r>
          </a:p>
          <a:p>
            <a:endParaRPr lang="en-US" dirty="0">
              <a:solidFill>
                <a:schemeClr val="tx1"/>
              </a:solidFill>
            </a:endParaRPr>
          </a:p>
          <a:p>
            <a:r>
              <a:rPr lang="en-US" dirty="0">
                <a:solidFill>
                  <a:schemeClr val="tx1"/>
                </a:solidFill>
              </a:rPr>
              <a:t>2. Please arrange the client addresses in a single collection of information in a database.</a:t>
            </a:r>
          </a:p>
          <a:p>
            <a:endParaRPr lang="en-US" dirty="0">
              <a:solidFill>
                <a:schemeClr val="tx1"/>
              </a:solidFill>
            </a:endParaRPr>
          </a:p>
          <a:p>
            <a:r>
              <a:rPr lang="en-US" dirty="0">
                <a:solidFill>
                  <a:schemeClr val="tx1"/>
                </a:solidFill>
              </a:rPr>
              <a:t>A.  Table                B.  Field                     C. query</a:t>
            </a:r>
          </a:p>
          <a:p>
            <a:r>
              <a:rPr lang="en-US" dirty="0">
                <a:solidFill>
                  <a:schemeClr val="tx1"/>
                </a:solidFill>
              </a:rPr>
              <a:t> </a:t>
            </a:r>
          </a:p>
          <a:p>
            <a:r>
              <a:rPr lang="en-US" dirty="0">
                <a:solidFill>
                  <a:schemeClr val="tx1"/>
                </a:solidFill>
              </a:rPr>
              <a:t>3. Dave adds up the values with a mathematical spreadsheet calculation.</a:t>
            </a:r>
          </a:p>
          <a:p>
            <a:endParaRPr lang="en-US" dirty="0">
              <a:solidFill>
                <a:schemeClr val="tx1"/>
              </a:solidFill>
            </a:endParaRPr>
          </a:p>
          <a:p>
            <a:r>
              <a:rPr lang="en-US" dirty="0">
                <a:solidFill>
                  <a:schemeClr val="tx1"/>
                </a:solidFill>
              </a:rPr>
              <a:t>A. Worksheet         B. formula      C. database</a:t>
            </a:r>
          </a:p>
          <a:p>
            <a:r>
              <a:rPr lang="en-US" dirty="0">
                <a:solidFill>
                  <a:schemeClr val="tx1"/>
                </a:solidFill>
              </a:rPr>
              <a:t> </a:t>
            </a:r>
          </a:p>
          <a:p>
            <a:r>
              <a:rPr lang="en-US" dirty="0">
                <a:solidFill>
                  <a:schemeClr val="tx1"/>
                </a:solidFill>
              </a:rPr>
              <a:t>4. Jim organizes records in a computer program that organizes information and performs calculations.</a:t>
            </a:r>
          </a:p>
          <a:p>
            <a:endParaRPr lang="en-US" dirty="0">
              <a:solidFill>
                <a:schemeClr val="tx1"/>
              </a:solidFill>
            </a:endParaRPr>
          </a:p>
          <a:p>
            <a:r>
              <a:rPr lang="en-US" dirty="0">
                <a:solidFill>
                  <a:schemeClr val="tx1"/>
                </a:solidFill>
              </a:rPr>
              <a:t>A.  Function           B. query           C. spreadsheet</a:t>
            </a:r>
          </a:p>
        </p:txBody>
      </p:sp>
      <p:cxnSp>
        <p:nvCxnSpPr>
          <p:cNvPr id="6" name="Straight Connector 5">
            <a:extLst>
              <a:ext uri="{FF2B5EF4-FFF2-40B4-BE49-F238E27FC236}">
                <a16:creationId xmlns:a16="http://schemas.microsoft.com/office/drawing/2014/main" id="{FAA43945-AAFF-3EED-3F94-66022490F549}"/>
              </a:ext>
            </a:extLst>
          </p:cNvPr>
          <p:cNvCxnSpPr/>
          <p:nvPr/>
        </p:nvCxnSpPr>
        <p:spPr>
          <a:xfrm>
            <a:off x="1704622" y="1693333"/>
            <a:ext cx="1038578" cy="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C49BA0F9-336C-B56E-47F1-3E825E4D55C0}"/>
              </a:ext>
            </a:extLst>
          </p:cNvPr>
          <p:cNvCxnSpPr/>
          <p:nvPr/>
        </p:nvCxnSpPr>
        <p:spPr>
          <a:xfrm>
            <a:off x="225778" y="2472267"/>
            <a:ext cx="812800" cy="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a:extLst>
              <a:ext uri="{FF2B5EF4-FFF2-40B4-BE49-F238E27FC236}">
                <a16:creationId xmlns:a16="http://schemas.microsoft.com/office/drawing/2014/main" id="{FE9A1C2A-BE07-7BC7-B529-1478D501BBA4}"/>
              </a:ext>
            </a:extLst>
          </p:cNvPr>
          <p:cNvCxnSpPr/>
          <p:nvPr/>
        </p:nvCxnSpPr>
        <p:spPr>
          <a:xfrm>
            <a:off x="1704622" y="3307644"/>
            <a:ext cx="880534" cy="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a:extLst>
              <a:ext uri="{FF2B5EF4-FFF2-40B4-BE49-F238E27FC236}">
                <a16:creationId xmlns:a16="http://schemas.microsoft.com/office/drawing/2014/main" id="{3A31F810-873A-3AD3-14DD-37A20E554615}"/>
              </a:ext>
            </a:extLst>
          </p:cNvPr>
          <p:cNvCxnSpPr/>
          <p:nvPr/>
        </p:nvCxnSpPr>
        <p:spPr>
          <a:xfrm>
            <a:off x="2946400" y="4233743"/>
            <a:ext cx="11853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729043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5799F-703B-729E-1B37-F42343D5FF56}"/>
              </a:ext>
            </a:extLst>
          </p:cNvPr>
          <p:cNvSpPr>
            <a:spLocks noGrp="1"/>
          </p:cNvSpPr>
          <p:nvPr>
            <p:ph type="title"/>
          </p:nvPr>
        </p:nvSpPr>
        <p:spPr>
          <a:xfrm>
            <a:off x="666044" y="0"/>
            <a:ext cx="7757956" cy="950275"/>
          </a:xfrm>
        </p:spPr>
        <p:txBody>
          <a:bodyPr/>
          <a:lstStyle/>
          <a:p>
            <a:r>
              <a:rPr lang="en-US" sz="3600" b="1" i="0" dirty="0">
                <a:solidFill>
                  <a:schemeClr val="tx1"/>
                </a:solidFill>
                <a:effectLst/>
                <a:latin typeface="Times New Roman" panose="02020603050405020304" pitchFamily="18" charset="0"/>
              </a:rPr>
              <a:t>Choose the word that is closest in meaning to the underlined part</a:t>
            </a:r>
            <a:endParaRPr lang="en-US" dirty="0"/>
          </a:p>
        </p:txBody>
      </p:sp>
      <p:sp>
        <p:nvSpPr>
          <p:cNvPr id="4" name="TextBox 3">
            <a:extLst>
              <a:ext uri="{FF2B5EF4-FFF2-40B4-BE49-F238E27FC236}">
                <a16:creationId xmlns:a16="http://schemas.microsoft.com/office/drawing/2014/main" id="{F197FB47-3C0C-EAF4-BB87-E62395A0633D}"/>
              </a:ext>
            </a:extLst>
          </p:cNvPr>
          <p:cNvSpPr txBox="1"/>
          <p:nvPr/>
        </p:nvSpPr>
        <p:spPr>
          <a:xfrm>
            <a:off x="440266" y="1196623"/>
            <a:ext cx="8703734" cy="3416320"/>
          </a:xfrm>
          <a:prstGeom prst="rect">
            <a:avLst/>
          </a:prstGeom>
          <a:noFill/>
        </p:spPr>
        <p:txBody>
          <a:bodyPr wrap="square">
            <a:spAutoFit/>
          </a:bodyPr>
          <a:lstStyle/>
          <a:p>
            <a:r>
              <a:rPr lang="en-US" sz="2400" dirty="0">
                <a:solidFill>
                  <a:schemeClr val="tx1"/>
                </a:solidFill>
              </a:rPr>
              <a:t>5. Martha finds clients who live nearby with a(n) search that locates all information of a specific type.</a:t>
            </a:r>
          </a:p>
          <a:p>
            <a:endParaRPr lang="en-US" sz="2400" dirty="0">
              <a:solidFill>
                <a:schemeClr val="tx1"/>
              </a:solidFill>
            </a:endParaRPr>
          </a:p>
          <a:p>
            <a:r>
              <a:rPr lang="en-US" sz="2400" dirty="0">
                <a:solidFill>
                  <a:schemeClr val="tx1"/>
                </a:solidFill>
              </a:rPr>
              <a:t>A. Query                        B. field                      C. operator</a:t>
            </a:r>
          </a:p>
          <a:p>
            <a:endParaRPr lang="en-US" sz="2400" dirty="0">
              <a:solidFill>
                <a:schemeClr val="tx1"/>
              </a:solidFill>
            </a:endParaRPr>
          </a:p>
          <a:p>
            <a:r>
              <a:rPr lang="en-US" sz="2400" dirty="0">
                <a:solidFill>
                  <a:schemeClr val="tx1"/>
                </a:solidFill>
              </a:rPr>
              <a:t>6. Some information in one unit of a spreadsheet that holds a piece of information is incorrect.</a:t>
            </a:r>
          </a:p>
          <a:p>
            <a:endParaRPr lang="en-US" sz="2400" dirty="0">
              <a:solidFill>
                <a:schemeClr val="tx1"/>
              </a:solidFill>
            </a:endParaRPr>
          </a:p>
          <a:p>
            <a:r>
              <a:rPr lang="en-US" sz="2400" dirty="0">
                <a:solidFill>
                  <a:schemeClr val="tx1"/>
                </a:solidFill>
              </a:rPr>
              <a:t>A. table                          B. function                 C. cell</a:t>
            </a:r>
          </a:p>
        </p:txBody>
      </p:sp>
      <p:cxnSp>
        <p:nvCxnSpPr>
          <p:cNvPr id="6" name="Straight Connector 5">
            <a:extLst>
              <a:ext uri="{FF2B5EF4-FFF2-40B4-BE49-F238E27FC236}">
                <a16:creationId xmlns:a16="http://schemas.microsoft.com/office/drawing/2014/main" id="{7FA4DC29-DC12-96DE-033B-A69D3F63E20C}"/>
              </a:ext>
            </a:extLst>
          </p:cNvPr>
          <p:cNvCxnSpPr/>
          <p:nvPr/>
        </p:nvCxnSpPr>
        <p:spPr>
          <a:xfrm>
            <a:off x="666044" y="2777067"/>
            <a:ext cx="1095023" cy="0"/>
          </a:xfrm>
          <a:prstGeom prst="line">
            <a:avLst/>
          </a:prstGeom>
        </p:spPr>
        <p:style>
          <a:lnRef idx="2">
            <a:schemeClr val="accent6"/>
          </a:lnRef>
          <a:fillRef idx="0">
            <a:schemeClr val="accent6"/>
          </a:fillRef>
          <a:effectRef idx="1">
            <a:schemeClr val="accent6"/>
          </a:effectRef>
          <a:fontRef idx="minor">
            <a:schemeClr val="tx1"/>
          </a:fontRef>
        </p:style>
      </p:cxnSp>
      <p:cxnSp>
        <p:nvCxnSpPr>
          <p:cNvPr id="8" name="Straight Connector 7">
            <a:extLst>
              <a:ext uri="{FF2B5EF4-FFF2-40B4-BE49-F238E27FC236}">
                <a16:creationId xmlns:a16="http://schemas.microsoft.com/office/drawing/2014/main" id="{5AFBA2C7-8760-537F-92CE-FF2260F59656}"/>
              </a:ext>
            </a:extLst>
          </p:cNvPr>
          <p:cNvCxnSpPr/>
          <p:nvPr/>
        </p:nvCxnSpPr>
        <p:spPr>
          <a:xfrm>
            <a:off x="6558844" y="4560711"/>
            <a:ext cx="102728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7050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907FEB-46F4-66F4-3F6B-783FDFE671C3}"/>
              </a:ext>
            </a:extLst>
          </p:cNvPr>
          <p:cNvSpPr txBox="1"/>
          <p:nvPr/>
        </p:nvSpPr>
        <p:spPr>
          <a:xfrm>
            <a:off x="248357" y="688621"/>
            <a:ext cx="8895644" cy="4217565"/>
          </a:xfrm>
          <a:prstGeom prst="rect">
            <a:avLst/>
          </a:prstGeom>
          <a:noFill/>
        </p:spPr>
        <p:txBody>
          <a:bodyPr wrap="square">
            <a:spAutoFit/>
          </a:bodyPr>
          <a:lstStyle/>
          <a:p>
            <a:pPr>
              <a:lnSpc>
                <a:spcPct val="107000"/>
              </a:lnSpc>
              <a:spcAft>
                <a:spcPts val="800"/>
              </a:spcAft>
              <a:tabLst>
                <a:tab pos="4010025" algn="l"/>
              </a:tabLst>
            </a:pP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Reading</a:t>
            </a: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600" b="1" dirty="0">
                <a:effectLst/>
                <a:latin typeface="Times New Roman" panose="02020603050405020304" pitchFamily="18" charset="0"/>
                <a:ea typeface="Times New Roman" panose="02020603050405020304" pitchFamily="18" charset="0"/>
              </a:rPr>
              <a:t>Understanding Databases vs. Spreadsheets</a:t>
            </a:r>
            <a:endParaRPr lang="en-US" sz="1600" dirty="0">
              <a:effectLst/>
              <a:latin typeface="Times New Roman" panose="02020603050405020304" pitchFamily="18" charset="0"/>
              <a:ea typeface="Times New Roman" panose="02020603050405020304" pitchFamily="18" charset="0"/>
            </a:endParaRPr>
          </a:p>
          <a:p>
            <a:r>
              <a:rPr lang="en-US" sz="1600" dirty="0">
                <a:effectLst/>
                <a:latin typeface="Times New Roman" panose="02020603050405020304" pitchFamily="18" charset="0"/>
                <a:ea typeface="Times New Roman" panose="02020603050405020304" pitchFamily="18" charset="0"/>
              </a:rPr>
              <a:t>Databases and spreadsheets are fundamental tools for managing and analyzing data, each serving distinct purposes depending on the complexity and scale of information.</a:t>
            </a:r>
          </a:p>
          <a:p>
            <a:r>
              <a:rPr lang="en-US" sz="1600" b="1" dirty="0">
                <a:effectLst/>
                <a:latin typeface="Times New Roman" panose="02020603050405020304" pitchFamily="18" charset="0"/>
                <a:ea typeface="Times New Roman" panose="02020603050405020304" pitchFamily="18" charset="0"/>
              </a:rPr>
              <a:t>Spreadsheets</a:t>
            </a:r>
            <a:r>
              <a:rPr lang="en-US" sz="1600" dirty="0">
                <a:effectLst/>
                <a:latin typeface="Times New Roman" panose="02020603050405020304" pitchFamily="18" charset="0"/>
                <a:ea typeface="Times New Roman" panose="02020603050405020304" pitchFamily="18" charset="0"/>
              </a:rPr>
              <a:t> provide a user-friendly interface for data entry, calculations, and basic analysis. Ideal for small to medium datasets, they excel in tasks like budgeting, simple inventory management, and personal finance. However, they can encounter issues with data integrity and scalability when handling large volumes of data.</a:t>
            </a:r>
          </a:p>
          <a:p>
            <a:r>
              <a:rPr lang="en-US" sz="1600" b="1" dirty="0">
                <a:effectLst/>
                <a:latin typeface="Times New Roman" panose="02020603050405020304" pitchFamily="18" charset="0"/>
                <a:ea typeface="Times New Roman" panose="02020603050405020304" pitchFamily="18" charset="0"/>
              </a:rPr>
              <a:t>Databases</a:t>
            </a:r>
            <a:r>
              <a:rPr lang="en-US" sz="1600" dirty="0">
                <a:effectLst/>
                <a:latin typeface="Times New Roman" panose="02020603050405020304" pitchFamily="18" charset="0"/>
                <a:ea typeface="Times New Roman" panose="02020603050405020304" pitchFamily="18" charset="0"/>
              </a:rPr>
              <a:t>, on the other hand, offer structured data storage with tables, enabling efficient data organization, retrieval, and complex queries. They are essential for managing extensive datasets in environments such as customer relationship management (CRM) systems, e-commerce platforms, and data-intensive applications. Despite a steeper learning curve and initial setup complexity, databases ensure data integrity, scalability, and support for multiple users.</a:t>
            </a:r>
          </a:p>
          <a:p>
            <a:r>
              <a:rPr lang="en-US" sz="1600" dirty="0">
                <a:effectLst/>
                <a:latin typeface="Times New Roman" panose="02020603050405020304" pitchFamily="18" charset="0"/>
                <a:ea typeface="Times New Roman" panose="02020603050405020304" pitchFamily="18" charset="0"/>
              </a:rPr>
              <a:t>Choosing between databases and spreadsheets depends on factors like data volume, complexity, and collaborative needs. Integrating both tools where appropriate enhances workflow efficiency, ensuring optimal data management and analysis in diverse operational contexts.</a:t>
            </a:r>
          </a:p>
        </p:txBody>
      </p:sp>
    </p:spTree>
    <p:extLst>
      <p:ext uri="{BB962C8B-B14F-4D97-AF65-F5344CB8AC3E}">
        <p14:creationId xmlns:p14="http://schemas.microsoft.com/office/powerpoint/2010/main" val="14546308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8E82A3-93DE-A34F-5258-6A18683107D3}"/>
              </a:ext>
            </a:extLst>
          </p:cNvPr>
          <p:cNvSpPr txBox="1"/>
          <p:nvPr/>
        </p:nvSpPr>
        <p:spPr>
          <a:xfrm>
            <a:off x="79022" y="214951"/>
            <a:ext cx="8974667" cy="4385175"/>
          </a:xfrm>
          <a:prstGeom prst="rect">
            <a:avLst/>
          </a:prstGeom>
          <a:noFill/>
        </p:spPr>
        <p:txBody>
          <a:bodyPr wrap="square">
            <a:spAutoFit/>
          </a:bodyPr>
          <a:lstStyle/>
          <a:p>
            <a:pPr>
              <a:lnSpc>
                <a:spcPct val="107000"/>
              </a:lnSpc>
              <a:spcAft>
                <a:spcPts val="800"/>
              </a:spcAft>
              <a:tabLst>
                <a:tab pos="4010025" algn="l"/>
              </a:tabLst>
            </a:pP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sz="20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kern="100" dirty="0">
                <a:effectLst/>
                <a:latin typeface="Times New Roman" panose="02020603050405020304" pitchFamily="18" charset="0"/>
                <a:ea typeface="Times New Roman" panose="02020603050405020304" pitchFamily="18" charset="0"/>
                <a:cs typeface="Times New Roman" panose="02020603050405020304" pitchFamily="18" charset="0"/>
              </a:rPr>
              <a:t>Read the text and mark the following statements as true (T) or false (F).</a:t>
            </a:r>
            <a:endParaRPr lang="en-US"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Spreadsheets are suitable for managing large volumes of data efficiently.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Databases provide structured data storage with tables for efficient data organization and retrieval.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Spreadsheets are commonly used for tasks like budgeting, inventory management, and personal finance.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Databases have a user-friendly interface and are easy to learn for beginners.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Choosing between databases and spreadsheets depends on factors like data volume, complexity, and collaborative needs.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Spreadsheets are suitable for environments like CRM systems and e-commerce platforms.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mj-lt"/>
              <a:buAutoNum type="arabicPeriod"/>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Both databases and spreadsheets can be integrated effectively to enhance workflow efficiency.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DAD4DF7-5FC0-3A5B-DB25-A2FF671E77B9}"/>
              </a:ext>
            </a:extLst>
          </p:cNvPr>
          <p:cNvSpPr txBox="1"/>
          <p:nvPr/>
        </p:nvSpPr>
        <p:spPr>
          <a:xfrm>
            <a:off x="677332" y="4430792"/>
            <a:ext cx="8218311" cy="872034"/>
          </a:xfrm>
          <a:prstGeom prst="rect">
            <a:avLst/>
          </a:prstGeom>
          <a:noFill/>
        </p:spPr>
        <p:txBody>
          <a:bodyPr wrap="square" rtlCol="0">
            <a:spAutoFit/>
          </a:bodyPr>
          <a:lstStyle/>
          <a:p>
            <a:pPr>
              <a:lnSpc>
                <a:spcPct val="150000"/>
              </a:lnSpc>
              <a:spcAft>
                <a:spcPts val="800"/>
              </a:spcAft>
              <a:tabLst>
                <a:tab pos="4010025" algn="l"/>
              </a:tabLst>
            </a:pPr>
            <a:r>
              <a:rPr lang="en-US" sz="2000" b="1" kern="10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Answers: 1.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False;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 True;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True;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 False;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5. True;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 False;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7. True</a:t>
            </a:r>
            <a:endParaRPr lang="en-US" sz="2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048576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B01C76-8E55-0049-9DA0-04EC6F402ABF}"/>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386061073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AFDC523-A4B1-17C1-638F-8CE84C310F52}"/>
              </a:ext>
            </a:extLst>
          </p:cNvPr>
          <p:cNvSpPr txBox="1"/>
          <p:nvPr/>
        </p:nvSpPr>
        <p:spPr>
          <a:xfrm>
            <a:off x="203201" y="1399822"/>
            <a:ext cx="8613422" cy="2677656"/>
          </a:xfrm>
          <a:prstGeom prst="rect">
            <a:avLst/>
          </a:prstGeom>
          <a:noFill/>
        </p:spPr>
        <p:txBody>
          <a:bodyPr wrap="square">
            <a:spAutoFit/>
          </a:bodyPr>
          <a:lstStyle/>
          <a:p>
            <a:r>
              <a:rPr lang="en-US" sz="2400" dirty="0"/>
              <a:t>Employees often use databases and spreadsheets incorrectly. Use a 1) _______ to organize large amounts of information about 2) ______ . A database makes it easy to search multiple 3) ________  for client information. Use a spreadsheet to perform 4) ________ about sales data. Spreadsheets are also able to create graphs and charts showing 5) ___________ .</a:t>
            </a:r>
          </a:p>
        </p:txBody>
      </p:sp>
      <p:sp>
        <p:nvSpPr>
          <p:cNvPr id="4" name="TextBox 3">
            <a:extLst>
              <a:ext uri="{FF2B5EF4-FFF2-40B4-BE49-F238E27FC236}">
                <a16:creationId xmlns:a16="http://schemas.microsoft.com/office/drawing/2014/main" id="{EDA9869A-783B-36C5-EB9D-9E8CD3101190}"/>
              </a:ext>
            </a:extLst>
          </p:cNvPr>
          <p:cNvSpPr txBox="1"/>
          <p:nvPr/>
        </p:nvSpPr>
        <p:spPr>
          <a:xfrm>
            <a:off x="462844" y="90311"/>
            <a:ext cx="7066845" cy="1015663"/>
          </a:xfrm>
          <a:prstGeom prst="rect">
            <a:avLst/>
          </a:prstGeom>
          <a:noFill/>
        </p:spPr>
        <p:txBody>
          <a:bodyPr wrap="square" rtlCol="0">
            <a:spAutoFit/>
          </a:bodyPr>
          <a:lstStyle/>
          <a:p>
            <a:pPr algn="ctr"/>
            <a:r>
              <a:rPr lang="en-US" sz="2000" b="1" i="0" dirty="0">
                <a:solidFill>
                  <a:srgbClr val="000000"/>
                </a:solidFill>
                <a:effectLst/>
                <a:latin typeface="Times New Roman" panose="02020603050405020304" pitchFamily="18" charset="0"/>
              </a:rPr>
              <a:t>Read the email from the IT department of T.B. Brown Inc. Then, read the paraphrase of the email. Fill in the blanks with the correct words from the word bank.</a:t>
            </a:r>
            <a:endParaRPr lang="en-US" sz="2000" dirty="0"/>
          </a:p>
        </p:txBody>
      </p:sp>
      <p:sp>
        <p:nvSpPr>
          <p:cNvPr id="5" name="TextBox 4">
            <a:extLst>
              <a:ext uri="{FF2B5EF4-FFF2-40B4-BE49-F238E27FC236}">
                <a16:creationId xmlns:a16="http://schemas.microsoft.com/office/drawing/2014/main" id="{3F9C5C6F-AA93-AED0-C4B0-AB00BE4FA804}"/>
              </a:ext>
            </a:extLst>
          </p:cNvPr>
          <p:cNvSpPr txBox="1"/>
          <p:nvPr/>
        </p:nvSpPr>
        <p:spPr>
          <a:xfrm>
            <a:off x="598311" y="4210756"/>
            <a:ext cx="7879645" cy="523220"/>
          </a:xfrm>
          <a:prstGeom prst="rect">
            <a:avLst/>
          </a:prstGeom>
          <a:noFill/>
        </p:spPr>
        <p:txBody>
          <a:bodyPr wrap="square" rtlCol="0">
            <a:spAutoFit/>
          </a:bodyPr>
          <a:lstStyle/>
          <a:p>
            <a:r>
              <a:rPr lang="en-US" sz="2800" dirty="0">
                <a:solidFill>
                  <a:srgbClr val="FF0000"/>
                </a:solidFill>
              </a:rPr>
              <a:t>profits, tables, clients, database, calculations</a:t>
            </a:r>
          </a:p>
        </p:txBody>
      </p:sp>
      <p:graphicFrame>
        <p:nvGraphicFramePr>
          <p:cNvPr id="6" name="Table 5">
            <a:extLst>
              <a:ext uri="{FF2B5EF4-FFF2-40B4-BE49-F238E27FC236}">
                <a16:creationId xmlns:a16="http://schemas.microsoft.com/office/drawing/2014/main" id="{6070247A-0E69-B9D8-5C47-991A0B92EBA3}"/>
              </a:ext>
            </a:extLst>
          </p:cNvPr>
          <p:cNvGraphicFramePr>
            <a:graphicFrameLocks noGrp="1"/>
          </p:cNvGraphicFramePr>
          <p:nvPr>
            <p:extLst>
              <p:ext uri="{D42A27DB-BD31-4B8C-83A1-F6EECF244321}">
                <p14:modId xmlns:p14="http://schemas.microsoft.com/office/powerpoint/2010/main" val="2897658940"/>
              </p:ext>
            </p:extLst>
          </p:nvPr>
        </p:nvGraphicFramePr>
        <p:xfrm>
          <a:off x="598311" y="4210756"/>
          <a:ext cx="7597422" cy="620888"/>
        </p:xfrm>
        <a:graphic>
          <a:graphicData uri="http://schemas.openxmlformats.org/drawingml/2006/table">
            <a:tbl>
              <a:tblPr firstRow="1" bandRow="1">
                <a:tableStyleId>{754ABAFE-91DD-496A-8F26-B0ED93669461}</a:tableStyleId>
              </a:tblPr>
              <a:tblGrid>
                <a:gridCol w="7597422">
                  <a:extLst>
                    <a:ext uri="{9D8B030D-6E8A-4147-A177-3AD203B41FA5}">
                      <a16:colId xmlns:a16="http://schemas.microsoft.com/office/drawing/2014/main" val="2413830928"/>
                    </a:ext>
                  </a:extLst>
                </a:gridCol>
              </a:tblGrid>
              <a:tr h="620888">
                <a:tc>
                  <a:txBody>
                    <a:bodyPr/>
                    <a:lstStyle/>
                    <a:p>
                      <a:endParaRPr lang="en-US" dirty="0"/>
                    </a:p>
                  </a:txBody>
                  <a:tcPr/>
                </a:tc>
                <a:extLst>
                  <a:ext uri="{0D108BD9-81ED-4DB2-BD59-A6C34878D82A}">
                    <a16:rowId xmlns:a16="http://schemas.microsoft.com/office/drawing/2014/main" val="3155947672"/>
                  </a:ext>
                </a:extLst>
              </a:tr>
            </a:tbl>
          </a:graphicData>
        </a:graphic>
      </p:graphicFrame>
      <p:sp>
        <p:nvSpPr>
          <p:cNvPr id="7" name="TextBox 6">
            <a:extLst>
              <a:ext uri="{FF2B5EF4-FFF2-40B4-BE49-F238E27FC236}">
                <a16:creationId xmlns:a16="http://schemas.microsoft.com/office/drawing/2014/main" id="{9450F7A5-A98E-494D-A5CE-7F7AAE47F10F}"/>
              </a:ext>
            </a:extLst>
          </p:cNvPr>
          <p:cNvSpPr txBox="1"/>
          <p:nvPr/>
        </p:nvSpPr>
        <p:spPr>
          <a:xfrm>
            <a:off x="1580444" y="1840089"/>
            <a:ext cx="1219200" cy="338554"/>
          </a:xfrm>
          <a:prstGeom prst="rect">
            <a:avLst/>
          </a:prstGeom>
          <a:noFill/>
        </p:spPr>
        <p:txBody>
          <a:bodyPr wrap="square" rtlCol="0">
            <a:spAutoFit/>
          </a:bodyPr>
          <a:lstStyle/>
          <a:p>
            <a:r>
              <a:rPr lang="en-US" sz="1600" b="1" dirty="0"/>
              <a:t>database</a:t>
            </a:r>
          </a:p>
        </p:txBody>
      </p:sp>
      <p:sp>
        <p:nvSpPr>
          <p:cNvPr id="8" name="TextBox 7">
            <a:extLst>
              <a:ext uri="{FF2B5EF4-FFF2-40B4-BE49-F238E27FC236}">
                <a16:creationId xmlns:a16="http://schemas.microsoft.com/office/drawing/2014/main" id="{673450B6-FD7C-114C-D8B6-2FBF31BD1D8A}"/>
              </a:ext>
            </a:extLst>
          </p:cNvPr>
          <p:cNvSpPr txBox="1"/>
          <p:nvPr/>
        </p:nvSpPr>
        <p:spPr>
          <a:xfrm>
            <a:off x="1580444" y="2178643"/>
            <a:ext cx="1038578" cy="338554"/>
          </a:xfrm>
          <a:prstGeom prst="rect">
            <a:avLst/>
          </a:prstGeom>
          <a:noFill/>
        </p:spPr>
        <p:txBody>
          <a:bodyPr wrap="square" rtlCol="0">
            <a:spAutoFit/>
          </a:bodyPr>
          <a:lstStyle/>
          <a:p>
            <a:r>
              <a:rPr lang="en-US" sz="1600" b="1" dirty="0"/>
              <a:t>clients</a:t>
            </a:r>
          </a:p>
        </p:txBody>
      </p:sp>
      <p:sp>
        <p:nvSpPr>
          <p:cNvPr id="9" name="TextBox 8">
            <a:extLst>
              <a:ext uri="{FF2B5EF4-FFF2-40B4-BE49-F238E27FC236}">
                <a16:creationId xmlns:a16="http://schemas.microsoft.com/office/drawing/2014/main" id="{B80EF809-277E-601D-33C3-2BBFE5351AFF}"/>
              </a:ext>
            </a:extLst>
          </p:cNvPr>
          <p:cNvSpPr txBox="1"/>
          <p:nvPr/>
        </p:nvSpPr>
        <p:spPr>
          <a:xfrm>
            <a:off x="1817511" y="2571750"/>
            <a:ext cx="1298222" cy="338554"/>
          </a:xfrm>
          <a:prstGeom prst="rect">
            <a:avLst/>
          </a:prstGeom>
          <a:noFill/>
        </p:spPr>
        <p:txBody>
          <a:bodyPr wrap="square" rtlCol="0">
            <a:spAutoFit/>
          </a:bodyPr>
          <a:lstStyle/>
          <a:p>
            <a:r>
              <a:rPr lang="en-US" sz="1600" b="1" dirty="0"/>
              <a:t>tables</a:t>
            </a:r>
          </a:p>
        </p:txBody>
      </p:sp>
      <p:sp>
        <p:nvSpPr>
          <p:cNvPr id="11" name="TextBox 10">
            <a:extLst>
              <a:ext uri="{FF2B5EF4-FFF2-40B4-BE49-F238E27FC236}">
                <a16:creationId xmlns:a16="http://schemas.microsoft.com/office/drawing/2014/main" id="{33AD6689-223F-BF1C-DD51-E4A66CB1372C}"/>
              </a:ext>
            </a:extLst>
          </p:cNvPr>
          <p:cNvSpPr txBox="1"/>
          <p:nvPr/>
        </p:nvSpPr>
        <p:spPr>
          <a:xfrm>
            <a:off x="3838222" y="2910304"/>
            <a:ext cx="2201334" cy="338554"/>
          </a:xfrm>
          <a:prstGeom prst="rect">
            <a:avLst/>
          </a:prstGeom>
          <a:noFill/>
        </p:spPr>
        <p:txBody>
          <a:bodyPr wrap="square" rtlCol="0">
            <a:spAutoFit/>
          </a:bodyPr>
          <a:lstStyle/>
          <a:p>
            <a:r>
              <a:rPr lang="en-US" sz="1600" b="1" dirty="0"/>
              <a:t>calculations</a:t>
            </a:r>
          </a:p>
        </p:txBody>
      </p:sp>
      <p:sp>
        <p:nvSpPr>
          <p:cNvPr id="12" name="TextBox 11">
            <a:extLst>
              <a:ext uri="{FF2B5EF4-FFF2-40B4-BE49-F238E27FC236}">
                <a16:creationId xmlns:a16="http://schemas.microsoft.com/office/drawing/2014/main" id="{958DE15C-138B-1885-0713-878E7D0F5221}"/>
              </a:ext>
            </a:extLst>
          </p:cNvPr>
          <p:cNvSpPr txBox="1"/>
          <p:nvPr/>
        </p:nvSpPr>
        <p:spPr>
          <a:xfrm>
            <a:off x="1986844" y="3725333"/>
            <a:ext cx="1952978" cy="338554"/>
          </a:xfrm>
          <a:prstGeom prst="rect">
            <a:avLst/>
          </a:prstGeom>
          <a:noFill/>
        </p:spPr>
        <p:txBody>
          <a:bodyPr wrap="square" rtlCol="0">
            <a:spAutoFit/>
          </a:bodyPr>
          <a:lstStyle/>
          <a:p>
            <a:r>
              <a:rPr lang="en-US" sz="1600" b="1" dirty="0"/>
              <a:t>profits</a:t>
            </a:r>
          </a:p>
        </p:txBody>
      </p:sp>
    </p:spTree>
    <p:extLst>
      <p:ext uri="{BB962C8B-B14F-4D97-AF65-F5344CB8AC3E}">
        <p14:creationId xmlns:p14="http://schemas.microsoft.com/office/powerpoint/2010/main" val="25705707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0F0C5-D390-34F1-8FAB-25E1F1EFFC10}"/>
              </a:ext>
            </a:extLst>
          </p:cNvPr>
          <p:cNvSpPr>
            <a:spLocks noGrp="1"/>
          </p:cNvSpPr>
          <p:nvPr>
            <p:ph type="title"/>
          </p:nvPr>
        </p:nvSpPr>
        <p:spPr>
          <a:xfrm>
            <a:off x="632178" y="124178"/>
            <a:ext cx="7791822" cy="826097"/>
          </a:xfrm>
        </p:spPr>
        <p:txBody>
          <a:bodyPr/>
          <a:lstStyle/>
          <a:p>
            <a:r>
              <a:rPr lang="en-US" sz="2400" b="1" i="0" dirty="0">
                <a:solidFill>
                  <a:schemeClr val="tx1"/>
                </a:solidFill>
                <a:effectLst/>
                <a:latin typeface="Times New Roman" panose="02020603050405020304" pitchFamily="18" charset="0"/>
              </a:rPr>
              <a:t>Listen to a conversation between two co-workers at T.B. Brown Inc. Mark the following statements as </a:t>
            </a:r>
            <a:r>
              <a:rPr lang="en-US" sz="2400" b="1" i="1" dirty="0">
                <a:solidFill>
                  <a:schemeClr val="tx1"/>
                </a:solidFill>
                <a:effectLst/>
                <a:latin typeface="Times New Roman" panose="02020603050405020304" pitchFamily="18" charset="0"/>
              </a:rPr>
              <a:t>True</a:t>
            </a:r>
            <a:r>
              <a:rPr lang="en-US" sz="2400" b="1" i="0" dirty="0">
                <a:solidFill>
                  <a:schemeClr val="tx1"/>
                </a:solidFill>
                <a:effectLst/>
                <a:latin typeface="Times New Roman" panose="02020603050405020304" pitchFamily="18" charset="0"/>
              </a:rPr>
              <a:t> or </a:t>
            </a:r>
            <a:r>
              <a:rPr lang="en-US" sz="2400" b="1" i="1" dirty="0">
                <a:solidFill>
                  <a:schemeClr val="tx1"/>
                </a:solidFill>
                <a:effectLst/>
                <a:latin typeface="Times New Roman" panose="02020603050405020304" pitchFamily="18" charset="0"/>
              </a:rPr>
              <a:t>False</a:t>
            </a:r>
            <a:r>
              <a:rPr lang="en-US" sz="2400" b="1" i="0" dirty="0">
                <a:solidFill>
                  <a:schemeClr val="tx1"/>
                </a:solidFill>
                <a:effectLst/>
                <a:latin typeface="Times New Roman" panose="02020603050405020304" pitchFamily="18" charset="0"/>
              </a:rPr>
              <a:t>.</a:t>
            </a:r>
            <a:br>
              <a:rPr lang="en-US" sz="2400" b="1" i="0" dirty="0">
                <a:solidFill>
                  <a:schemeClr val="tx1"/>
                </a:solidFill>
                <a:effectLst/>
                <a:latin typeface="Times New Roman" panose="02020603050405020304" pitchFamily="18" charset="0"/>
              </a:rPr>
            </a:br>
            <a:br>
              <a:rPr lang="en-US" dirty="0">
                <a:solidFill>
                  <a:schemeClr val="tx1"/>
                </a:solidFill>
              </a:rPr>
            </a:br>
            <a:endParaRPr lang="en-US" dirty="0">
              <a:solidFill>
                <a:schemeClr val="tx1"/>
              </a:solidFill>
            </a:endParaRPr>
          </a:p>
        </p:txBody>
      </p:sp>
      <p:sp>
        <p:nvSpPr>
          <p:cNvPr id="4" name="TextBox 3">
            <a:extLst>
              <a:ext uri="{FF2B5EF4-FFF2-40B4-BE49-F238E27FC236}">
                <a16:creationId xmlns:a16="http://schemas.microsoft.com/office/drawing/2014/main" id="{B6A2B426-EA6C-9D6F-7AAB-E5F10B0594C4}"/>
              </a:ext>
            </a:extLst>
          </p:cNvPr>
          <p:cNvSpPr txBox="1"/>
          <p:nvPr/>
        </p:nvSpPr>
        <p:spPr>
          <a:xfrm>
            <a:off x="259645" y="950275"/>
            <a:ext cx="6598356" cy="3416320"/>
          </a:xfrm>
          <a:prstGeom prst="rect">
            <a:avLst/>
          </a:prstGeom>
          <a:noFill/>
        </p:spPr>
        <p:txBody>
          <a:bodyPr wrap="square">
            <a:spAutoFit/>
          </a:bodyPr>
          <a:lstStyle/>
          <a:p>
            <a:r>
              <a:rPr lang="en-US" sz="2400" dirty="0">
                <a:solidFill>
                  <a:schemeClr val="tx1"/>
                </a:solidFill>
              </a:rPr>
              <a:t>1. Sam is using a database program.	</a:t>
            </a:r>
          </a:p>
          <a:p>
            <a:r>
              <a:rPr lang="en-US" sz="2400" dirty="0">
                <a:solidFill>
                  <a:schemeClr val="tx1"/>
                </a:solidFill>
              </a:rPr>
              <a:t>A. True</a:t>
            </a:r>
          </a:p>
          <a:p>
            <a:r>
              <a:rPr lang="en-US" sz="2400" dirty="0">
                <a:solidFill>
                  <a:schemeClr val="tx1"/>
                </a:solidFill>
              </a:rPr>
              <a:t>B. False</a:t>
            </a:r>
          </a:p>
          <a:p>
            <a:r>
              <a:rPr lang="en-US" sz="2400" dirty="0">
                <a:solidFill>
                  <a:schemeClr val="tx1"/>
                </a:solidFill>
              </a:rPr>
              <a:t>2. Rachel tells Sam to perform a query.	</a:t>
            </a:r>
          </a:p>
          <a:p>
            <a:r>
              <a:rPr lang="en-US" sz="2400" dirty="0">
                <a:solidFill>
                  <a:schemeClr val="tx1"/>
                </a:solidFill>
              </a:rPr>
              <a:t>A. True</a:t>
            </a:r>
          </a:p>
          <a:p>
            <a:r>
              <a:rPr lang="en-US" sz="2400" dirty="0">
                <a:solidFill>
                  <a:schemeClr val="tx1"/>
                </a:solidFill>
              </a:rPr>
              <a:t>B. False</a:t>
            </a:r>
          </a:p>
          <a:p>
            <a:r>
              <a:rPr lang="en-US" sz="2400" dirty="0">
                <a:solidFill>
                  <a:schemeClr val="tx1"/>
                </a:solidFill>
              </a:rPr>
              <a:t>3. Sam enters a formula that calculates profits.</a:t>
            </a:r>
          </a:p>
          <a:p>
            <a:r>
              <a:rPr lang="en-US" sz="2400" dirty="0">
                <a:solidFill>
                  <a:schemeClr val="tx1"/>
                </a:solidFill>
              </a:rPr>
              <a:t>A. True</a:t>
            </a:r>
          </a:p>
          <a:p>
            <a:r>
              <a:rPr lang="en-US" sz="2400" dirty="0">
                <a:solidFill>
                  <a:schemeClr val="tx1"/>
                </a:solidFill>
              </a:rPr>
              <a:t>B. False</a:t>
            </a:r>
          </a:p>
        </p:txBody>
      </p:sp>
      <p:pic>
        <p:nvPicPr>
          <p:cNvPr id="5" name="audio_unit 11">
            <a:hlinkClick r:id="" action="ppaction://media"/>
            <a:extLst>
              <a:ext uri="{FF2B5EF4-FFF2-40B4-BE49-F238E27FC236}">
                <a16:creationId xmlns:a16="http://schemas.microsoft.com/office/drawing/2014/main" id="{3BDCE4B6-075F-1C08-D738-5AB8C7089C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2926646" y="3888425"/>
            <a:ext cx="609600" cy="609600"/>
          </a:xfrm>
          <a:prstGeom prst="rect">
            <a:avLst/>
          </a:prstGeom>
        </p:spPr>
      </p:pic>
      <p:cxnSp>
        <p:nvCxnSpPr>
          <p:cNvPr id="7" name="Straight Connector 6">
            <a:extLst>
              <a:ext uri="{FF2B5EF4-FFF2-40B4-BE49-F238E27FC236}">
                <a16:creationId xmlns:a16="http://schemas.microsoft.com/office/drawing/2014/main" id="{F3B9610C-A498-F7D2-0EE2-43F9872F267C}"/>
              </a:ext>
            </a:extLst>
          </p:cNvPr>
          <p:cNvCxnSpPr/>
          <p:nvPr/>
        </p:nvCxnSpPr>
        <p:spPr>
          <a:xfrm>
            <a:off x="733778" y="2122311"/>
            <a:ext cx="846666"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a:extLst>
              <a:ext uri="{FF2B5EF4-FFF2-40B4-BE49-F238E27FC236}">
                <a16:creationId xmlns:a16="http://schemas.microsoft.com/office/drawing/2014/main" id="{F18A34E4-8EB8-92B5-6446-D011BEC49D74}"/>
              </a:ext>
            </a:extLst>
          </p:cNvPr>
          <p:cNvCxnSpPr/>
          <p:nvPr/>
        </p:nvCxnSpPr>
        <p:spPr>
          <a:xfrm>
            <a:off x="632178" y="3138311"/>
            <a:ext cx="767644" cy="0"/>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a:extLst>
              <a:ext uri="{FF2B5EF4-FFF2-40B4-BE49-F238E27FC236}">
                <a16:creationId xmlns:a16="http://schemas.microsoft.com/office/drawing/2014/main" id="{404C9C1E-BF37-477D-4D8C-0EB9694C5B55}"/>
              </a:ext>
            </a:extLst>
          </p:cNvPr>
          <p:cNvCxnSpPr/>
          <p:nvPr/>
        </p:nvCxnSpPr>
        <p:spPr>
          <a:xfrm>
            <a:off x="733778" y="3888425"/>
            <a:ext cx="57573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790015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73"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BFD1-9020-8FB3-53DA-030430240F8F}"/>
              </a:ext>
            </a:extLst>
          </p:cNvPr>
          <p:cNvSpPr>
            <a:spLocks noGrp="1"/>
          </p:cNvSpPr>
          <p:nvPr>
            <p:ph type="title"/>
          </p:nvPr>
        </p:nvSpPr>
        <p:spPr>
          <a:xfrm>
            <a:off x="451556" y="461875"/>
            <a:ext cx="7972444" cy="488400"/>
          </a:xfrm>
        </p:spPr>
        <p:txBody>
          <a:bodyPr/>
          <a:lstStyle/>
          <a:p>
            <a:pPr algn="l"/>
            <a:r>
              <a:rPr lang="en-US" sz="2800" b="1" i="0" dirty="0">
                <a:solidFill>
                  <a:schemeClr val="tx1"/>
                </a:solidFill>
                <a:effectLst/>
                <a:latin typeface="Times New Roman" panose="02020603050405020304" pitchFamily="18" charset="0"/>
              </a:rPr>
              <a:t>Listen again and complete the conversation</a:t>
            </a:r>
            <a:br>
              <a:rPr lang="en-US" sz="2800" b="1" i="0" dirty="0">
                <a:solidFill>
                  <a:schemeClr val="tx1"/>
                </a:solidFill>
                <a:effectLst/>
                <a:latin typeface="Times New Roman" panose="02020603050405020304" pitchFamily="18" charset="0"/>
              </a:rPr>
            </a:br>
            <a:br>
              <a:rPr lang="en-US" dirty="0"/>
            </a:br>
            <a:r>
              <a:rPr lang="en-US" sz="2000" dirty="0">
                <a:solidFill>
                  <a:schemeClr val="tx1"/>
                </a:solidFill>
              </a:rPr>
              <a:t>Sam: </a:t>
            </a:r>
            <a:r>
              <a:rPr lang="en-US" sz="2000" dirty="0"/>
              <a:t>Rachel, I need help. I don’t understand this 1) ____________  program.</a:t>
            </a:r>
            <a:br>
              <a:rPr lang="en-US" sz="2000" dirty="0"/>
            </a:br>
            <a:r>
              <a:rPr lang="en-US" sz="2000" dirty="0">
                <a:solidFill>
                  <a:schemeClr val="tx1"/>
                </a:solidFill>
              </a:rPr>
              <a:t>Rachel: </a:t>
            </a:r>
            <a:r>
              <a:rPr lang="en-US" sz="2000" dirty="0"/>
              <a:t>Sure. What are you trying to do?</a:t>
            </a:r>
            <a:br>
              <a:rPr lang="en-US" sz="2000" dirty="0"/>
            </a:br>
            <a:r>
              <a:rPr lang="en-US" sz="2000" dirty="0">
                <a:solidFill>
                  <a:schemeClr val="tx1"/>
                </a:solidFill>
              </a:rPr>
              <a:t>Sam:</a:t>
            </a:r>
            <a:r>
              <a:rPr lang="en-US" sz="2000" dirty="0"/>
              <a:t> I need to 2)  ___________ our estimated profits for next month. But I don’t know how to do that.</a:t>
            </a:r>
            <a:br>
              <a:rPr lang="en-US" sz="2000" dirty="0"/>
            </a:br>
            <a:r>
              <a:rPr lang="en-US" sz="2000" dirty="0">
                <a:solidFill>
                  <a:schemeClr val="tx1"/>
                </a:solidFill>
              </a:rPr>
              <a:t>Rachel:</a:t>
            </a:r>
            <a:r>
              <a:rPr lang="en-US" sz="2000" dirty="0"/>
              <a:t> Well, is all the 3)  _____________ in the 4)  _____________ correct?</a:t>
            </a:r>
            <a:br>
              <a:rPr lang="en-US" sz="2000" dirty="0"/>
            </a:br>
            <a:r>
              <a:rPr lang="en-US" sz="2000" dirty="0">
                <a:solidFill>
                  <a:schemeClr val="tx1"/>
                </a:solidFill>
              </a:rPr>
              <a:t>Sam: </a:t>
            </a:r>
            <a:r>
              <a:rPr lang="en-US" sz="2000" dirty="0"/>
              <a:t>Yes, I’m sure it is.</a:t>
            </a:r>
            <a:br>
              <a:rPr lang="en-US" sz="2000" dirty="0"/>
            </a:br>
            <a:r>
              <a:rPr lang="en-US" sz="2000" dirty="0">
                <a:solidFill>
                  <a:schemeClr val="tx1"/>
                </a:solidFill>
              </a:rPr>
              <a:t>Rachel: </a:t>
            </a:r>
            <a:r>
              <a:rPr lang="en-US" sz="2000" dirty="0"/>
              <a:t>Okay. Then just type this 5)  ______________  into the top cell.</a:t>
            </a:r>
            <a:br>
              <a:rPr lang="en-US" sz="2000" dirty="0"/>
            </a:br>
            <a:r>
              <a:rPr lang="en-US" sz="2000" dirty="0">
                <a:solidFill>
                  <a:schemeClr val="tx1"/>
                </a:solidFill>
              </a:rPr>
              <a:t>Sam: </a:t>
            </a:r>
            <a:r>
              <a:rPr lang="en-US" sz="2000" dirty="0"/>
              <a:t>Really? That’s all?</a:t>
            </a:r>
            <a:br>
              <a:rPr lang="en-US" sz="2000" dirty="0"/>
            </a:br>
            <a:r>
              <a:rPr lang="en-US" sz="2000" dirty="0">
                <a:solidFill>
                  <a:schemeClr val="tx1"/>
                </a:solidFill>
              </a:rPr>
              <a:t>Rachel:</a:t>
            </a:r>
            <a:r>
              <a:rPr lang="en-US" sz="2000" dirty="0"/>
              <a:t> Yes. The formula calculates the estimated 6)  __________ and shows them at the bottom of the spreadsheet.</a:t>
            </a:r>
            <a:br>
              <a:rPr lang="en-US" sz="2000" dirty="0"/>
            </a:br>
            <a:endParaRPr lang="en-US" sz="2000" dirty="0"/>
          </a:p>
        </p:txBody>
      </p:sp>
      <p:pic>
        <p:nvPicPr>
          <p:cNvPr id="3" name="audio_unit 11">
            <a:hlinkClick r:id="" action="ppaction://media"/>
            <a:extLst>
              <a:ext uri="{FF2B5EF4-FFF2-40B4-BE49-F238E27FC236}">
                <a16:creationId xmlns:a16="http://schemas.microsoft.com/office/drawing/2014/main" id="{189AD3D4-E785-6ADF-1692-3D27AAB4F27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609600" cy="609600"/>
          </a:xfrm>
          <a:prstGeom prst="rect">
            <a:avLst/>
          </a:prstGeom>
        </p:spPr>
      </p:pic>
      <p:sp>
        <p:nvSpPr>
          <p:cNvPr id="4" name="TextBox 3">
            <a:extLst>
              <a:ext uri="{FF2B5EF4-FFF2-40B4-BE49-F238E27FC236}">
                <a16:creationId xmlns:a16="http://schemas.microsoft.com/office/drawing/2014/main" id="{4CFD072D-0306-AA41-B051-1261B5670859}"/>
              </a:ext>
            </a:extLst>
          </p:cNvPr>
          <p:cNvSpPr txBox="1"/>
          <p:nvPr/>
        </p:nvSpPr>
        <p:spPr>
          <a:xfrm>
            <a:off x="701674" y="4497169"/>
            <a:ext cx="8442325" cy="369332"/>
          </a:xfrm>
          <a:prstGeom prst="rect">
            <a:avLst/>
          </a:prstGeom>
          <a:noFill/>
        </p:spPr>
        <p:txBody>
          <a:bodyPr wrap="square" rtlCol="0">
            <a:spAutoFit/>
          </a:bodyPr>
          <a:lstStyle/>
          <a:p>
            <a:r>
              <a:rPr lang="en-US" sz="1800" b="1" dirty="0">
                <a:solidFill>
                  <a:schemeClr val="tx1"/>
                </a:solidFill>
              </a:rPr>
              <a:t>Answers: 1. spreadsheet; 2. calculate; 3. data; 4. cells; 5. formula; 6. profits</a:t>
            </a:r>
          </a:p>
        </p:txBody>
      </p:sp>
    </p:spTree>
    <p:extLst>
      <p:ext uri="{BB962C8B-B14F-4D97-AF65-F5344CB8AC3E}">
        <p14:creationId xmlns:p14="http://schemas.microsoft.com/office/powerpoint/2010/main" val="983892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5573"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1F8EE-0FDD-6423-46C4-77D2255AF2BF}"/>
              </a:ext>
            </a:extLst>
          </p:cNvPr>
          <p:cNvSpPr>
            <a:spLocks noGrp="1"/>
          </p:cNvSpPr>
          <p:nvPr>
            <p:ph type="title"/>
          </p:nvPr>
        </p:nvSpPr>
        <p:spPr>
          <a:xfrm>
            <a:off x="720000" y="101600"/>
            <a:ext cx="7704000" cy="848675"/>
          </a:xfrm>
        </p:spPr>
        <p:txBody>
          <a:bodyPr/>
          <a:lstStyle/>
          <a:p>
            <a:pPr marL="228600">
              <a:lnSpc>
                <a:spcPct val="107000"/>
              </a:lnSpc>
              <a:spcAft>
                <a:spcPts val="800"/>
              </a:spcAft>
              <a:tabLst>
                <a:tab pos="4010025" algn="l"/>
              </a:tabLst>
            </a:pPr>
            <a:r>
              <a:rPr lang="en-US"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Speaking</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effectLst/>
                <a:latin typeface="Times New Roman" panose="02020603050405020304" pitchFamily="18" charset="0"/>
                <a:ea typeface="Times New Roman" panose="02020603050405020304" pitchFamily="18" charset="0"/>
                <a:cs typeface="Times New Roman" panose="02020603050405020304" pitchFamily="18" charset="0"/>
              </a:rPr>
              <a:t>With a partner, act out the roles below.</a:t>
            </a:r>
            <a:br>
              <a:rPr lang="en-US" sz="28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u="sng" kern="100" dirty="0">
                <a:effectLst/>
                <a:latin typeface="Times New Roman" panose="02020603050405020304" pitchFamily="18" charset="0"/>
                <a:ea typeface="Times New Roman" panose="02020603050405020304" pitchFamily="18" charset="0"/>
                <a:cs typeface="Times New Roman" panose="02020603050405020304" pitchFamily="18" charset="0"/>
              </a:rPr>
              <a:t>Use languages such as: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i="1" kern="100" dirty="0">
                <a:effectLst/>
                <a:latin typeface="Times New Roman" panose="02020603050405020304" pitchFamily="18" charset="0"/>
                <a:ea typeface="Times New Roman" panose="02020603050405020304" pitchFamily="18" charset="0"/>
                <a:cs typeface="Times New Roman" panose="02020603050405020304" pitchFamily="18" charset="0"/>
              </a:rPr>
              <a:t>I don’t even know what meta tags are.</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i="1" kern="100" dirty="0">
                <a:effectLst/>
                <a:latin typeface="Times New Roman" panose="02020603050405020304" pitchFamily="18" charset="0"/>
                <a:ea typeface="Times New Roman" panose="02020603050405020304" pitchFamily="18" charset="0"/>
                <a:cs typeface="Times New Roman" panose="02020603050405020304" pitchFamily="18" charset="0"/>
              </a:rPr>
              <a:t>Our site appears at the top of the search results.</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i="1" kern="100" dirty="0">
                <a:effectLst/>
                <a:latin typeface="Times New Roman" panose="02020603050405020304" pitchFamily="18" charset="0"/>
                <a:ea typeface="Times New Roman" panose="02020603050405020304" pitchFamily="18" charset="0"/>
                <a:cs typeface="Times New Roman" panose="02020603050405020304" pitchFamily="18" charset="0"/>
              </a:rPr>
              <a:t>Customers click on our hyperlink first.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Times New Roman" panose="02020603050405020304" pitchFamily="18" charset="0"/>
                <a:ea typeface="Times New Roman" panose="02020603050405020304" pitchFamily="18" charset="0"/>
              </a:rPr>
              <a:t>Student A: </a:t>
            </a:r>
            <a:r>
              <a:rPr lang="en-US" sz="2000" dirty="0">
                <a:solidFill>
                  <a:schemeClr val="tx1"/>
                </a:solidFill>
                <a:effectLst/>
                <a:latin typeface="Times New Roman" panose="02020603050405020304" pitchFamily="18" charset="0"/>
                <a:ea typeface="Times New Roman" panose="02020603050405020304" pitchFamily="18" charset="0"/>
              </a:rPr>
              <a:t>You are a worker at T.B. Brown Inc. Student B needs help using a spreadsheet. Talk about:</a:t>
            </a:r>
            <a:br>
              <a:rPr lang="en-US" sz="2000" dirty="0">
                <a:solidFill>
                  <a:schemeClr val="tx1"/>
                </a:solidFill>
                <a:effectLst/>
                <a:latin typeface="Times New Roman" panose="02020603050405020304" pitchFamily="18" charset="0"/>
                <a:ea typeface="Times New Roman" panose="02020603050405020304" pitchFamily="18" charset="0"/>
              </a:rPr>
            </a:br>
            <a:r>
              <a:rPr lang="en-US" sz="2000" dirty="0">
                <a:solidFill>
                  <a:schemeClr val="tx1"/>
                </a:solidFill>
                <a:effectLst/>
                <a:latin typeface="Times New Roman" panose="02020603050405020304" pitchFamily="18" charset="0"/>
                <a:ea typeface="Times New Roman" panose="02020603050405020304" pitchFamily="18" charset="0"/>
              </a:rPr>
              <a:t>• what the problem is</a:t>
            </a:r>
            <a:br>
              <a:rPr lang="en-US" sz="2000" dirty="0">
                <a:solidFill>
                  <a:schemeClr val="tx1"/>
                </a:solidFill>
                <a:effectLst/>
                <a:latin typeface="Times New Roman" panose="02020603050405020304" pitchFamily="18" charset="0"/>
                <a:ea typeface="Times New Roman" panose="02020603050405020304" pitchFamily="18" charset="0"/>
              </a:rPr>
            </a:br>
            <a:r>
              <a:rPr lang="en-US" sz="2000" dirty="0">
                <a:solidFill>
                  <a:schemeClr val="tx1"/>
                </a:solidFill>
                <a:effectLst/>
                <a:latin typeface="Times New Roman" panose="02020603050405020304" pitchFamily="18" charset="0"/>
                <a:ea typeface="Times New Roman" panose="02020603050405020304" pitchFamily="18" charset="0"/>
              </a:rPr>
              <a:t>• possible mistakes</a:t>
            </a:r>
            <a:br>
              <a:rPr lang="en-US" sz="2000" dirty="0">
                <a:solidFill>
                  <a:schemeClr val="tx1"/>
                </a:solidFill>
                <a:effectLst/>
                <a:latin typeface="Times New Roman" panose="02020603050405020304" pitchFamily="18" charset="0"/>
                <a:ea typeface="Times New Roman" panose="02020603050405020304" pitchFamily="18" charset="0"/>
              </a:rPr>
            </a:br>
            <a:r>
              <a:rPr lang="en-US" sz="2000" dirty="0">
                <a:solidFill>
                  <a:schemeClr val="tx1"/>
                </a:solidFill>
                <a:effectLst/>
                <a:latin typeface="Times New Roman" panose="02020603050405020304" pitchFamily="18" charset="0"/>
                <a:ea typeface="Times New Roman" panose="02020603050405020304" pitchFamily="18" charset="0"/>
              </a:rPr>
              <a:t>• solutions</a:t>
            </a:r>
            <a:br>
              <a:rPr lang="en-US" sz="2000" dirty="0">
                <a:solidFill>
                  <a:schemeClr val="tx1"/>
                </a:solidFill>
                <a:effectLst/>
                <a:latin typeface="Times New Roman" panose="02020603050405020304" pitchFamily="18" charset="0"/>
                <a:ea typeface="Times New Roman" panose="02020603050405020304" pitchFamily="18" charset="0"/>
              </a:rPr>
            </a:br>
            <a:r>
              <a:rPr lang="en-US" sz="2000" b="1" dirty="0">
                <a:effectLst/>
                <a:latin typeface="Times New Roman" panose="02020603050405020304" pitchFamily="18" charset="0"/>
                <a:ea typeface="Times New Roman" panose="02020603050405020304" pitchFamily="18" charset="0"/>
              </a:rPr>
              <a:t>Student B:</a:t>
            </a:r>
            <a:r>
              <a:rPr lang="en-US" sz="2000" dirty="0">
                <a:effectLst/>
                <a:latin typeface="Times New Roman" panose="02020603050405020304" pitchFamily="18" charset="0"/>
                <a:ea typeface="Times New Roman" panose="02020603050405020304" pitchFamily="18" charset="0"/>
              </a:rPr>
              <a:t> </a:t>
            </a:r>
            <a:r>
              <a:rPr lang="en-US" sz="2000" dirty="0">
                <a:solidFill>
                  <a:schemeClr val="tx1"/>
                </a:solidFill>
                <a:effectLst/>
                <a:latin typeface="Times New Roman" panose="02020603050405020304" pitchFamily="18" charset="0"/>
                <a:ea typeface="Times New Roman" panose="02020603050405020304" pitchFamily="18" charset="0"/>
              </a:rPr>
              <a:t>You are Student A's co-worker. You need help using a spreadsheet. Answer Student A's questions.</a:t>
            </a:r>
            <a:br>
              <a:rPr lang="en-US" sz="2000" dirty="0">
                <a:solidFill>
                  <a:schemeClr val="tx1"/>
                </a:solidFill>
                <a:effectLst/>
                <a:latin typeface="Times New Roman" panose="02020603050405020304" pitchFamily="18" charset="0"/>
                <a:ea typeface="Times New Roman" panose="02020603050405020304" pitchFamily="18" charset="0"/>
              </a:rPr>
            </a:br>
            <a:endParaRPr lang="en-US" sz="2000" dirty="0">
              <a:solidFill>
                <a:schemeClr val="tx1"/>
              </a:solidFill>
            </a:endParaRPr>
          </a:p>
        </p:txBody>
      </p:sp>
    </p:spTree>
    <p:extLst>
      <p:ext uri="{BB962C8B-B14F-4D97-AF65-F5344CB8AC3E}">
        <p14:creationId xmlns:p14="http://schemas.microsoft.com/office/powerpoint/2010/main" val="1577949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17B58-4598-EDEA-AA1C-7CE20C280B87}"/>
              </a:ext>
            </a:extLst>
          </p:cNvPr>
          <p:cNvSpPr>
            <a:spLocks noGrp="1"/>
          </p:cNvSpPr>
          <p:nvPr>
            <p:ph type="title"/>
          </p:nvPr>
        </p:nvSpPr>
        <p:spPr>
          <a:xfrm>
            <a:off x="688622" y="112889"/>
            <a:ext cx="7735378" cy="837386"/>
          </a:xfrm>
        </p:spPr>
        <p:txBody>
          <a:bodyPr/>
          <a:lstStyle/>
          <a:p>
            <a:r>
              <a:rPr lang="en-US" b="1" i="0" dirty="0">
                <a:solidFill>
                  <a:srgbClr val="000000"/>
                </a:solidFill>
                <a:effectLst/>
                <a:latin typeface="Times New Roman" panose="02020603050405020304" pitchFamily="18" charset="0"/>
              </a:rPr>
              <a:t>Use the conversation from Task 8 to complete the page.</a:t>
            </a:r>
            <a:endParaRPr lang="en-US" dirty="0"/>
          </a:p>
        </p:txBody>
      </p:sp>
      <p:pic>
        <p:nvPicPr>
          <p:cNvPr id="4" name="Picture 3">
            <a:extLst>
              <a:ext uri="{FF2B5EF4-FFF2-40B4-BE49-F238E27FC236}">
                <a16:creationId xmlns:a16="http://schemas.microsoft.com/office/drawing/2014/main" id="{0B45654C-7899-5171-1798-107E9E2C5987}"/>
              </a:ext>
            </a:extLst>
          </p:cNvPr>
          <p:cNvPicPr>
            <a:picLocks noChangeAspect="1"/>
          </p:cNvPicPr>
          <p:nvPr/>
        </p:nvPicPr>
        <p:blipFill>
          <a:blip r:embed="rId2"/>
          <a:stretch>
            <a:fillRect/>
          </a:stretch>
        </p:blipFill>
        <p:spPr>
          <a:xfrm>
            <a:off x="583628" y="1377245"/>
            <a:ext cx="7083998" cy="1194506"/>
          </a:xfrm>
          <a:prstGeom prst="rect">
            <a:avLst/>
          </a:prstGeom>
        </p:spPr>
      </p:pic>
      <p:sp>
        <p:nvSpPr>
          <p:cNvPr id="7" name="TextBox 6">
            <a:extLst>
              <a:ext uri="{FF2B5EF4-FFF2-40B4-BE49-F238E27FC236}">
                <a16:creationId xmlns:a16="http://schemas.microsoft.com/office/drawing/2014/main" id="{998D39BA-58C4-6E07-56F5-9183613AC280}"/>
              </a:ext>
            </a:extLst>
          </p:cNvPr>
          <p:cNvSpPr txBox="1"/>
          <p:nvPr/>
        </p:nvSpPr>
        <p:spPr>
          <a:xfrm>
            <a:off x="282222" y="2878667"/>
            <a:ext cx="8444089" cy="2154436"/>
          </a:xfrm>
          <a:prstGeom prst="rect">
            <a:avLst/>
          </a:prstGeom>
          <a:noFill/>
        </p:spPr>
        <p:txBody>
          <a:bodyPr wrap="square" rtlCol="0">
            <a:spAutoFit/>
          </a:bodyPr>
          <a:lstStyle/>
          <a:p>
            <a:r>
              <a:rPr lang="en-US" sz="2000" dirty="0">
                <a:solidFill>
                  <a:schemeClr val="tx1"/>
                </a:solidFill>
              </a:rPr>
              <a:t>Question: How do I ___________ our customer __________ for last month? </a:t>
            </a:r>
          </a:p>
          <a:p>
            <a:pPr marL="457200" indent="-457200">
              <a:buAutoNum type="arabicPeriod"/>
            </a:pPr>
            <a:r>
              <a:rPr lang="en-US" sz="2000" dirty="0">
                <a:solidFill>
                  <a:schemeClr val="tx1"/>
                </a:solidFill>
              </a:rPr>
              <a:t>Make sure all the ________ in the __________ is correct.</a:t>
            </a:r>
          </a:p>
          <a:p>
            <a:pPr marL="457200" indent="-457200">
              <a:buAutoNum type="arabicPeriod"/>
            </a:pPr>
            <a:r>
              <a:rPr lang="en-US" sz="2000" dirty="0">
                <a:solidFill>
                  <a:schemeClr val="tx1"/>
                </a:solidFill>
              </a:rPr>
              <a:t>Enter the _________ into the ________cell.</a:t>
            </a:r>
          </a:p>
          <a:p>
            <a:pPr marL="457200" indent="-457200">
              <a:buAutoNum type="arabicPeriod"/>
            </a:pPr>
            <a:r>
              <a:rPr lang="en-US" sz="2000" dirty="0">
                <a:solidFill>
                  <a:schemeClr val="tx1"/>
                </a:solidFill>
              </a:rPr>
              <a:t>The formula calculates the customer orders and shows them at the ____________ of the spreadsheet.</a:t>
            </a:r>
          </a:p>
          <a:p>
            <a:endParaRPr lang="en-US" dirty="0"/>
          </a:p>
        </p:txBody>
      </p:sp>
      <p:sp>
        <p:nvSpPr>
          <p:cNvPr id="8" name="TextBox 7">
            <a:extLst>
              <a:ext uri="{FF2B5EF4-FFF2-40B4-BE49-F238E27FC236}">
                <a16:creationId xmlns:a16="http://schemas.microsoft.com/office/drawing/2014/main" id="{63FFDE89-B2E5-253C-7873-50509A4E26E4}"/>
              </a:ext>
            </a:extLst>
          </p:cNvPr>
          <p:cNvSpPr txBox="1"/>
          <p:nvPr/>
        </p:nvSpPr>
        <p:spPr>
          <a:xfrm>
            <a:off x="2765778" y="2878667"/>
            <a:ext cx="970844" cy="304800"/>
          </a:xfrm>
          <a:prstGeom prst="rect">
            <a:avLst/>
          </a:prstGeom>
          <a:noFill/>
        </p:spPr>
        <p:txBody>
          <a:bodyPr wrap="square" rtlCol="0">
            <a:spAutoFit/>
          </a:bodyPr>
          <a:lstStyle/>
          <a:p>
            <a:r>
              <a:rPr lang="en-US" b="1" dirty="0">
                <a:solidFill>
                  <a:schemeClr val="tx1"/>
                </a:solidFill>
              </a:rPr>
              <a:t>calculate</a:t>
            </a:r>
          </a:p>
        </p:txBody>
      </p:sp>
      <p:sp>
        <p:nvSpPr>
          <p:cNvPr id="9" name="TextBox 8">
            <a:extLst>
              <a:ext uri="{FF2B5EF4-FFF2-40B4-BE49-F238E27FC236}">
                <a16:creationId xmlns:a16="http://schemas.microsoft.com/office/drawing/2014/main" id="{89CE33F5-DA4C-19E7-81BD-5C54DEC02155}"/>
              </a:ext>
            </a:extLst>
          </p:cNvPr>
          <p:cNvSpPr txBox="1"/>
          <p:nvPr/>
        </p:nvSpPr>
        <p:spPr>
          <a:xfrm>
            <a:off x="5960533" y="2957689"/>
            <a:ext cx="970844" cy="307777"/>
          </a:xfrm>
          <a:prstGeom prst="rect">
            <a:avLst/>
          </a:prstGeom>
          <a:noFill/>
        </p:spPr>
        <p:txBody>
          <a:bodyPr wrap="square" rtlCol="0">
            <a:spAutoFit/>
          </a:bodyPr>
          <a:lstStyle/>
          <a:p>
            <a:r>
              <a:rPr lang="en-US" b="1" dirty="0">
                <a:solidFill>
                  <a:schemeClr val="tx1"/>
                </a:solidFill>
              </a:rPr>
              <a:t>orders</a:t>
            </a:r>
          </a:p>
        </p:txBody>
      </p:sp>
      <p:sp>
        <p:nvSpPr>
          <p:cNvPr id="10" name="TextBox 9">
            <a:extLst>
              <a:ext uri="{FF2B5EF4-FFF2-40B4-BE49-F238E27FC236}">
                <a16:creationId xmlns:a16="http://schemas.microsoft.com/office/drawing/2014/main" id="{896CA8CE-47FF-3A8C-DFE9-4F4F359EECDC}"/>
              </a:ext>
            </a:extLst>
          </p:cNvPr>
          <p:cNvSpPr txBox="1"/>
          <p:nvPr/>
        </p:nvSpPr>
        <p:spPr>
          <a:xfrm>
            <a:off x="3048000" y="3488267"/>
            <a:ext cx="801511" cy="304800"/>
          </a:xfrm>
          <a:prstGeom prst="rect">
            <a:avLst/>
          </a:prstGeom>
          <a:noFill/>
        </p:spPr>
        <p:txBody>
          <a:bodyPr wrap="square" rtlCol="0">
            <a:spAutoFit/>
          </a:bodyPr>
          <a:lstStyle/>
          <a:p>
            <a:r>
              <a:rPr lang="en-US" b="1" dirty="0">
                <a:solidFill>
                  <a:schemeClr val="tx1"/>
                </a:solidFill>
              </a:rPr>
              <a:t>data</a:t>
            </a:r>
          </a:p>
        </p:txBody>
      </p:sp>
      <p:sp>
        <p:nvSpPr>
          <p:cNvPr id="11" name="TextBox 10">
            <a:extLst>
              <a:ext uri="{FF2B5EF4-FFF2-40B4-BE49-F238E27FC236}">
                <a16:creationId xmlns:a16="http://schemas.microsoft.com/office/drawing/2014/main" id="{44C66EA7-7133-926C-3625-076C9A0661FD}"/>
              </a:ext>
            </a:extLst>
          </p:cNvPr>
          <p:cNvSpPr txBox="1"/>
          <p:nvPr/>
        </p:nvSpPr>
        <p:spPr>
          <a:xfrm>
            <a:off x="4944533" y="3488267"/>
            <a:ext cx="1219200" cy="304800"/>
          </a:xfrm>
          <a:prstGeom prst="rect">
            <a:avLst/>
          </a:prstGeom>
          <a:noFill/>
        </p:spPr>
        <p:txBody>
          <a:bodyPr wrap="square" rtlCol="0">
            <a:spAutoFit/>
          </a:bodyPr>
          <a:lstStyle/>
          <a:p>
            <a:r>
              <a:rPr lang="en-US" b="1" dirty="0">
                <a:solidFill>
                  <a:schemeClr val="tx1"/>
                </a:solidFill>
              </a:rPr>
              <a:t>cells</a:t>
            </a:r>
          </a:p>
        </p:txBody>
      </p:sp>
      <p:sp>
        <p:nvSpPr>
          <p:cNvPr id="12" name="TextBox 11">
            <a:extLst>
              <a:ext uri="{FF2B5EF4-FFF2-40B4-BE49-F238E27FC236}">
                <a16:creationId xmlns:a16="http://schemas.microsoft.com/office/drawing/2014/main" id="{110DED53-BF6E-8CBF-1AEB-1689B7FF77DE}"/>
              </a:ext>
            </a:extLst>
          </p:cNvPr>
          <p:cNvSpPr txBox="1"/>
          <p:nvPr/>
        </p:nvSpPr>
        <p:spPr>
          <a:xfrm>
            <a:off x="2088444" y="3888152"/>
            <a:ext cx="959556" cy="304800"/>
          </a:xfrm>
          <a:prstGeom prst="rect">
            <a:avLst/>
          </a:prstGeom>
          <a:noFill/>
        </p:spPr>
        <p:txBody>
          <a:bodyPr wrap="square" rtlCol="0">
            <a:spAutoFit/>
          </a:bodyPr>
          <a:lstStyle/>
          <a:p>
            <a:r>
              <a:rPr lang="en-US" b="1" dirty="0">
                <a:solidFill>
                  <a:schemeClr val="tx1"/>
                </a:solidFill>
              </a:rPr>
              <a:t>formula</a:t>
            </a:r>
          </a:p>
        </p:txBody>
      </p:sp>
      <p:sp>
        <p:nvSpPr>
          <p:cNvPr id="13" name="TextBox 12">
            <a:extLst>
              <a:ext uri="{FF2B5EF4-FFF2-40B4-BE49-F238E27FC236}">
                <a16:creationId xmlns:a16="http://schemas.microsoft.com/office/drawing/2014/main" id="{B738D628-6E4E-BE64-F37C-371092B576F7}"/>
              </a:ext>
            </a:extLst>
          </p:cNvPr>
          <p:cNvSpPr txBox="1"/>
          <p:nvPr/>
        </p:nvSpPr>
        <p:spPr>
          <a:xfrm>
            <a:off x="4346222" y="3793067"/>
            <a:ext cx="598311" cy="307777"/>
          </a:xfrm>
          <a:prstGeom prst="rect">
            <a:avLst/>
          </a:prstGeom>
          <a:noFill/>
        </p:spPr>
        <p:txBody>
          <a:bodyPr wrap="square" rtlCol="0">
            <a:spAutoFit/>
          </a:bodyPr>
          <a:lstStyle/>
          <a:p>
            <a:r>
              <a:rPr lang="en-US" b="1" dirty="0">
                <a:solidFill>
                  <a:schemeClr val="tx1"/>
                </a:solidFill>
              </a:rPr>
              <a:t>top</a:t>
            </a:r>
          </a:p>
        </p:txBody>
      </p:sp>
      <p:sp>
        <p:nvSpPr>
          <p:cNvPr id="14" name="TextBox 13">
            <a:extLst>
              <a:ext uri="{FF2B5EF4-FFF2-40B4-BE49-F238E27FC236}">
                <a16:creationId xmlns:a16="http://schemas.microsoft.com/office/drawing/2014/main" id="{B03B8C6B-1193-2529-FB32-D2F9235F0908}"/>
              </a:ext>
            </a:extLst>
          </p:cNvPr>
          <p:cNvSpPr txBox="1"/>
          <p:nvPr/>
        </p:nvSpPr>
        <p:spPr>
          <a:xfrm>
            <a:off x="801511" y="4481689"/>
            <a:ext cx="1411111" cy="307777"/>
          </a:xfrm>
          <a:prstGeom prst="rect">
            <a:avLst/>
          </a:prstGeom>
          <a:noFill/>
        </p:spPr>
        <p:txBody>
          <a:bodyPr wrap="square" rtlCol="0">
            <a:spAutoFit/>
          </a:bodyPr>
          <a:lstStyle/>
          <a:p>
            <a:r>
              <a:rPr lang="en-US" b="1" dirty="0">
                <a:solidFill>
                  <a:schemeClr val="tx1"/>
                </a:solidFill>
              </a:rPr>
              <a:t>bottom</a:t>
            </a:r>
          </a:p>
        </p:txBody>
      </p:sp>
    </p:spTree>
    <p:extLst>
      <p:ext uri="{BB962C8B-B14F-4D97-AF65-F5344CB8AC3E}">
        <p14:creationId xmlns:p14="http://schemas.microsoft.com/office/powerpoint/2010/main" val="688628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 calcmode="lin" valueType="num">
                                      <p:cBhvr additive="base">
                                        <p:cTn id="4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40"/>
          <p:cNvSpPr txBox="1">
            <a:spLocks noGrp="1"/>
          </p:cNvSpPr>
          <p:nvPr>
            <p:ph type="title"/>
          </p:nvPr>
        </p:nvSpPr>
        <p:spPr>
          <a:xfrm>
            <a:off x="415200" y="224808"/>
            <a:ext cx="7704000" cy="488400"/>
          </a:xfrm>
          <a:prstGeom prst="rect">
            <a:avLst/>
          </a:prstGeom>
        </p:spPr>
        <p:txBody>
          <a:bodyPr spcFirstLastPara="1" wrap="square" lIns="0" tIns="0" rIns="0" bIns="0" anchor="t" anchorCtr="0">
            <a:noAutofit/>
          </a:bodyPr>
          <a:lstStyle/>
          <a:p>
            <a:pPr>
              <a:lnSpc>
                <a:spcPct val="107000"/>
              </a:lnSpc>
              <a:spcAft>
                <a:spcPts val="800"/>
              </a:spcAft>
              <a:tabLst>
                <a:tab pos="4010025" algn="l"/>
              </a:tabLst>
            </a:pPr>
            <a:r>
              <a:rPr lang="en-US" sz="2400" b="1" kern="100" dirty="0">
                <a:effectLst/>
                <a:latin typeface="Times New Roman" panose="02020603050405020304" pitchFamily="18" charset="0"/>
                <a:ea typeface="Times New Roman" panose="02020603050405020304" pitchFamily="18" charset="0"/>
                <a:cs typeface="Times New Roman" panose="02020603050405020304" pitchFamily="18" charset="0"/>
              </a:rPr>
              <a:t>Objectives: </a:t>
            </a:r>
            <a:r>
              <a:rPr lang="en-US" sz="2400" kern="100" dirty="0">
                <a:effectLst/>
                <a:latin typeface="Times New Roman" panose="02020603050405020304" pitchFamily="18" charset="0"/>
                <a:ea typeface="Times New Roman" panose="02020603050405020304" pitchFamily="18" charset="0"/>
                <a:cs typeface="Times New Roman" panose="02020603050405020304" pitchFamily="18" charset="0"/>
              </a:rPr>
              <a:t>at the end of the lesson, students will be able to:</a:t>
            </a:r>
            <a:br>
              <a:rPr lang="en-US" sz="24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18" name="Google Shape;918;p40"/>
          <p:cNvSpPr txBox="1">
            <a:spLocks noGrp="1"/>
          </p:cNvSpPr>
          <p:nvPr>
            <p:ph type="body" idx="1"/>
          </p:nvPr>
        </p:nvSpPr>
        <p:spPr>
          <a:xfrm>
            <a:off x="817900" y="1242425"/>
            <a:ext cx="7508100" cy="3326700"/>
          </a:xfrm>
          <a:prstGeom prst="rect">
            <a:avLst/>
          </a:prstGeom>
        </p:spPr>
        <p:txBody>
          <a:bodyPr spcFirstLastPara="1" wrap="square" lIns="0" tIns="0" rIns="0" bIns="0" anchor="t" anchorCtr="0">
            <a:noAutofit/>
          </a:bodyPr>
          <a:lstStyle/>
          <a:p>
            <a:pPr>
              <a:lnSpc>
                <a:spcPct val="107000"/>
              </a:lnSpc>
              <a:spcAft>
                <a:spcPts val="800"/>
              </a:spcAft>
              <a:tabLst>
                <a:tab pos="4010025" algn="l"/>
              </a:tabLst>
            </a:pP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1. identify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the purpose of databases and spreadsheets</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tabLst>
                <a:tab pos="4010025" algn="l"/>
              </a:tabLst>
            </a:pP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2. read for a specific purpose;</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800" kern="0" dirty="0">
                <a:effectLst/>
                <a:latin typeface="Times New Roman" panose="02020603050405020304" pitchFamily="18" charset="0"/>
                <a:ea typeface="Times New Roman" panose="02020603050405020304" pitchFamily="18" charset="0"/>
                <a:cs typeface="Times New Roman" panose="02020603050405020304" pitchFamily="18" charset="0"/>
              </a:rPr>
              <a:t>analyze and compare the use cases, functionalities, and advantages of databases and spreadsheets in different scenarios.</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lnSpc>
                <a:spcPct val="107000"/>
              </a:lnSpc>
              <a:spcAft>
                <a:spcPts val="800"/>
              </a:spcAft>
              <a:buNone/>
              <a:tabLst>
                <a:tab pos="4010025" algn="l"/>
              </a:tabLst>
            </a:pPr>
            <a:r>
              <a:rPr lang="en-US" sz="2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0" indent="-317500" algn="l" rtl="0">
              <a:spcBef>
                <a:spcPts val="0"/>
              </a:spcBef>
              <a:spcAft>
                <a:spcPts val="0"/>
              </a:spcAft>
              <a:buSzPts val="1400"/>
              <a:buFont typeface="Anaheim"/>
              <a:buChar char="●"/>
            </a:pPr>
            <a:endParaRPr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0755-F05F-A0A2-4198-F43D3DB8F905}"/>
              </a:ext>
            </a:extLst>
          </p:cNvPr>
          <p:cNvSpPr>
            <a:spLocks noGrp="1"/>
          </p:cNvSpPr>
          <p:nvPr>
            <p:ph type="ctrTitle"/>
          </p:nvPr>
        </p:nvSpPr>
        <p:spPr/>
        <p:txBody>
          <a:bodyPr/>
          <a:lstStyle/>
          <a:p>
            <a:pPr>
              <a:lnSpc>
                <a:spcPct val="107000"/>
              </a:lnSpc>
              <a:spcAft>
                <a:spcPts val="800"/>
              </a:spcAft>
              <a:tabLst>
                <a:tab pos="4010025" algn="l"/>
              </a:tabLst>
            </a:pPr>
            <a:r>
              <a:rPr lang="en-US"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Home assignment</a:t>
            </a:r>
            <a:b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Research and Analysis:</a:t>
            </a:r>
            <a:b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Choose two different real-world scenarios where either a spreadsheet or a database would be more suitable. Examples could include:</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Case A: Managing a personal budget and financial records.</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Case B: Operating a small online retail business with inventory management.</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For each case, conduct research to determine which tool (spreadsheet or database) would be more appropriate based on factors like data volume, complexity, collaborative needs, and scalability.</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Write a comparison report (approximately 500-800 words</a:t>
            </a:r>
            <a:r>
              <a:rPr lang="en-US" sz="2000" kern="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en-US" sz="2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000" dirty="0"/>
          </a:p>
        </p:txBody>
      </p:sp>
    </p:spTree>
    <p:extLst>
      <p:ext uri="{BB962C8B-B14F-4D97-AF65-F5344CB8AC3E}">
        <p14:creationId xmlns:p14="http://schemas.microsoft.com/office/powerpoint/2010/main" val="2467295456"/>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8D88-BCE6-6836-9D5D-7AE204CEE8C7}"/>
              </a:ext>
            </a:extLst>
          </p:cNvPr>
          <p:cNvSpPr>
            <a:spLocks noGrp="1"/>
          </p:cNvSpPr>
          <p:nvPr>
            <p:ph type="title"/>
          </p:nvPr>
        </p:nvSpPr>
        <p:spPr/>
        <p:txBody>
          <a:bodyPr/>
          <a:lstStyle/>
          <a:p>
            <a:r>
              <a:rPr lang="en-US" sz="7200" dirty="0"/>
              <a:t>Thanks</a:t>
            </a:r>
          </a:p>
        </p:txBody>
      </p:sp>
      <p:sp>
        <p:nvSpPr>
          <p:cNvPr id="3" name="Subtitle 2">
            <a:extLst>
              <a:ext uri="{FF2B5EF4-FFF2-40B4-BE49-F238E27FC236}">
                <a16:creationId xmlns:a16="http://schemas.microsoft.com/office/drawing/2014/main" id="{66EEBFDE-70DC-ABDE-1367-3880238330A9}"/>
              </a:ext>
            </a:extLst>
          </p:cNvPr>
          <p:cNvSpPr>
            <a:spLocks noGrp="1"/>
          </p:cNvSpPr>
          <p:nvPr>
            <p:ph type="subTitle" idx="1"/>
          </p:nvPr>
        </p:nvSpPr>
        <p:spPr/>
        <p:txBody>
          <a:bodyPr/>
          <a:lstStyle/>
          <a:p>
            <a:r>
              <a:rPr lang="en-US" sz="4000" dirty="0"/>
              <a:t>Take care</a:t>
            </a:r>
            <a:r>
              <a:rPr lang="en-US" sz="4000" dirty="0">
                <a:sym typeface="Wingdings" panose="05000000000000000000" pitchFamily="2" charset="2"/>
              </a:rPr>
              <a:t></a:t>
            </a:r>
            <a:endParaRPr lang="en-US" sz="4000" dirty="0"/>
          </a:p>
        </p:txBody>
      </p:sp>
      <p:pic>
        <p:nvPicPr>
          <p:cNvPr id="5" name="Picture 4">
            <a:extLst>
              <a:ext uri="{FF2B5EF4-FFF2-40B4-BE49-F238E27FC236}">
                <a16:creationId xmlns:a16="http://schemas.microsoft.com/office/drawing/2014/main" id="{1B8A7434-A578-375B-8CB7-53184DC71945}"/>
              </a:ext>
            </a:extLst>
          </p:cNvPr>
          <p:cNvPicPr>
            <a:picLocks noChangeAspect="1"/>
          </p:cNvPicPr>
          <p:nvPr/>
        </p:nvPicPr>
        <p:blipFill>
          <a:blip r:embed="rId2"/>
          <a:stretch>
            <a:fillRect/>
          </a:stretch>
        </p:blipFill>
        <p:spPr>
          <a:xfrm>
            <a:off x="4572000" y="579074"/>
            <a:ext cx="4572000" cy="3895725"/>
          </a:xfrm>
          <a:prstGeom prst="rect">
            <a:avLst/>
          </a:prstGeom>
        </p:spPr>
      </p:pic>
    </p:spTree>
    <p:extLst>
      <p:ext uri="{BB962C8B-B14F-4D97-AF65-F5344CB8AC3E}">
        <p14:creationId xmlns:p14="http://schemas.microsoft.com/office/powerpoint/2010/main" val="3856876025"/>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8673-97ED-F7A7-E1D7-6FA2D589DA92}"/>
              </a:ext>
            </a:extLst>
          </p:cNvPr>
          <p:cNvSpPr>
            <a:spLocks noGrp="1"/>
          </p:cNvSpPr>
          <p:nvPr>
            <p:ph type="title"/>
          </p:nvPr>
        </p:nvSpPr>
        <p:spPr/>
        <p:txBody>
          <a:bodyPr/>
          <a:lstStyle/>
          <a:p>
            <a:pPr algn="ctr"/>
            <a:r>
              <a:rPr lang="en-US" sz="4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Web Design </a:t>
            </a:r>
            <a:br>
              <a:rPr lang="en-US" sz="4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4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vs</a:t>
            </a:r>
            <a:br>
              <a:rPr lang="en-US" sz="4000" b="1" kern="1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br>
            <a:r>
              <a:rPr lang="en-US" sz="4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Web Development</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Subtitle 2">
            <a:extLst>
              <a:ext uri="{FF2B5EF4-FFF2-40B4-BE49-F238E27FC236}">
                <a16:creationId xmlns:a16="http://schemas.microsoft.com/office/drawing/2014/main" id="{81DD65CF-0132-9F54-35FD-136AFEF8BFCC}"/>
              </a:ext>
            </a:extLst>
          </p:cNvPr>
          <p:cNvSpPr>
            <a:spLocks noGrp="1"/>
          </p:cNvSpPr>
          <p:nvPr>
            <p:ph type="subTitle" idx="1"/>
          </p:nvPr>
        </p:nvSpPr>
        <p:spPr/>
        <p:txBody>
          <a:bodyPr/>
          <a:lstStyle/>
          <a:p>
            <a:pPr algn="ctr"/>
            <a:r>
              <a:rPr lang="en-US" sz="2400" dirty="0"/>
              <a:t>Unit 12</a:t>
            </a:r>
          </a:p>
        </p:txBody>
      </p:sp>
      <p:pic>
        <p:nvPicPr>
          <p:cNvPr id="4" name="Picture 3">
            <a:extLst>
              <a:ext uri="{FF2B5EF4-FFF2-40B4-BE49-F238E27FC236}">
                <a16:creationId xmlns:a16="http://schemas.microsoft.com/office/drawing/2014/main" id="{CA6516BA-1E0C-53A0-2D3E-8AB6CABC43AC}"/>
              </a:ext>
            </a:extLst>
          </p:cNvPr>
          <p:cNvPicPr>
            <a:picLocks noChangeAspect="1"/>
          </p:cNvPicPr>
          <p:nvPr/>
        </p:nvPicPr>
        <p:blipFill>
          <a:blip r:embed="rId2"/>
          <a:stretch>
            <a:fillRect/>
          </a:stretch>
        </p:blipFill>
        <p:spPr>
          <a:xfrm>
            <a:off x="4447823" y="598311"/>
            <a:ext cx="4594578" cy="3962400"/>
          </a:xfrm>
          <a:prstGeom prst="rect">
            <a:avLst/>
          </a:prstGeom>
        </p:spPr>
      </p:pic>
    </p:spTree>
    <p:extLst>
      <p:ext uri="{BB962C8B-B14F-4D97-AF65-F5344CB8AC3E}">
        <p14:creationId xmlns:p14="http://schemas.microsoft.com/office/powerpoint/2010/main" val="110306873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41"/>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Objectives:</a:t>
            </a:r>
            <a:endParaRPr dirty="0"/>
          </a:p>
        </p:txBody>
      </p:sp>
      <p:grpSp>
        <p:nvGrpSpPr>
          <p:cNvPr id="924" name="Google Shape;924;p41"/>
          <p:cNvGrpSpPr/>
          <p:nvPr/>
        </p:nvGrpSpPr>
        <p:grpSpPr>
          <a:xfrm>
            <a:off x="708739" y="1324497"/>
            <a:ext cx="1453482" cy="1453406"/>
            <a:chOff x="3367744" y="1278762"/>
            <a:chExt cx="2168082" cy="2167969"/>
          </a:xfrm>
        </p:grpSpPr>
        <p:sp>
          <p:nvSpPr>
            <p:cNvPr id="925" name="Google Shape;925;p41"/>
            <p:cNvSpPr/>
            <p:nvPr/>
          </p:nvSpPr>
          <p:spPr>
            <a:xfrm rot="2700000">
              <a:off x="3686286" y="1595204"/>
              <a:ext cx="1530885" cy="1535085"/>
            </a:xfrm>
            <a:prstGeom prst="roundRect">
              <a:avLst>
                <a:gd name="adj" fmla="val 11540"/>
              </a:avLst>
            </a:prstGeom>
            <a:solidFill>
              <a:srgbClr val="285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1"/>
            <p:cNvSpPr/>
            <p:nvPr/>
          </p:nvSpPr>
          <p:spPr>
            <a:xfrm rot="8100000">
              <a:off x="3687736" y="1595882"/>
              <a:ext cx="1531008" cy="1531008"/>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1"/>
            <p:cNvSpPr/>
            <p:nvPr/>
          </p:nvSpPr>
          <p:spPr>
            <a:xfrm rot="8100034">
              <a:off x="3776466" y="1680578"/>
              <a:ext cx="1353501" cy="1361221"/>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1"/>
            <p:cNvSpPr/>
            <p:nvPr/>
          </p:nvSpPr>
          <p:spPr>
            <a:xfrm rot="8100000">
              <a:off x="4791760" y="2819537"/>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1"/>
            <p:cNvSpPr/>
            <p:nvPr/>
          </p:nvSpPr>
          <p:spPr>
            <a:xfrm rot="8100000">
              <a:off x="3934321" y="1962098"/>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1"/>
            <p:cNvSpPr/>
            <p:nvPr/>
          </p:nvSpPr>
          <p:spPr>
            <a:xfrm rot="8100000">
              <a:off x="4880156" y="2731140"/>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1"/>
            <p:cNvSpPr/>
            <p:nvPr/>
          </p:nvSpPr>
          <p:spPr>
            <a:xfrm rot="8100000">
              <a:off x="4022717" y="1873702"/>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1"/>
            <p:cNvSpPr/>
            <p:nvPr/>
          </p:nvSpPr>
          <p:spPr>
            <a:xfrm rot="8100000">
              <a:off x="4968304" y="2642847"/>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1"/>
            <p:cNvSpPr/>
            <p:nvPr/>
          </p:nvSpPr>
          <p:spPr>
            <a:xfrm rot="8100000">
              <a:off x="4110865" y="1785408"/>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1"/>
            <p:cNvSpPr/>
            <p:nvPr/>
          </p:nvSpPr>
          <p:spPr>
            <a:xfrm rot="8100000">
              <a:off x="4822982" y="1930669"/>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1"/>
            <p:cNvSpPr/>
            <p:nvPr/>
          </p:nvSpPr>
          <p:spPr>
            <a:xfrm rot="8100000">
              <a:off x="3965543" y="2788108"/>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6" name="Google Shape;936;p41"/>
          <p:cNvGrpSpPr/>
          <p:nvPr/>
        </p:nvGrpSpPr>
        <p:grpSpPr>
          <a:xfrm>
            <a:off x="2425900" y="1324554"/>
            <a:ext cx="1453436" cy="1453293"/>
            <a:chOff x="3367813" y="1278762"/>
            <a:chExt cx="2168013" cy="2167800"/>
          </a:xfrm>
        </p:grpSpPr>
        <p:sp>
          <p:nvSpPr>
            <p:cNvPr id="937" name="Google Shape;937;p41"/>
            <p:cNvSpPr/>
            <p:nvPr/>
          </p:nvSpPr>
          <p:spPr>
            <a:xfrm rot="2700000">
              <a:off x="3686341" y="1595168"/>
              <a:ext cx="1530745" cy="1534987"/>
            </a:xfrm>
            <a:prstGeom prst="roundRect">
              <a:avLst>
                <a:gd name="adj" fmla="val 11540"/>
              </a:avLst>
            </a:prstGeom>
            <a:solidFill>
              <a:srgbClr val="285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1"/>
            <p:cNvSpPr/>
            <p:nvPr/>
          </p:nvSpPr>
          <p:spPr>
            <a:xfrm rot="8100000">
              <a:off x="3687735" y="1595882"/>
              <a:ext cx="1531009" cy="1531009"/>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1"/>
            <p:cNvSpPr/>
            <p:nvPr/>
          </p:nvSpPr>
          <p:spPr>
            <a:xfrm rot="8100034">
              <a:off x="3776462" y="1680575"/>
              <a:ext cx="1353504" cy="1361226"/>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1"/>
            <p:cNvSpPr/>
            <p:nvPr/>
          </p:nvSpPr>
          <p:spPr>
            <a:xfrm rot="8100000">
              <a:off x="4791760" y="2819537"/>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1"/>
            <p:cNvSpPr/>
            <p:nvPr/>
          </p:nvSpPr>
          <p:spPr>
            <a:xfrm rot="8100000">
              <a:off x="3934321" y="1962098"/>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1"/>
            <p:cNvSpPr/>
            <p:nvPr/>
          </p:nvSpPr>
          <p:spPr>
            <a:xfrm rot="8100000">
              <a:off x="4880156" y="2731140"/>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1"/>
            <p:cNvSpPr/>
            <p:nvPr/>
          </p:nvSpPr>
          <p:spPr>
            <a:xfrm rot="8100000">
              <a:off x="4022717" y="1873702"/>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1"/>
            <p:cNvSpPr/>
            <p:nvPr/>
          </p:nvSpPr>
          <p:spPr>
            <a:xfrm rot="8100000">
              <a:off x="4968304" y="2642847"/>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1"/>
            <p:cNvSpPr/>
            <p:nvPr/>
          </p:nvSpPr>
          <p:spPr>
            <a:xfrm rot="8100000">
              <a:off x="4110865" y="1785408"/>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1"/>
            <p:cNvSpPr/>
            <p:nvPr/>
          </p:nvSpPr>
          <p:spPr>
            <a:xfrm rot="8100000">
              <a:off x="4822982" y="1930669"/>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1"/>
            <p:cNvSpPr/>
            <p:nvPr/>
          </p:nvSpPr>
          <p:spPr>
            <a:xfrm rot="8100000">
              <a:off x="3965543" y="2788108"/>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41"/>
          <p:cNvGrpSpPr/>
          <p:nvPr/>
        </p:nvGrpSpPr>
        <p:grpSpPr>
          <a:xfrm>
            <a:off x="4143014" y="1324554"/>
            <a:ext cx="1453436" cy="1453293"/>
            <a:chOff x="3367813" y="1278762"/>
            <a:chExt cx="2168013" cy="2167800"/>
          </a:xfrm>
        </p:grpSpPr>
        <p:sp>
          <p:nvSpPr>
            <p:cNvPr id="949" name="Google Shape;949;p41"/>
            <p:cNvSpPr/>
            <p:nvPr/>
          </p:nvSpPr>
          <p:spPr>
            <a:xfrm rot="2700000">
              <a:off x="3686341" y="1595168"/>
              <a:ext cx="1530745" cy="1534987"/>
            </a:xfrm>
            <a:prstGeom prst="roundRect">
              <a:avLst>
                <a:gd name="adj" fmla="val 11540"/>
              </a:avLst>
            </a:prstGeom>
            <a:solidFill>
              <a:srgbClr val="285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1"/>
            <p:cNvSpPr/>
            <p:nvPr/>
          </p:nvSpPr>
          <p:spPr>
            <a:xfrm rot="8100000">
              <a:off x="3687735" y="1595882"/>
              <a:ext cx="1531009" cy="1531009"/>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1"/>
            <p:cNvSpPr/>
            <p:nvPr/>
          </p:nvSpPr>
          <p:spPr>
            <a:xfrm rot="8100034">
              <a:off x="3776462" y="1680575"/>
              <a:ext cx="1353504" cy="1361226"/>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1"/>
            <p:cNvSpPr/>
            <p:nvPr/>
          </p:nvSpPr>
          <p:spPr>
            <a:xfrm rot="8100000">
              <a:off x="4791760" y="2819537"/>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1"/>
            <p:cNvSpPr/>
            <p:nvPr/>
          </p:nvSpPr>
          <p:spPr>
            <a:xfrm rot="8100000">
              <a:off x="3934321" y="1962098"/>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1"/>
            <p:cNvSpPr/>
            <p:nvPr/>
          </p:nvSpPr>
          <p:spPr>
            <a:xfrm rot="8100000">
              <a:off x="4880156" y="2731140"/>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1"/>
            <p:cNvSpPr/>
            <p:nvPr/>
          </p:nvSpPr>
          <p:spPr>
            <a:xfrm rot="8100000">
              <a:off x="4022717" y="1873702"/>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1"/>
            <p:cNvSpPr/>
            <p:nvPr/>
          </p:nvSpPr>
          <p:spPr>
            <a:xfrm rot="8100000">
              <a:off x="4968304" y="2642847"/>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1"/>
            <p:cNvSpPr/>
            <p:nvPr/>
          </p:nvSpPr>
          <p:spPr>
            <a:xfrm rot="8100000">
              <a:off x="4110865" y="1785408"/>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1"/>
            <p:cNvSpPr/>
            <p:nvPr/>
          </p:nvSpPr>
          <p:spPr>
            <a:xfrm rot="8100000">
              <a:off x="4822982" y="1930669"/>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1"/>
            <p:cNvSpPr/>
            <p:nvPr/>
          </p:nvSpPr>
          <p:spPr>
            <a:xfrm rot="8100000">
              <a:off x="3965543" y="2788108"/>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0" name="Google Shape;960;p41"/>
          <p:cNvGrpSpPr/>
          <p:nvPr/>
        </p:nvGrpSpPr>
        <p:grpSpPr>
          <a:xfrm>
            <a:off x="5860128" y="1324554"/>
            <a:ext cx="1453436" cy="1453293"/>
            <a:chOff x="3367813" y="1278762"/>
            <a:chExt cx="2168013" cy="2167800"/>
          </a:xfrm>
        </p:grpSpPr>
        <p:sp>
          <p:nvSpPr>
            <p:cNvPr id="961" name="Google Shape;961;p41"/>
            <p:cNvSpPr/>
            <p:nvPr/>
          </p:nvSpPr>
          <p:spPr>
            <a:xfrm rot="2700000">
              <a:off x="3686341" y="1595168"/>
              <a:ext cx="1530745" cy="1534987"/>
            </a:xfrm>
            <a:prstGeom prst="roundRect">
              <a:avLst>
                <a:gd name="adj" fmla="val 11540"/>
              </a:avLst>
            </a:prstGeom>
            <a:solidFill>
              <a:srgbClr val="2852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1"/>
            <p:cNvSpPr/>
            <p:nvPr/>
          </p:nvSpPr>
          <p:spPr>
            <a:xfrm rot="8100000">
              <a:off x="3687735" y="1595882"/>
              <a:ext cx="1531009" cy="1531009"/>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1"/>
            <p:cNvSpPr/>
            <p:nvPr/>
          </p:nvSpPr>
          <p:spPr>
            <a:xfrm rot="8100034">
              <a:off x="3776462" y="1680575"/>
              <a:ext cx="1353504" cy="1361226"/>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1"/>
            <p:cNvSpPr/>
            <p:nvPr/>
          </p:nvSpPr>
          <p:spPr>
            <a:xfrm rot="8100000">
              <a:off x="4791760" y="2819537"/>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1"/>
            <p:cNvSpPr/>
            <p:nvPr/>
          </p:nvSpPr>
          <p:spPr>
            <a:xfrm rot="8100000">
              <a:off x="3934321" y="1962098"/>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1"/>
            <p:cNvSpPr/>
            <p:nvPr/>
          </p:nvSpPr>
          <p:spPr>
            <a:xfrm rot="8100000">
              <a:off x="4880156" y="2731140"/>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1"/>
            <p:cNvSpPr/>
            <p:nvPr/>
          </p:nvSpPr>
          <p:spPr>
            <a:xfrm rot="8100000">
              <a:off x="4022717" y="1873702"/>
              <a:ext cx="3788" cy="117725"/>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1"/>
            <p:cNvSpPr/>
            <p:nvPr/>
          </p:nvSpPr>
          <p:spPr>
            <a:xfrm rot="8100000">
              <a:off x="4968304" y="2642847"/>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1"/>
            <p:cNvSpPr/>
            <p:nvPr/>
          </p:nvSpPr>
          <p:spPr>
            <a:xfrm rot="8100000">
              <a:off x="4110865" y="1785408"/>
              <a:ext cx="4080" cy="117725"/>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1"/>
            <p:cNvSpPr/>
            <p:nvPr/>
          </p:nvSpPr>
          <p:spPr>
            <a:xfrm rot="8100000">
              <a:off x="4822982" y="1930669"/>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1"/>
            <p:cNvSpPr/>
            <p:nvPr/>
          </p:nvSpPr>
          <p:spPr>
            <a:xfrm rot="8100000">
              <a:off x="3965543" y="2788108"/>
              <a:ext cx="117725" cy="3788"/>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2" name="Google Shape;972;p41"/>
          <p:cNvSpPr/>
          <p:nvPr/>
        </p:nvSpPr>
        <p:spPr>
          <a:xfrm>
            <a:off x="1394301" y="2664834"/>
            <a:ext cx="82200" cy="8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1"/>
          <p:cNvSpPr/>
          <p:nvPr/>
        </p:nvSpPr>
        <p:spPr>
          <a:xfrm>
            <a:off x="1345426" y="4486366"/>
            <a:ext cx="180000" cy="180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1"/>
          <p:cNvSpPr/>
          <p:nvPr/>
        </p:nvSpPr>
        <p:spPr>
          <a:xfrm>
            <a:off x="3111463" y="2664834"/>
            <a:ext cx="82200" cy="8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1"/>
          <p:cNvSpPr/>
          <p:nvPr/>
        </p:nvSpPr>
        <p:spPr>
          <a:xfrm>
            <a:off x="4828626" y="2664834"/>
            <a:ext cx="82200" cy="8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1"/>
          <p:cNvSpPr/>
          <p:nvPr/>
        </p:nvSpPr>
        <p:spPr>
          <a:xfrm>
            <a:off x="6545776" y="2664834"/>
            <a:ext cx="82200" cy="822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7" name="Google Shape;977;p41"/>
          <p:cNvGrpSpPr/>
          <p:nvPr/>
        </p:nvGrpSpPr>
        <p:grpSpPr>
          <a:xfrm>
            <a:off x="718650" y="4486366"/>
            <a:ext cx="7730700" cy="180000"/>
            <a:chOff x="718650" y="4181566"/>
            <a:chExt cx="7730700" cy="180000"/>
          </a:xfrm>
        </p:grpSpPr>
        <p:cxnSp>
          <p:nvCxnSpPr>
            <p:cNvPr id="978" name="Google Shape;978;p41"/>
            <p:cNvCxnSpPr/>
            <p:nvPr/>
          </p:nvCxnSpPr>
          <p:spPr>
            <a:xfrm>
              <a:off x="718650" y="4185075"/>
              <a:ext cx="7730700" cy="0"/>
            </a:xfrm>
            <a:prstGeom prst="straightConnector1">
              <a:avLst/>
            </a:prstGeom>
            <a:noFill/>
            <a:ln w="9525" cap="flat" cmpd="sng">
              <a:solidFill>
                <a:schemeClr val="dk2"/>
              </a:solidFill>
              <a:prstDash val="solid"/>
              <a:round/>
              <a:headEnd type="oval" w="med" len="med"/>
              <a:tailEnd type="oval" w="med" len="med"/>
            </a:ln>
          </p:spPr>
        </p:cxnSp>
        <p:sp>
          <p:nvSpPr>
            <p:cNvPr id="979" name="Google Shape;979;p41"/>
            <p:cNvSpPr/>
            <p:nvPr/>
          </p:nvSpPr>
          <p:spPr>
            <a:xfrm>
              <a:off x="3062588" y="4181566"/>
              <a:ext cx="180000" cy="180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1"/>
            <p:cNvSpPr/>
            <p:nvPr/>
          </p:nvSpPr>
          <p:spPr>
            <a:xfrm>
              <a:off x="4779751" y="4181566"/>
              <a:ext cx="180000" cy="180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1"/>
            <p:cNvSpPr/>
            <p:nvPr/>
          </p:nvSpPr>
          <p:spPr>
            <a:xfrm>
              <a:off x="6496901" y="4181566"/>
              <a:ext cx="180000" cy="1800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982" name="Google Shape;982;p41"/>
          <p:cNvCxnSpPr>
            <a:stCxn id="973" idx="0"/>
            <a:endCxn id="972" idx="4"/>
          </p:cNvCxnSpPr>
          <p:nvPr/>
        </p:nvCxnSpPr>
        <p:spPr>
          <a:xfrm rot="10800000">
            <a:off x="1435426" y="2746966"/>
            <a:ext cx="0" cy="1739400"/>
          </a:xfrm>
          <a:prstGeom prst="straightConnector1">
            <a:avLst/>
          </a:prstGeom>
          <a:noFill/>
          <a:ln w="9525" cap="flat" cmpd="sng">
            <a:solidFill>
              <a:schemeClr val="dk2"/>
            </a:solidFill>
            <a:prstDash val="solid"/>
            <a:round/>
            <a:headEnd type="none" w="med" len="med"/>
            <a:tailEnd type="none" w="med" len="med"/>
          </a:ln>
        </p:spPr>
      </p:cxnSp>
      <p:cxnSp>
        <p:nvCxnSpPr>
          <p:cNvPr id="983" name="Google Shape;983;p41"/>
          <p:cNvCxnSpPr>
            <a:stCxn id="979" idx="0"/>
            <a:endCxn id="974" idx="4"/>
          </p:cNvCxnSpPr>
          <p:nvPr/>
        </p:nvCxnSpPr>
        <p:spPr>
          <a:xfrm rot="10800000">
            <a:off x="3152588" y="2746966"/>
            <a:ext cx="0" cy="1739400"/>
          </a:xfrm>
          <a:prstGeom prst="straightConnector1">
            <a:avLst/>
          </a:prstGeom>
          <a:noFill/>
          <a:ln w="9525" cap="flat" cmpd="sng">
            <a:solidFill>
              <a:schemeClr val="dk2"/>
            </a:solidFill>
            <a:prstDash val="solid"/>
            <a:round/>
            <a:headEnd type="none" w="med" len="med"/>
            <a:tailEnd type="none" w="med" len="med"/>
          </a:ln>
        </p:spPr>
      </p:cxnSp>
      <p:cxnSp>
        <p:nvCxnSpPr>
          <p:cNvPr id="984" name="Google Shape;984;p41"/>
          <p:cNvCxnSpPr>
            <a:stCxn id="980" idx="0"/>
            <a:endCxn id="975" idx="4"/>
          </p:cNvCxnSpPr>
          <p:nvPr/>
        </p:nvCxnSpPr>
        <p:spPr>
          <a:xfrm rot="10800000">
            <a:off x="4869751" y="2746966"/>
            <a:ext cx="0" cy="1739400"/>
          </a:xfrm>
          <a:prstGeom prst="straightConnector1">
            <a:avLst/>
          </a:prstGeom>
          <a:noFill/>
          <a:ln w="9525" cap="flat" cmpd="sng">
            <a:solidFill>
              <a:schemeClr val="dk2"/>
            </a:solidFill>
            <a:prstDash val="solid"/>
            <a:round/>
            <a:headEnd type="none" w="med" len="med"/>
            <a:tailEnd type="none" w="med" len="med"/>
          </a:ln>
        </p:spPr>
      </p:cxnSp>
      <p:cxnSp>
        <p:nvCxnSpPr>
          <p:cNvPr id="985" name="Google Shape;985;p41"/>
          <p:cNvCxnSpPr>
            <a:stCxn id="981" idx="0"/>
            <a:endCxn id="976" idx="4"/>
          </p:cNvCxnSpPr>
          <p:nvPr/>
        </p:nvCxnSpPr>
        <p:spPr>
          <a:xfrm rot="10800000">
            <a:off x="6586901" y="2746966"/>
            <a:ext cx="0" cy="1739400"/>
          </a:xfrm>
          <a:prstGeom prst="straightConnector1">
            <a:avLst/>
          </a:prstGeom>
          <a:noFill/>
          <a:ln w="9525" cap="flat" cmpd="sng">
            <a:solidFill>
              <a:schemeClr val="dk2"/>
            </a:solidFill>
            <a:prstDash val="solid"/>
            <a:round/>
            <a:headEnd type="none" w="med" len="med"/>
            <a:tailEnd type="none" w="med" len="med"/>
          </a:ln>
        </p:spPr>
      </p:cxnSp>
      <p:grpSp>
        <p:nvGrpSpPr>
          <p:cNvPr id="986" name="Google Shape;986;p41"/>
          <p:cNvGrpSpPr/>
          <p:nvPr/>
        </p:nvGrpSpPr>
        <p:grpSpPr>
          <a:xfrm>
            <a:off x="3103395" y="2911500"/>
            <a:ext cx="1843693" cy="1284551"/>
            <a:chOff x="3103395" y="2911500"/>
            <a:chExt cx="1843693" cy="1284551"/>
          </a:xfrm>
        </p:grpSpPr>
        <p:sp>
          <p:nvSpPr>
            <p:cNvPr id="987" name="Google Shape;987;p41"/>
            <p:cNvSpPr txBox="1"/>
            <p:nvPr/>
          </p:nvSpPr>
          <p:spPr>
            <a:xfrm>
              <a:off x="3308244" y="2911500"/>
              <a:ext cx="1389600" cy="335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02</a:t>
              </a:r>
              <a:endParaRPr sz="2400" dirty="0">
                <a:solidFill>
                  <a:srgbClr val="00F4AD"/>
                </a:solidFill>
                <a:latin typeface="Bebas Neue"/>
                <a:ea typeface="Bebas Neue"/>
                <a:cs typeface="Bebas Neue"/>
                <a:sym typeface="Bebas Neue"/>
              </a:endParaRPr>
            </a:p>
          </p:txBody>
        </p:sp>
        <p:sp>
          <p:nvSpPr>
            <p:cNvPr id="988" name="Google Shape;988;p41"/>
            <p:cNvSpPr txBox="1"/>
            <p:nvPr/>
          </p:nvSpPr>
          <p:spPr>
            <a:xfrm>
              <a:off x="3103395" y="3118865"/>
              <a:ext cx="1843693" cy="107718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US" sz="1800" dirty="0">
                  <a:solidFill>
                    <a:schemeClr val="tx1"/>
                  </a:solidFill>
                  <a:effectLst/>
                  <a:latin typeface="Times New Roman" panose="02020603050405020304" pitchFamily="18" charset="0"/>
                  <a:ea typeface="Calibri" panose="020F0502020204030204" pitchFamily="34" charset="0"/>
                </a:rPr>
                <a:t>explain the collaborative process between designers and developers</a:t>
              </a:r>
              <a:endParaRPr sz="1600" dirty="0">
                <a:solidFill>
                  <a:schemeClr val="tx1"/>
                </a:solidFill>
                <a:latin typeface="Roboto"/>
                <a:ea typeface="Roboto"/>
                <a:cs typeface="Roboto"/>
                <a:sym typeface="Roboto"/>
              </a:endParaRPr>
            </a:p>
          </p:txBody>
        </p:sp>
      </p:grpSp>
      <p:grpSp>
        <p:nvGrpSpPr>
          <p:cNvPr id="989" name="Google Shape;989;p41"/>
          <p:cNvGrpSpPr/>
          <p:nvPr/>
        </p:nvGrpSpPr>
        <p:grpSpPr>
          <a:xfrm>
            <a:off x="4910826" y="2911450"/>
            <a:ext cx="1528770" cy="1284600"/>
            <a:chOff x="4910826" y="2911450"/>
            <a:chExt cx="1528770" cy="1284600"/>
          </a:xfrm>
        </p:grpSpPr>
        <p:sp>
          <p:nvSpPr>
            <p:cNvPr id="990" name="Google Shape;990;p41"/>
            <p:cNvSpPr txBox="1"/>
            <p:nvPr/>
          </p:nvSpPr>
          <p:spPr>
            <a:xfrm>
              <a:off x="5049996" y="2911450"/>
              <a:ext cx="1389600" cy="335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03</a:t>
              </a:r>
              <a:endParaRPr sz="2400" dirty="0">
                <a:solidFill>
                  <a:srgbClr val="00F4AD"/>
                </a:solidFill>
                <a:latin typeface="Bebas Neue"/>
                <a:ea typeface="Bebas Neue"/>
                <a:cs typeface="Bebas Neue"/>
                <a:sym typeface="Bebas Neue"/>
              </a:endParaRPr>
            </a:p>
          </p:txBody>
        </p:sp>
        <p:sp>
          <p:nvSpPr>
            <p:cNvPr id="991" name="Google Shape;991;p41"/>
            <p:cNvSpPr txBox="1"/>
            <p:nvPr/>
          </p:nvSpPr>
          <p:spPr>
            <a:xfrm>
              <a:off x="4910826" y="3247150"/>
              <a:ext cx="1528770" cy="948900"/>
            </a:xfrm>
            <a:prstGeom prst="rect">
              <a:avLst/>
            </a:prstGeom>
            <a:noFill/>
            <a:ln>
              <a:noFill/>
            </a:ln>
          </p:spPr>
          <p:txBody>
            <a:bodyPr spcFirstLastPara="1" wrap="square" lIns="0" tIns="0" rIns="0" bIns="0" anchor="t" anchorCtr="0">
              <a:noAutofit/>
            </a:bodyPr>
            <a:lstStyle/>
            <a:p>
              <a:pPr marL="226695">
                <a:lnSpc>
                  <a:spcPct val="107000"/>
                </a:lnSpc>
                <a:spcAft>
                  <a:spcPts val="800"/>
                </a:spcAft>
                <a:tabLst>
                  <a:tab pos="4010025" algn="l"/>
                </a:tabLst>
              </a:pPr>
              <a:r>
                <a:rPr lang="en-US"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evaluate user-centered design principles.</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226695">
                <a:lnSpc>
                  <a:spcPct val="107000"/>
                </a:lnSpc>
                <a:spcAft>
                  <a:spcPts val="800"/>
                </a:spcAft>
                <a:tabLst>
                  <a:tab pos="4010025" algn="l"/>
                </a:tabLst>
              </a:pPr>
              <a:r>
                <a:rPr lang="en-US" sz="18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992" name="Google Shape;992;p41"/>
          <p:cNvGrpSpPr/>
          <p:nvPr/>
        </p:nvGrpSpPr>
        <p:grpSpPr>
          <a:xfrm>
            <a:off x="1525424" y="2911500"/>
            <a:ext cx="1430667" cy="1284550"/>
            <a:chOff x="1525424" y="2911500"/>
            <a:chExt cx="1430667" cy="1284550"/>
          </a:xfrm>
        </p:grpSpPr>
        <p:sp>
          <p:nvSpPr>
            <p:cNvPr id="993" name="Google Shape;993;p41"/>
            <p:cNvSpPr txBox="1"/>
            <p:nvPr/>
          </p:nvSpPr>
          <p:spPr>
            <a:xfrm>
              <a:off x="1566491" y="2911500"/>
              <a:ext cx="1389600" cy="335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01</a:t>
              </a:r>
              <a:endParaRPr sz="2400" dirty="0">
                <a:solidFill>
                  <a:srgbClr val="00F4AD"/>
                </a:solidFill>
                <a:latin typeface="Bebas Neue"/>
                <a:ea typeface="Bebas Neue"/>
                <a:cs typeface="Bebas Neue"/>
                <a:sym typeface="Bebas Neue"/>
              </a:endParaRPr>
            </a:p>
          </p:txBody>
        </p:sp>
        <p:sp>
          <p:nvSpPr>
            <p:cNvPr id="994" name="Google Shape;994;p41"/>
            <p:cNvSpPr txBox="1"/>
            <p:nvPr/>
          </p:nvSpPr>
          <p:spPr>
            <a:xfrm>
              <a:off x="1525424" y="3162616"/>
              <a:ext cx="1430667" cy="1033434"/>
            </a:xfrm>
            <a:prstGeom prst="rect">
              <a:avLst/>
            </a:prstGeom>
            <a:noFill/>
            <a:ln>
              <a:noFill/>
            </a:ln>
          </p:spPr>
          <p:txBody>
            <a:bodyPr spcFirstLastPara="1" wrap="square" lIns="0" tIns="0" rIns="0" bIns="0" anchor="t" anchorCtr="0">
              <a:noAutofit/>
            </a:bodyPr>
            <a:lstStyle/>
            <a:p>
              <a:pPr algn="ctr"/>
              <a:r>
                <a:rPr lang="en-US"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differentiate between web design and web development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ctr" rtl="0">
                <a:spcBef>
                  <a:spcPts val="0"/>
                </a:spcBef>
                <a:spcAft>
                  <a:spcPts val="0"/>
                </a:spcAft>
                <a:buNone/>
              </a:pPr>
              <a:endParaRPr sz="1600" dirty="0">
                <a:solidFill>
                  <a:srgbClr val="FFFFFF"/>
                </a:solidFill>
                <a:latin typeface="Roboto"/>
                <a:ea typeface="Roboto"/>
                <a:cs typeface="Roboto"/>
                <a:sym typeface="Roboto"/>
              </a:endParaRPr>
            </a:p>
          </p:txBody>
        </p:sp>
      </p:grpSp>
      <p:grpSp>
        <p:nvGrpSpPr>
          <p:cNvPr id="998" name="Google Shape;998;p41"/>
          <p:cNvGrpSpPr/>
          <p:nvPr/>
        </p:nvGrpSpPr>
        <p:grpSpPr>
          <a:xfrm>
            <a:off x="1260909" y="1862780"/>
            <a:ext cx="349143" cy="376840"/>
            <a:chOff x="2363442" y="3261172"/>
            <a:chExt cx="349143" cy="376840"/>
          </a:xfrm>
        </p:grpSpPr>
        <p:sp>
          <p:nvSpPr>
            <p:cNvPr id="999" name="Google Shape;999;p41"/>
            <p:cNvSpPr/>
            <p:nvPr/>
          </p:nvSpPr>
          <p:spPr>
            <a:xfrm>
              <a:off x="2363442" y="3261172"/>
              <a:ext cx="349143" cy="376840"/>
            </a:xfrm>
            <a:custGeom>
              <a:avLst/>
              <a:gdLst/>
              <a:ahLst/>
              <a:cxnLst/>
              <a:rect l="l" t="t" r="r" b="b"/>
              <a:pathLst>
                <a:path w="12732" h="13742" extrusionOk="0">
                  <a:moveTo>
                    <a:pt x="2416" y="2415"/>
                  </a:moveTo>
                  <a:lnTo>
                    <a:pt x="2416" y="4053"/>
                  </a:lnTo>
                  <a:lnTo>
                    <a:pt x="9662" y="4053"/>
                  </a:lnTo>
                  <a:lnTo>
                    <a:pt x="9662" y="7300"/>
                  </a:lnTo>
                  <a:lnTo>
                    <a:pt x="805" y="7300"/>
                  </a:lnTo>
                  <a:lnTo>
                    <a:pt x="805" y="2415"/>
                  </a:lnTo>
                  <a:close/>
                  <a:moveTo>
                    <a:pt x="7247" y="8105"/>
                  </a:moveTo>
                  <a:lnTo>
                    <a:pt x="7247" y="8911"/>
                  </a:lnTo>
                  <a:lnTo>
                    <a:pt x="3222" y="8911"/>
                  </a:lnTo>
                  <a:lnTo>
                    <a:pt x="3222" y="8105"/>
                  </a:lnTo>
                  <a:close/>
                  <a:moveTo>
                    <a:pt x="7247" y="9716"/>
                  </a:moveTo>
                  <a:lnTo>
                    <a:pt x="7247" y="10520"/>
                  </a:lnTo>
                  <a:lnTo>
                    <a:pt x="3222" y="10520"/>
                  </a:lnTo>
                  <a:lnTo>
                    <a:pt x="3222" y="9716"/>
                  </a:lnTo>
                  <a:close/>
                  <a:moveTo>
                    <a:pt x="9663" y="8105"/>
                  </a:moveTo>
                  <a:lnTo>
                    <a:pt x="9663" y="12131"/>
                  </a:lnTo>
                  <a:lnTo>
                    <a:pt x="805" y="12131"/>
                  </a:lnTo>
                  <a:lnTo>
                    <a:pt x="805" y="8105"/>
                  </a:lnTo>
                  <a:lnTo>
                    <a:pt x="2416" y="8105"/>
                  </a:lnTo>
                  <a:lnTo>
                    <a:pt x="2416" y="11325"/>
                  </a:lnTo>
                  <a:lnTo>
                    <a:pt x="8053" y="11325"/>
                  </a:lnTo>
                  <a:lnTo>
                    <a:pt x="8053" y="8105"/>
                  </a:lnTo>
                  <a:close/>
                  <a:moveTo>
                    <a:pt x="9977" y="1"/>
                  </a:moveTo>
                  <a:lnTo>
                    <a:pt x="2775" y="1610"/>
                  </a:lnTo>
                  <a:lnTo>
                    <a:pt x="0" y="1610"/>
                  </a:lnTo>
                  <a:lnTo>
                    <a:pt x="0" y="12936"/>
                  </a:lnTo>
                  <a:lnTo>
                    <a:pt x="805" y="12936"/>
                  </a:lnTo>
                  <a:lnTo>
                    <a:pt x="805" y="13742"/>
                  </a:lnTo>
                  <a:lnTo>
                    <a:pt x="1611" y="13742"/>
                  </a:lnTo>
                  <a:lnTo>
                    <a:pt x="1611" y="12936"/>
                  </a:lnTo>
                  <a:lnTo>
                    <a:pt x="8858" y="12936"/>
                  </a:lnTo>
                  <a:lnTo>
                    <a:pt x="8858" y="13742"/>
                  </a:lnTo>
                  <a:lnTo>
                    <a:pt x="9662" y="13742"/>
                  </a:lnTo>
                  <a:lnTo>
                    <a:pt x="9662" y="12936"/>
                  </a:lnTo>
                  <a:lnTo>
                    <a:pt x="10467" y="12936"/>
                  </a:lnTo>
                  <a:lnTo>
                    <a:pt x="10467" y="11140"/>
                  </a:lnTo>
                  <a:lnTo>
                    <a:pt x="12729" y="9649"/>
                  </a:lnTo>
                  <a:lnTo>
                    <a:pt x="12286" y="8977"/>
                  </a:lnTo>
                  <a:lnTo>
                    <a:pt x="10467" y="10176"/>
                  </a:lnTo>
                  <a:lnTo>
                    <a:pt x="10467" y="7111"/>
                  </a:lnTo>
                  <a:lnTo>
                    <a:pt x="12732" y="5595"/>
                  </a:lnTo>
                  <a:lnTo>
                    <a:pt x="12283" y="4926"/>
                  </a:lnTo>
                  <a:lnTo>
                    <a:pt x="10467" y="6143"/>
                  </a:lnTo>
                  <a:lnTo>
                    <a:pt x="10467" y="3248"/>
                  </a:lnTo>
                  <a:lnTo>
                    <a:pt x="3220" y="3248"/>
                  </a:lnTo>
                  <a:lnTo>
                    <a:pt x="3220" y="2335"/>
                  </a:lnTo>
                  <a:lnTo>
                    <a:pt x="10153" y="786"/>
                  </a:lnTo>
                  <a:lnTo>
                    <a:pt x="99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1"/>
            <p:cNvSpPr/>
            <p:nvPr/>
          </p:nvSpPr>
          <p:spPr>
            <a:xfrm>
              <a:off x="2407593" y="3394336"/>
              <a:ext cx="22130" cy="22130"/>
            </a:xfrm>
            <a:custGeom>
              <a:avLst/>
              <a:gdLst/>
              <a:ahLst/>
              <a:cxnLst/>
              <a:rect l="l" t="t" r="r" b="b"/>
              <a:pathLst>
                <a:path w="807" h="807" extrusionOk="0">
                  <a:moveTo>
                    <a:pt x="1" y="1"/>
                  </a:moveTo>
                  <a:lnTo>
                    <a:pt x="1" y="806"/>
                  </a:lnTo>
                  <a:lnTo>
                    <a:pt x="806" y="806"/>
                  </a:lnTo>
                  <a:lnTo>
                    <a:pt x="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1"/>
            <p:cNvSpPr/>
            <p:nvPr/>
          </p:nvSpPr>
          <p:spPr>
            <a:xfrm>
              <a:off x="2451743" y="3394336"/>
              <a:ext cx="22103" cy="22130"/>
            </a:xfrm>
            <a:custGeom>
              <a:avLst/>
              <a:gdLst/>
              <a:ahLst/>
              <a:cxnLst/>
              <a:rect l="l" t="t" r="r" b="b"/>
              <a:pathLst>
                <a:path w="806" h="807" extrusionOk="0">
                  <a:moveTo>
                    <a:pt x="0" y="1"/>
                  </a:moveTo>
                  <a:lnTo>
                    <a:pt x="0" y="806"/>
                  </a:lnTo>
                  <a:lnTo>
                    <a:pt x="806" y="806"/>
                  </a:lnTo>
                  <a:lnTo>
                    <a:pt x="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2" name="Google Shape;1002;p41"/>
          <p:cNvGrpSpPr/>
          <p:nvPr/>
        </p:nvGrpSpPr>
        <p:grpSpPr>
          <a:xfrm>
            <a:off x="2964086" y="1862767"/>
            <a:ext cx="376867" cy="376867"/>
            <a:chOff x="3148521" y="3261145"/>
            <a:chExt cx="376867" cy="376867"/>
          </a:xfrm>
        </p:grpSpPr>
        <p:sp>
          <p:nvSpPr>
            <p:cNvPr id="1003" name="Google Shape;1003;p41"/>
            <p:cNvSpPr/>
            <p:nvPr/>
          </p:nvSpPr>
          <p:spPr>
            <a:xfrm>
              <a:off x="3148521" y="3261145"/>
              <a:ext cx="376867" cy="376867"/>
            </a:xfrm>
            <a:custGeom>
              <a:avLst/>
              <a:gdLst/>
              <a:ahLst/>
              <a:cxnLst/>
              <a:rect l="l" t="t" r="r" b="b"/>
              <a:pathLst>
                <a:path w="13743" h="13743" extrusionOk="0">
                  <a:moveTo>
                    <a:pt x="5094" y="806"/>
                  </a:moveTo>
                  <a:lnTo>
                    <a:pt x="5899" y="1611"/>
                  </a:lnTo>
                  <a:lnTo>
                    <a:pt x="8636" y="1611"/>
                  </a:lnTo>
                  <a:lnTo>
                    <a:pt x="8233" y="2416"/>
                  </a:lnTo>
                  <a:lnTo>
                    <a:pt x="2416" y="2416"/>
                  </a:lnTo>
                  <a:lnTo>
                    <a:pt x="2416" y="8508"/>
                  </a:lnTo>
                  <a:cubicBezTo>
                    <a:pt x="2416" y="8730"/>
                    <a:pt x="2235" y="8912"/>
                    <a:pt x="2013" y="8912"/>
                  </a:cubicBezTo>
                  <a:cubicBezTo>
                    <a:pt x="1792" y="8912"/>
                    <a:pt x="1611" y="8730"/>
                    <a:pt x="1611" y="8508"/>
                  </a:cubicBezTo>
                  <a:lnTo>
                    <a:pt x="1611" y="806"/>
                  </a:lnTo>
                  <a:close/>
                  <a:moveTo>
                    <a:pt x="12132" y="1611"/>
                  </a:moveTo>
                  <a:lnTo>
                    <a:pt x="12132" y="8508"/>
                  </a:lnTo>
                  <a:cubicBezTo>
                    <a:pt x="12132" y="8730"/>
                    <a:pt x="11952" y="8912"/>
                    <a:pt x="11730" y="8912"/>
                  </a:cubicBezTo>
                  <a:lnTo>
                    <a:pt x="3153" y="8912"/>
                  </a:lnTo>
                  <a:cubicBezTo>
                    <a:pt x="3196" y="8785"/>
                    <a:pt x="3222" y="8650"/>
                    <a:pt x="3222" y="8508"/>
                  </a:cubicBezTo>
                  <a:lnTo>
                    <a:pt x="3222" y="3222"/>
                  </a:lnTo>
                  <a:lnTo>
                    <a:pt x="8730" y="3222"/>
                  </a:lnTo>
                  <a:lnTo>
                    <a:pt x="9536" y="1611"/>
                  </a:lnTo>
                  <a:close/>
                  <a:moveTo>
                    <a:pt x="7274" y="11326"/>
                  </a:moveTo>
                  <a:lnTo>
                    <a:pt x="7274" y="12132"/>
                  </a:lnTo>
                  <a:lnTo>
                    <a:pt x="8079" y="12132"/>
                  </a:lnTo>
                  <a:lnTo>
                    <a:pt x="8079" y="12937"/>
                  </a:lnTo>
                  <a:lnTo>
                    <a:pt x="5663" y="12937"/>
                  </a:lnTo>
                  <a:lnTo>
                    <a:pt x="5663" y="12132"/>
                  </a:lnTo>
                  <a:lnTo>
                    <a:pt x="6469" y="12132"/>
                  </a:lnTo>
                  <a:lnTo>
                    <a:pt x="6469" y="11326"/>
                  </a:lnTo>
                  <a:close/>
                  <a:moveTo>
                    <a:pt x="805" y="0"/>
                  </a:moveTo>
                  <a:lnTo>
                    <a:pt x="805" y="8508"/>
                  </a:lnTo>
                  <a:cubicBezTo>
                    <a:pt x="805" y="9174"/>
                    <a:pt x="1348" y="9717"/>
                    <a:pt x="2013" y="9717"/>
                  </a:cubicBezTo>
                  <a:lnTo>
                    <a:pt x="6469" y="9717"/>
                  </a:lnTo>
                  <a:lnTo>
                    <a:pt x="6469" y="10521"/>
                  </a:lnTo>
                  <a:lnTo>
                    <a:pt x="5663" y="10521"/>
                  </a:lnTo>
                  <a:lnTo>
                    <a:pt x="5663" y="11326"/>
                  </a:lnTo>
                  <a:lnTo>
                    <a:pt x="4858" y="11326"/>
                  </a:lnTo>
                  <a:lnTo>
                    <a:pt x="4858" y="12132"/>
                  </a:lnTo>
                  <a:lnTo>
                    <a:pt x="0" y="12132"/>
                  </a:lnTo>
                  <a:lnTo>
                    <a:pt x="0" y="12937"/>
                  </a:lnTo>
                  <a:lnTo>
                    <a:pt x="4858" y="12937"/>
                  </a:lnTo>
                  <a:lnTo>
                    <a:pt x="4858" y="13743"/>
                  </a:lnTo>
                  <a:lnTo>
                    <a:pt x="8885" y="13743"/>
                  </a:lnTo>
                  <a:lnTo>
                    <a:pt x="8885" y="12937"/>
                  </a:lnTo>
                  <a:lnTo>
                    <a:pt x="13742" y="12937"/>
                  </a:lnTo>
                  <a:lnTo>
                    <a:pt x="13742" y="12132"/>
                  </a:lnTo>
                  <a:lnTo>
                    <a:pt x="8885" y="12132"/>
                  </a:lnTo>
                  <a:lnTo>
                    <a:pt x="8885" y="11326"/>
                  </a:lnTo>
                  <a:lnTo>
                    <a:pt x="8079" y="11326"/>
                  </a:lnTo>
                  <a:lnTo>
                    <a:pt x="8079" y="10521"/>
                  </a:lnTo>
                  <a:lnTo>
                    <a:pt x="7274" y="10521"/>
                  </a:lnTo>
                  <a:lnTo>
                    <a:pt x="7274" y="9717"/>
                  </a:lnTo>
                  <a:lnTo>
                    <a:pt x="11730" y="9717"/>
                  </a:lnTo>
                  <a:cubicBezTo>
                    <a:pt x="12396" y="9717"/>
                    <a:pt x="12937" y="9174"/>
                    <a:pt x="12937" y="8508"/>
                  </a:cubicBezTo>
                  <a:lnTo>
                    <a:pt x="12937" y="806"/>
                  </a:lnTo>
                  <a:lnTo>
                    <a:pt x="6232" y="806"/>
                  </a:lnTo>
                  <a:lnTo>
                    <a:pt x="54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1"/>
            <p:cNvSpPr/>
            <p:nvPr/>
          </p:nvSpPr>
          <p:spPr>
            <a:xfrm>
              <a:off x="3414190" y="3417179"/>
              <a:ext cx="44945" cy="22103"/>
            </a:xfrm>
            <a:custGeom>
              <a:avLst/>
              <a:gdLst/>
              <a:ahLst/>
              <a:cxnLst/>
              <a:rect l="l" t="t" r="r" b="b"/>
              <a:pathLst>
                <a:path w="1639" h="806" extrusionOk="0">
                  <a:moveTo>
                    <a:pt x="1" y="0"/>
                  </a:moveTo>
                  <a:lnTo>
                    <a:pt x="1" y="805"/>
                  </a:lnTo>
                  <a:lnTo>
                    <a:pt x="1638" y="805"/>
                  </a:lnTo>
                  <a:lnTo>
                    <a:pt x="16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1"/>
            <p:cNvSpPr/>
            <p:nvPr/>
          </p:nvSpPr>
          <p:spPr>
            <a:xfrm>
              <a:off x="3414190" y="3461329"/>
              <a:ext cx="44945" cy="22130"/>
            </a:xfrm>
            <a:custGeom>
              <a:avLst/>
              <a:gdLst/>
              <a:ahLst/>
              <a:cxnLst/>
              <a:rect l="l" t="t" r="r" b="b"/>
              <a:pathLst>
                <a:path w="1639" h="807" extrusionOk="0">
                  <a:moveTo>
                    <a:pt x="1" y="1"/>
                  </a:moveTo>
                  <a:lnTo>
                    <a:pt x="1" y="806"/>
                  </a:lnTo>
                  <a:lnTo>
                    <a:pt x="1638" y="806"/>
                  </a:lnTo>
                  <a:lnTo>
                    <a:pt x="16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41"/>
          <p:cNvGrpSpPr/>
          <p:nvPr/>
        </p:nvGrpSpPr>
        <p:grpSpPr>
          <a:xfrm>
            <a:off x="4681365" y="1862767"/>
            <a:ext cx="376840" cy="376867"/>
            <a:chOff x="3975474" y="3261145"/>
            <a:chExt cx="376840" cy="376867"/>
          </a:xfrm>
        </p:grpSpPr>
        <p:sp>
          <p:nvSpPr>
            <p:cNvPr id="1007" name="Google Shape;1007;p41"/>
            <p:cNvSpPr/>
            <p:nvPr/>
          </p:nvSpPr>
          <p:spPr>
            <a:xfrm>
              <a:off x="3975474" y="3261145"/>
              <a:ext cx="376840" cy="376867"/>
            </a:xfrm>
            <a:custGeom>
              <a:avLst/>
              <a:gdLst/>
              <a:ahLst/>
              <a:cxnLst/>
              <a:rect l="l" t="t" r="r" b="b"/>
              <a:pathLst>
                <a:path w="13742" h="13743" extrusionOk="0">
                  <a:moveTo>
                    <a:pt x="12936" y="806"/>
                  </a:moveTo>
                  <a:lnTo>
                    <a:pt x="12936" y="8079"/>
                  </a:lnTo>
                  <a:lnTo>
                    <a:pt x="805" y="8079"/>
                  </a:lnTo>
                  <a:lnTo>
                    <a:pt x="805" y="806"/>
                  </a:lnTo>
                  <a:close/>
                  <a:moveTo>
                    <a:pt x="12936" y="8885"/>
                  </a:moveTo>
                  <a:lnTo>
                    <a:pt x="12936" y="9689"/>
                  </a:lnTo>
                  <a:lnTo>
                    <a:pt x="805" y="9689"/>
                  </a:lnTo>
                  <a:lnTo>
                    <a:pt x="805" y="8885"/>
                  </a:lnTo>
                  <a:close/>
                  <a:moveTo>
                    <a:pt x="8079" y="10494"/>
                  </a:moveTo>
                  <a:lnTo>
                    <a:pt x="8079" y="11730"/>
                  </a:lnTo>
                  <a:cubicBezTo>
                    <a:pt x="8079" y="12182"/>
                    <a:pt x="8229" y="12600"/>
                    <a:pt x="8482" y="12937"/>
                  </a:cubicBezTo>
                  <a:lnTo>
                    <a:pt x="5259" y="12937"/>
                  </a:lnTo>
                  <a:cubicBezTo>
                    <a:pt x="5514" y="12600"/>
                    <a:pt x="5664" y="12182"/>
                    <a:pt x="5664" y="11730"/>
                  </a:cubicBezTo>
                  <a:lnTo>
                    <a:pt x="5664" y="10494"/>
                  </a:lnTo>
                  <a:close/>
                  <a:moveTo>
                    <a:pt x="1" y="0"/>
                  </a:moveTo>
                  <a:lnTo>
                    <a:pt x="1" y="10494"/>
                  </a:lnTo>
                  <a:lnTo>
                    <a:pt x="4859" y="10494"/>
                  </a:lnTo>
                  <a:lnTo>
                    <a:pt x="4859" y="11730"/>
                  </a:lnTo>
                  <a:cubicBezTo>
                    <a:pt x="4859" y="12395"/>
                    <a:pt x="4316" y="12937"/>
                    <a:pt x="3651" y="12937"/>
                  </a:cubicBezTo>
                  <a:lnTo>
                    <a:pt x="3651" y="13743"/>
                  </a:lnTo>
                  <a:lnTo>
                    <a:pt x="10092" y="13743"/>
                  </a:lnTo>
                  <a:lnTo>
                    <a:pt x="10092" y="12937"/>
                  </a:lnTo>
                  <a:cubicBezTo>
                    <a:pt x="9427" y="12937"/>
                    <a:pt x="8884" y="12395"/>
                    <a:pt x="8884" y="11730"/>
                  </a:cubicBezTo>
                  <a:lnTo>
                    <a:pt x="8884" y="10494"/>
                  </a:lnTo>
                  <a:lnTo>
                    <a:pt x="13742" y="10494"/>
                  </a:lnTo>
                  <a:lnTo>
                    <a:pt x="137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1"/>
            <p:cNvSpPr/>
            <p:nvPr/>
          </p:nvSpPr>
          <p:spPr>
            <a:xfrm>
              <a:off x="4086617" y="3306036"/>
              <a:ext cx="154581" cy="154608"/>
            </a:xfrm>
            <a:custGeom>
              <a:avLst/>
              <a:gdLst/>
              <a:ahLst/>
              <a:cxnLst/>
              <a:rect l="l" t="t" r="r" b="b"/>
              <a:pathLst>
                <a:path w="5637" h="5638" extrusionOk="0">
                  <a:moveTo>
                    <a:pt x="2818" y="2417"/>
                  </a:moveTo>
                  <a:cubicBezTo>
                    <a:pt x="3040" y="2417"/>
                    <a:pt x="3220" y="2597"/>
                    <a:pt x="3220" y="2819"/>
                  </a:cubicBezTo>
                  <a:cubicBezTo>
                    <a:pt x="3220" y="3041"/>
                    <a:pt x="3040" y="3221"/>
                    <a:pt x="2818" y="3221"/>
                  </a:cubicBezTo>
                  <a:cubicBezTo>
                    <a:pt x="2596" y="3221"/>
                    <a:pt x="2416" y="3041"/>
                    <a:pt x="2416" y="2819"/>
                  </a:cubicBezTo>
                  <a:cubicBezTo>
                    <a:pt x="2416" y="2597"/>
                    <a:pt x="2596" y="2417"/>
                    <a:pt x="2818" y="2417"/>
                  </a:cubicBezTo>
                  <a:close/>
                  <a:moveTo>
                    <a:pt x="2818" y="1"/>
                  </a:moveTo>
                  <a:cubicBezTo>
                    <a:pt x="1265" y="1"/>
                    <a:pt x="0" y="1266"/>
                    <a:pt x="0" y="2819"/>
                  </a:cubicBezTo>
                  <a:cubicBezTo>
                    <a:pt x="0" y="4372"/>
                    <a:pt x="1264" y="5637"/>
                    <a:pt x="2818" y="5637"/>
                  </a:cubicBezTo>
                  <a:cubicBezTo>
                    <a:pt x="3337" y="5637"/>
                    <a:pt x="3844" y="5494"/>
                    <a:pt x="4286" y="5224"/>
                  </a:cubicBezTo>
                  <a:lnTo>
                    <a:pt x="3866" y="4538"/>
                  </a:lnTo>
                  <a:cubicBezTo>
                    <a:pt x="3551" y="4731"/>
                    <a:pt x="3188" y="4832"/>
                    <a:pt x="2818" y="4832"/>
                  </a:cubicBezTo>
                  <a:cubicBezTo>
                    <a:pt x="1708" y="4832"/>
                    <a:pt x="806" y="3929"/>
                    <a:pt x="806" y="2819"/>
                  </a:cubicBezTo>
                  <a:cubicBezTo>
                    <a:pt x="806" y="1709"/>
                    <a:pt x="1708" y="806"/>
                    <a:pt x="2818" y="806"/>
                  </a:cubicBezTo>
                  <a:cubicBezTo>
                    <a:pt x="3929" y="806"/>
                    <a:pt x="4831" y="1709"/>
                    <a:pt x="4831" y="2819"/>
                  </a:cubicBezTo>
                  <a:cubicBezTo>
                    <a:pt x="4831" y="3041"/>
                    <a:pt x="4651" y="3221"/>
                    <a:pt x="4429" y="3221"/>
                  </a:cubicBezTo>
                  <a:cubicBezTo>
                    <a:pt x="4207" y="3221"/>
                    <a:pt x="4026" y="3041"/>
                    <a:pt x="4026" y="2819"/>
                  </a:cubicBezTo>
                  <a:cubicBezTo>
                    <a:pt x="4026" y="2153"/>
                    <a:pt x="3485" y="1612"/>
                    <a:pt x="2818" y="1612"/>
                  </a:cubicBezTo>
                  <a:cubicBezTo>
                    <a:pt x="2152" y="1612"/>
                    <a:pt x="1611" y="2153"/>
                    <a:pt x="1611" y="2819"/>
                  </a:cubicBezTo>
                  <a:cubicBezTo>
                    <a:pt x="1611" y="3485"/>
                    <a:pt x="2152" y="4026"/>
                    <a:pt x="2818" y="4026"/>
                  </a:cubicBezTo>
                  <a:cubicBezTo>
                    <a:pt x="3128" y="4026"/>
                    <a:pt x="3410" y="3910"/>
                    <a:pt x="3624" y="3718"/>
                  </a:cubicBezTo>
                  <a:cubicBezTo>
                    <a:pt x="3837" y="3910"/>
                    <a:pt x="4120" y="4026"/>
                    <a:pt x="4429" y="4026"/>
                  </a:cubicBezTo>
                  <a:cubicBezTo>
                    <a:pt x="5095" y="4026"/>
                    <a:pt x="5637" y="3485"/>
                    <a:pt x="5637" y="2819"/>
                  </a:cubicBezTo>
                  <a:cubicBezTo>
                    <a:pt x="5637" y="1266"/>
                    <a:pt x="4373" y="1"/>
                    <a:pt x="2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41"/>
          <p:cNvSpPr/>
          <p:nvPr/>
        </p:nvSpPr>
        <p:spPr>
          <a:xfrm>
            <a:off x="6398412" y="1870555"/>
            <a:ext cx="376867" cy="361291"/>
          </a:xfrm>
          <a:custGeom>
            <a:avLst/>
            <a:gdLst/>
            <a:ahLst/>
            <a:cxnLst/>
            <a:rect l="l" t="t" r="r" b="b"/>
            <a:pathLst>
              <a:path w="13743" h="13175" extrusionOk="0">
                <a:moveTo>
                  <a:pt x="6063" y="805"/>
                </a:moveTo>
                <a:cubicBezTo>
                  <a:pt x="7071" y="805"/>
                  <a:pt x="7980" y="1334"/>
                  <a:pt x="8494" y="2220"/>
                </a:cubicBezTo>
                <a:lnTo>
                  <a:pt x="8613" y="2425"/>
                </a:lnTo>
                <a:lnTo>
                  <a:pt x="8851" y="2421"/>
                </a:lnTo>
                <a:cubicBezTo>
                  <a:pt x="8872" y="2419"/>
                  <a:pt x="8890" y="2418"/>
                  <a:pt x="8904" y="2416"/>
                </a:cubicBezTo>
                <a:cubicBezTo>
                  <a:pt x="9659" y="2426"/>
                  <a:pt x="10313" y="2965"/>
                  <a:pt x="10463" y="3704"/>
                </a:cubicBezTo>
                <a:lnTo>
                  <a:pt x="10528" y="4026"/>
                </a:lnTo>
                <a:lnTo>
                  <a:pt x="10898" y="4026"/>
                </a:lnTo>
                <a:cubicBezTo>
                  <a:pt x="12022" y="4026"/>
                  <a:pt x="12937" y="4930"/>
                  <a:pt x="12937" y="6040"/>
                </a:cubicBezTo>
                <a:cubicBezTo>
                  <a:pt x="12937" y="7080"/>
                  <a:pt x="12133" y="7939"/>
                  <a:pt x="11106" y="8042"/>
                </a:cubicBezTo>
                <a:lnTo>
                  <a:pt x="9287" y="5313"/>
                </a:lnTo>
                <a:lnTo>
                  <a:pt x="7461" y="8053"/>
                </a:lnTo>
                <a:lnTo>
                  <a:pt x="5663" y="8053"/>
                </a:lnTo>
                <a:lnTo>
                  <a:pt x="5663" y="5637"/>
                </a:lnTo>
                <a:lnTo>
                  <a:pt x="3248" y="5637"/>
                </a:lnTo>
                <a:lnTo>
                  <a:pt x="3248" y="8053"/>
                </a:lnTo>
                <a:lnTo>
                  <a:pt x="2846" y="8053"/>
                </a:lnTo>
                <a:cubicBezTo>
                  <a:pt x="1720" y="8053"/>
                  <a:pt x="805" y="7149"/>
                  <a:pt x="805" y="6040"/>
                </a:cubicBezTo>
                <a:cubicBezTo>
                  <a:pt x="805" y="4930"/>
                  <a:pt x="1720" y="4026"/>
                  <a:pt x="2846" y="4026"/>
                </a:cubicBezTo>
                <a:lnTo>
                  <a:pt x="3248" y="4026"/>
                </a:lnTo>
                <a:lnTo>
                  <a:pt x="3248" y="3656"/>
                </a:lnTo>
                <a:cubicBezTo>
                  <a:pt x="3248" y="2135"/>
                  <a:pt x="4440" y="865"/>
                  <a:pt x="5958" y="807"/>
                </a:cubicBezTo>
                <a:cubicBezTo>
                  <a:pt x="5993" y="806"/>
                  <a:pt x="6028" y="805"/>
                  <a:pt x="6063" y="805"/>
                </a:cubicBezTo>
                <a:close/>
                <a:moveTo>
                  <a:pt x="4859" y="6442"/>
                </a:moveTo>
                <a:lnTo>
                  <a:pt x="4859" y="10468"/>
                </a:lnTo>
                <a:lnTo>
                  <a:pt x="5309" y="10468"/>
                </a:lnTo>
                <a:lnTo>
                  <a:pt x="4456" y="11734"/>
                </a:lnTo>
                <a:lnTo>
                  <a:pt x="3603" y="10468"/>
                </a:lnTo>
                <a:lnTo>
                  <a:pt x="4054" y="10468"/>
                </a:lnTo>
                <a:lnTo>
                  <a:pt x="4054" y="6442"/>
                </a:lnTo>
                <a:close/>
                <a:moveTo>
                  <a:pt x="9287" y="6765"/>
                </a:moveTo>
                <a:lnTo>
                  <a:pt x="10146" y="8053"/>
                </a:lnTo>
                <a:lnTo>
                  <a:pt x="9690" y="8053"/>
                </a:lnTo>
                <a:lnTo>
                  <a:pt x="9690" y="12078"/>
                </a:lnTo>
                <a:lnTo>
                  <a:pt x="8885" y="12078"/>
                </a:lnTo>
                <a:lnTo>
                  <a:pt x="8885" y="8053"/>
                </a:lnTo>
                <a:lnTo>
                  <a:pt x="8429" y="8053"/>
                </a:lnTo>
                <a:lnTo>
                  <a:pt x="9287" y="6765"/>
                </a:lnTo>
                <a:close/>
                <a:moveTo>
                  <a:pt x="6067" y="0"/>
                </a:moveTo>
                <a:cubicBezTo>
                  <a:pt x="4196" y="0"/>
                  <a:pt x="2651" y="1425"/>
                  <a:pt x="2463" y="3247"/>
                </a:cubicBezTo>
                <a:cubicBezTo>
                  <a:pt x="1074" y="3433"/>
                  <a:pt x="0" y="4615"/>
                  <a:pt x="0" y="6040"/>
                </a:cubicBezTo>
                <a:cubicBezTo>
                  <a:pt x="0" y="7593"/>
                  <a:pt x="1276" y="8857"/>
                  <a:pt x="2845" y="8857"/>
                </a:cubicBezTo>
                <a:lnTo>
                  <a:pt x="3248" y="8857"/>
                </a:lnTo>
                <a:lnTo>
                  <a:pt x="3248" y="9662"/>
                </a:lnTo>
                <a:lnTo>
                  <a:pt x="2089" y="9662"/>
                </a:lnTo>
                <a:lnTo>
                  <a:pt x="4456" y="13175"/>
                </a:lnTo>
                <a:lnTo>
                  <a:pt x="6823" y="9662"/>
                </a:lnTo>
                <a:lnTo>
                  <a:pt x="5663" y="9662"/>
                </a:lnTo>
                <a:lnTo>
                  <a:pt x="5663" y="8857"/>
                </a:lnTo>
                <a:lnTo>
                  <a:pt x="8079" y="8857"/>
                </a:lnTo>
                <a:lnTo>
                  <a:pt x="8079" y="12884"/>
                </a:lnTo>
                <a:lnTo>
                  <a:pt x="10494" y="12884"/>
                </a:lnTo>
                <a:lnTo>
                  <a:pt x="10494" y="8857"/>
                </a:lnTo>
                <a:lnTo>
                  <a:pt x="11650" y="8857"/>
                </a:lnTo>
                <a:lnTo>
                  <a:pt x="11592" y="8772"/>
                </a:lnTo>
                <a:cubicBezTo>
                  <a:pt x="12826" y="8465"/>
                  <a:pt x="13742" y="7356"/>
                  <a:pt x="13742" y="6040"/>
                </a:cubicBezTo>
                <a:cubicBezTo>
                  <a:pt x="13742" y="4575"/>
                  <a:pt x="12610" y="3368"/>
                  <a:pt x="11166" y="3233"/>
                </a:cubicBezTo>
                <a:cubicBezTo>
                  <a:pt x="10854" y="2333"/>
                  <a:pt x="10026" y="1691"/>
                  <a:pt x="9067" y="1618"/>
                </a:cubicBezTo>
                <a:cubicBezTo>
                  <a:pt x="8765" y="1164"/>
                  <a:pt x="8365" y="782"/>
                  <a:pt x="7898" y="505"/>
                </a:cubicBezTo>
                <a:cubicBezTo>
                  <a:pt x="7346" y="175"/>
                  <a:pt x="6712" y="0"/>
                  <a:pt x="60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2"/>
        <p:cNvGrpSpPr/>
        <p:nvPr/>
      </p:nvGrpSpPr>
      <p:grpSpPr>
        <a:xfrm>
          <a:off x="0" y="0"/>
          <a:ext cx="0" cy="0"/>
          <a:chOff x="0" y="0"/>
          <a:chExt cx="0" cy="0"/>
        </a:xfrm>
      </p:grpSpPr>
      <p:sp>
        <p:nvSpPr>
          <p:cNvPr id="2453" name="Google Shape;2453;p61"/>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p>
            <a:pPr marL="228600">
              <a:lnSpc>
                <a:spcPct val="107000"/>
              </a:lnSpc>
              <a:spcAft>
                <a:spcPts val="800"/>
              </a:spcAft>
              <a:tabLst>
                <a:tab pos="4010025" algn="l"/>
              </a:tabLst>
            </a:pPr>
            <a:r>
              <a:rPr lang="en-US" sz="3200" b="1" kern="100" dirty="0">
                <a:effectLst/>
                <a:latin typeface="Times New Roman" panose="02020603050405020304" pitchFamily="18" charset="0"/>
                <a:ea typeface="Times New Roman" panose="02020603050405020304" pitchFamily="18" charset="0"/>
                <a:cs typeface="Times New Roman" panose="02020603050405020304" pitchFamily="18" charset="0"/>
              </a:rPr>
              <a:t>Lead-in: </a:t>
            </a:r>
            <a:r>
              <a:rPr lang="en-US" sz="3200" kern="100" dirty="0">
                <a:effectLst/>
                <a:latin typeface="Times New Roman" panose="02020603050405020304" pitchFamily="18" charset="0"/>
                <a:ea typeface="Times New Roman" panose="02020603050405020304" pitchFamily="18" charset="0"/>
                <a:cs typeface="Times New Roman" panose="02020603050405020304" pitchFamily="18" charset="0"/>
              </a:rPr>
              <a:t>Let’s talk!</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effectLst/>
              <a:latin typeface="Times New Roman" panose="02020603050405020304" pitchFamily="18" charset="0"/>
              <a:ea typeface="Times New Roman" panose="02020603050405020304" pitchFamily="18" charset="0"/>
            </a:endParaRPr>
          </a:p>
        </p:txBody>
      </p:sp>
      <p:grpSp>
        <p:nvGrpSpPr>
          <p:cNvPr id="2454" name="Google Shape;2454;p61"/>
          <p:cNvGrpSpPr/>
          <p:nvPr/>
        </p:nvGrpSpPr>
        <p:grpSpPr>
          <a:xfrm>
            <a:off x="1574726" y="1803346"/>
            <a:ext cx="1920564" cy="1792070"/>
            <a:chOff x="1650926" y="1879546"/>
            <a:chExt cx="1920564" cy="1792070"/>
          </a:xfrm>
        </p:grpSpPr>
        <p:sp>
          <p:nvSpPr>
            <p:cNvPr id="2455" name="Google Shape;2455;p61"/>
            <p:cNvSpPr/>
            <p:nvPr/>
          </p:nvSpPr>
          <p:spPr>
            <a:xfrm rot="2700000">
              <a:off x="2393406" y="2631812"/>
              <a:ext cx="396687" cy="396687"/>
            </a:xfrm>
            <a:prstGeom prst="rect">
              <a:avLst/>
            </a:prstGeom>
            <a:solidFill>
              <a:srgbClr val="00F4AD">
                <a:alpha val="27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6" name="Google Shape;2456;p61"/>
            <p:cNvGrpSpPr/>
            <p:nvPr/>
          </p:nvGrpSpPr>
          <p:grpSpPr>
            <a:xfrm>
              <a:off x="1650926" y="1879546"/>
              <a:ext cx="1920564" cy="1792070"/>
              <a:chOff x="1650926" y="1879546"/>
              <a:chExt cx="1920564" cy="1792070"/>
            </a:xfrm>
          </p:grpSpPr>
          <p:sp>
            <p:nvSpPr>
              <p:cNvPr id="2457" name="Google Shape;2457;p61"/>
              <p:cNvSpPr/>
              <p:nvPr/>
            </p:nvSpPr>
            <p:spPr>
              <a:xfrm rot="2700000">
                <a:off x="1996706" y="2235086"/>
                <a:ext cx="1190061" cy="1190061"/>
              </a:xfrm>
              <a:prstGeom prst="rect">
                <a:avLst/>
              </a:prstGeom>
              <a:solidFill>
                <a:srgbClr val="00F4AD">
                  <a:alpha val="27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1"/>
              <p:cNvSpPr/>
              <p:nvPr/>
            </p:nvSpPr>
            <p:spPr>
              <a:xfrm rot="2700000">
                <a:off x="2126531" y="2364954"/>
                <a:ext cx="930411" cy="930411"/>
              </a:xfrm>
              <a:prstGeom prst="rect">
                <a:avLst/>
              </a:prstGeom>
              <a:solidFill>
                <a:srgbClr val="00F4AD">
                  <a:alpha val="27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1"/>
              <p:cNvSpPr/>
              <p:nvPr/>
            </p:nvSpPr>
            <p:spPr>
              <a:xfrm rot="2700000">
                <a:off x="2259975" y="2498417"/>
                <a:ext cx="663549" cy="663549"/>
              </a:xfrm>
              <a:prstGeom prst="rect">
                <a:avLst/>
              </a:prstGeom>
              <a:solidFill>
                <a:srgbClr val="00F4AD">
                  <a:alpha val="279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60" name="Google Shape;2460;p61"/>
              <p:cNvGrpSpPr/>
              <p:nvPr/>
            </p:nvGrpSpPr>
            <p:grpSpPr>
              <a:xfrm rot="2700000">
                <a:off x="1839402" y="1916125"/>
                <a:ext cx="391434" cy="695228"/>
                <a:chOff x="1578700" y="1547575"/>
                <a:chExt cx="521450" cy="926150"/>
              </a:xfrm>
            </p:grpSpPr>
            <p:sp>
              <p:nvSpPr>
                <p:cNvPr id="2461" name="Google Shape;2461;p61"/>
                <p:cNvSpPr/>
                <p:nvPr/>
              </p:nvSpPr>
              <p:spPr>
                <a:xfrm>
                  <a:off x="1671335" y="1614583"/>
                  <a:ext cx="428815" cy="163627"/>
                </a:xfrm>
                <a:custGeom>
                  <a:avLst/>
                  <a:gdLst/>
                  <a:ahLst/>
                  <a:cxnLst/>
                  <a:rect l="l" t="t" r="r" b="b"/>
                  <a:pathLst>
                    <a:path w="2259" h="862" extrusionOk="0">
                      <a:moveTo>
                        <a:pt x="9" y="0"/>
                      </a:moveTo>
                      <a:lnTo>
                        <a:pt x="0" y="11"/>
                      </a:lnTo>
                      <a:lnTo>
                        <a:pt x="1055" y="861"/>
                      </a:lnTo>
                      <a:lnTo>
                        <a:pt x="2259" y="861"/>
                      </a:lnTo>
                      <a:lnTo>
                        <a:pt x="2259" y="848"/>
                      </a:lnTo>
                      <a:lnTo>
                        <a:pt x="1059" y="848"/>
                      </a:lnTo>
                      <a:lnTo>
                        <a:pt x="9"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1"/>
                <p:cNvSpPr/>
                <p:nvPr/>
              </p:nvSpPr>
              <p:spPr>
                <a:xfrm>
                  <a:off x="1671335" y="1805735"/>
                  <a:ext cx="428815" cy="143696"/>
                </a:xfrm>
                <a:custGeom>
                  <a:avLst/>
                  <a:gdLst/>
                  <a:ahLst/>
                  <a:cxnLst/>
                  <a:rect l="l" t="t" r="r" b="b"/>
                  <a:pathLst>
                    <a:path w="2259" h="757" extrusionOk="0">
                      <a:moveTo>
                        <a:pt x="7" y="0"/>
                      </a:moveTo>
                      <a:lnTo>
                        <a:pt x="0" y="10"/>
                      </a:lnTo>
                      <a:lnTo>
                        <a:pt x="1053" y="756"/>
                      </a:lnTo>
                      <a:lnTo>
                        <a:pt x="1055" y="757"/>
                      </a:lnTo>
                      <a:lnTo>
                        <a:pt x="2259" y="757"/>
                      </a:lnTo>
                      <a:lnTo>
                        <a:pt x="2259" y="744"/>
                      </a:lnTo>
                      <a:lnTo>
                        <a:pt x="1059" y="744"/>
                      </a:lnTo>
                      <a:lnTo>
                        <a:pt x="7"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1"/>
                <p:cNvSpPr/>
                <p:nvPr/>
              </p:nvSpPr>
              <p:spPr>
                <a:xfrm>
                  <a:off x="1671335" y="2243469"/>
                  <a:ext cx="428815" cy="163627"/>
                </a:xfrm>
                <a:custGeom>
                  <a:avLst/>
                  <a:gdLst/>
                  <a:ahLst/>
                  <a:cxnLst/>
                  <a:rect l="l" t="t" r="r" b="b"/>
                  <a:pathLst>
                    <a:path w="2259" h="862" extrusionOk="0">
                      <a:moveTo>
                        <a:pt x="1055" y="0"/>
                      </a:moveTo>
                      <a:lnTo>
                        <a:pt x="0" y="851"/>
                      </a:lnTo>
                      <a:lnTo>
                        <a:pt x="9" y="861"/>
                      </a:lnTo>
                      <a:lnTo>
                        <a:pt x="1059" y="14"/>
                      </a:lnTo>
                      <a:lnTo>
                        <a:pt x="2259" y="14"/>
                      </a:lnTo>
                      <a:lnTo>
                        <a:pt x="2259"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1"/>
                <p:cNvSpPr/>
                <p:nvPr/>
              </p:nvSpPr>
              <p:spPr>
                <a:xfrm>
                  <a:off x="1671335" y="2072058"/>
                  <a:ext cx="428815" cy="143885"/>
                </a:xfrm>
                <a:custGeom>
                  <a:avLst/>
                  <a:gdLst/>
                  <a:ahLst/>
                  <a:cxnLst/>
                  <a:rect l="l" t="t" r="r" b="b"/>
                  <a:pathLst>
                    <a:path w="2259" h="758" extrusionOk="0">
                      <a:moveTo>
                        <a:pt x="1055" y="1"/>
                      </a:moveTo>
                      <a:lnTo>
                        <a:pt x="0" y="747"/>
                      </a:lnTo>
                      <a:lnTo>
                        <a:pt x="7" y="757"/>
                      </a:lnTo>
                      <a:lnTo>
                        <a:pt x="1059" y="13"/>
                      </a:lnTo>
                      <a:lnTo>
                        <a:pt x="2259" y="13"/>
                      </a:lnTo>
                      <a:lnTo>
                        <a:pt x="2259"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1"/>
                <p:cNvSpPr/>
                <p:nvPr/>
              </p:nvSpPr>
              <p:spPr>
                <a:xfrm>
                  <a:off x="1578700" y="1547575"/>
                  <a:ext cx="89028" cy="89217"/>
                </a:xfrm>
                <a:custGeom>
                  <a:avLst/>
                  <a:gdLst/>
                  <a:ahLst/>
                  <a:cxnLst/>
                  <a:rect l="l" t="t" r="r" b="b"/>
                  <a:pathLst>
                    <a:path w="469" h="470" extrusionOk="0">
                      <a:moveTo>
                        <a:pt x="235" y="14"/>
                      </a:moveTo>
                      <a:cubicBezTo>
                        <a:pt x="357" y="14"/>
                        <a:pt x="456" y="113"/>
                        <a:pt x="456" y="235"/>
                      </a:cubicBezTo>
                      <a:cubicBezTo>
                        <a:pt x="456" y="357"/>
                        <a:pt x="357" y="457"/>
                        <a:pt x="235" y="457"/>
                      </a:cubicBezTo>
                      <a:cubicBezTo>
                        <a:pt x="113" y="457"/>
                        <a:pt x="14" y="357"/>
                        <a:pt x="14" y="235"/>
                      </a:cubicBezTo>
                      <a:cubicBezTo>
                        <a:pt x="14" y="113"/>
                        <a:pt x="113" y="14"/>
                        <a:pt x="235" y="14"/>
                      </a:cubicBezTo>
                      <a:close/>
                      <a:moveTo>
                        <a:pt x="235" y="1"/>
                      </a:moveTo>
                      <a:cubicBezTo>
                        <a:pt x="106" y="1"/>
                        <a:pt x="0" y="106"/>
                        <a:pt x="0" y="235"/>
                      </a:cubicBezTo>
                      <a:cubicBezTo>
                        <a:pt x="0" y="365"/>
                        <a:pt x="106" y="469"/>
                        <a:pt x="235" y="469"/>
                      </a:cubicBezTo>
                      <a:cubicBezTo>
                        <a:pt x="364" y="469"/>
                        <a:pt x="469" y="365"/>
                        <a:pt x="469" y="235"/>
                      </a:cubicBezTo>
                      <a:cubicBezTo>
                        <a:pt x="469" y="106"/>
                        <a:pt x="364" y="1"/>
                        <a:pt x="235"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1"/>
                <p:cNvSpPr/>
                <p:nvPr/>
              </p:nvSpPr>
              <p:spPr>
                <a:xfrm>
                  <a:off x="1578700" y="1741955"/>
                  <a:ext cx="89028" cy="89027"/>
                </a:xfrm>
                <a:custGeom>
                  <a:avLst/>
                  <a:gdLst/>
                  <a:ahLst/>
                  <a:cxnLst/>
                  <a:rect l="l" t="t" r="r" b="b"/>
                  <a:pathLst>
                    <a:path w="469" h="469" extrusionOk="0">
                      <a:moveTo>
                        <a:pt x="235" y="14"/>
                      </a:moveTo>
                      <a:cubicBezTo>
                        <a:pt x="357" y="14"/>
                        <a:pt x="456" y="113"/>
                        <a:pt x="456" y="235"/>
                      </a:cubicBezTo>
                      <a:cubicBezTo>
                        <a:pt x="456" y="356"/>
                        <a:pt x="357" y="456"/>
                        <a:pt x="235" y="456"/>
                      </a:cubicBezTo>
                      <a:cubicBezTo>
                        <a:pt x="113" y="456"/>
                        <a:pt x="14" y="356"/>
                        <a:pt x="14" y="235"/>
                      </a:cubicBezTo>
                      <a:cubicBezTo>
                        <a:pt x="14" y="113"/>
                        <a:pt x="113" y="14"/>
                        <a:pt x="235" y="14"/>
                      </a:cubicBezTo>
                      <a:close/>
                      <a:moveTo>
                        <a:pt x="235" y="0"/>
                      </a:moveTo>
                      <a:cubicBezTo>
                        <a:pt x="106" y="0"/>
                        <a:pt x="0" y="106"/>
                        <a:pt x="0" y="235"/>
                      </a:cubicBezTo>
                      <a:cubicBezTo>
                        <a:pt x="0" y="364"/>
                        <a:pt x="106" y="468"/>
                        <a:pt x="235" y="468"/>
                      </a:cubicBezTo>
                      <a:cubicBezTo>
                        <a:pt x="364" y="468"/>
                        <a:pt x="469" y="364"/>
                        <a:pt x="469" y="235"/>
                      </a:cubicBezTo>
                      <a:cubicBezTo>
                        <a:pt x="469" y="105"/>
                        <a:pt x="364" y="0"/>
                        <a:pt x="235"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1"/>
                <p:cNvSpPr/>
                <p:nvPr/>
              </p:nvSpPr>
              <p:spPr>
                <a:xfrm>
                  <a:off x="1578700" y="2190698"/>
                  <a:ext cx="89028" cy="89027"/>
                </a:xfrm>
                <a:custGeom>
                  <a:avLst/>
                  <a:gdLst/>
                  <a:ahLst/>
                  <a:cxnLst/>
                  <a:rect l="l" t="t" r="r" b="b"/>
                  <a:pathLst>
                    <a:path w="469" h="469" extrusionOk="0">
                      <a:moveTo>
                        <a:pt x="235" y="13"/>
                      </a:moveTo>
                      <a:cubicBezTo>
                        <a:pt x="357" y="13"/>
                        <a:pt x="456" y="112"/>
                        <a:pt x="456" y="234"/>
                      </a:cubicBezTo>
                      <a:cubicBezTo>
                        <a:pt x="456" y="356"/>
                        <a:pt x="357" y="455"/>
                        <a:pt x="235" y="455"/>
                      </a:cubicBezTo>
                      <a:cubicBezTo>
                        <a:pt x="113" y="455"/>
                        <a:pt x="14" y="356"/>
                        <a:pt x="14" y="234"/>
                      </a:cubicBezTo>
                      <a:cubicBezTo>
                        <a:pt x="14" y="112"/>
                        <a:pt x="113" y="13"/>
                        <a:pt x="235" y="13"/>
                      </a:cubicBezTo>
                      <a:close/>
                      <a:moveTo>
                        <a:pt x="235" y="0"/>
                      </a:moveTo>
                      <a:cubicBezTo>
                        <a:pt x="106" y="0"/>
                        <a:pt x="0" y="105"/>
                        <a:pt x="0" y="234"/>
                      </a:cubicBezTo>
                      <a:cubicBezTo>
                        <a:pt x="0" y="363"/>
                        <a:pt x="106" y="468"/>
                        <a:pt x="235" y="468"/>
                      </a:cubicBezTo>
                      <a:cubicBezTo>
                        <a:pt x="364" y="468"/>
                        <a:pt x="469" y="363"/>
                        <a:pt x="469" y="234"/>
                      </a:cubicBezTo>
                      <a:cubicBezTo>
                        <a:pt x="469" y="105"/>
                        <a:pt x="364" y="0"/>
                        <a:pt x="235"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1"/>
                <p:cNvSpPr/>
                <p:nvPr/>
              </p:nvSpPr>
              <p:spPr>
                <a:xfrm>
                  <a:off x="1578700" y="2384698"/>
                  <a:ext cx="89028" cy="89027"/>
                </a:xfrm>
                <a:custGeom>
                  <a:avLst/>
                  <a:gdLst/>
                  <a:ahLst/>
                  <a:cxnLst/>
                  <a:rect l="l" t="t" r="r" b="b"/>
                  <a:pathLst>
                    <a:path w="469" h="469" extrusionOk="0">
                      <a:moveTo>
                        <a:pt x="235" y="14"/>
                      </a:moveTo>
                      <a:cubicBezTo>
                        <a:pt x="357" y="14"/>
                        <a:pt x="456" y="113"/>
                        <a:pt x="456" y="235"/>
                      </a:cubicBezTo>
                      <a:cubicBezTo>
                        <a:pt x="456" y="357"/>
                        <a:pt x="357" y="456"/>
                        <a:pt x="235" y="456"/>
                      </a:cubicBezTo>
                      <a:cubicBezTo>
                        <a:pt x="113" y="456"/>
                        <a:pt x="14" y="357"/>
                        <a:pt x="14" y="235"/>
                      </a:cubicBezTo>
                      <a:cubicBezTo>
                        <a:pt x="14" y="113"/>
                        <a:pt x="113" y="14"/>
                        <a:pt x="235" y="14"/>
                      </a:cubicBezTo>
                      <a:close/>
                      <a:moveTo>
                        <a:pt x="235" y="0"/>
                      </a:moveTo>
                      <a:cubicBezTo>
                        <a:pt x="106" y="0"/>
                        <a:pt x="0" y="106"/>
                        <a:pt x="0" y="235"/>
                      </a:cubicBezTo>
                      <a:cubicBezTo>
                        <a:pt x="0" y="364"/>
                        <a:pt x="106" y="469"/>
                        <a:pt x="235" y="469"/>
                      </a:cubicBezTo>
                      <a:cubicBezTo>
                        <a:pt x="364" y="469"/>
                        <a:pt x="469" y="364"/>
                        <a:pt x="469" y="235"/>
                      </a:cubicBezTo>
                      <a:cubicBezTo>
                        <a:pt x="469" y="106"/>
                        <a:pt x="364" y="0"/>
                        <a:pt x="235"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9" name="Google Shape;2469;p61"/>
              <p:cNvGrpSpPr/>
              <p:nvPr/>
            </p:nvGrpSpPr>
            <p:grpSpPr>
              <a:xfrm rot="8100000">
                <a:off x="2991580" y="1956368"/>
                <a:ext cx="391434" cy="695228"/>
                <a:chOff x="1578700" y="1547575"/>
                <a:chExt cx="521450" cy="926150"/>
              </a:xfrm>
            </p:grpSpPr>
            <p:sp>
              <p:nvSpPr>
                <p:cNvPr id="2470" name="Google Shape;2470;p61"/>
                <p:cNvSpPr/>
                <p:nvPr/>
              </p:nvSpPr>
              <p:spPr>
                <a:xfrm>
                  <a:off x="1671335" y="1614583"/>
                  <a:ext cx="428815" cy="163627"/>
                </a:xfrm>
                <a:custGeom>
                  <a:avLst/>
                  <a:gdLst/>
                  <a:ahLst/>
                  <a:cxnLst/>
                  <a:rect l="l" t="t" r="r" b="b"/>
                  <a:pathLst>
                    <a:path w="2259" h="862" extrusionOk="0">
                      <a:moveTo>
                        <a:pt x="9" y="0"/>
                      </a:moveTo>
                      <a:lnTo>
                        <a:pt x="0" y="11"/>
                      </a:lnTo>
                      <a:lnTo>
                        <a:pt x="1055" y="861"/>
                      </a:lnTo>
                      <a:lnTo>
                        <a:pt x="2259" y="861"/>
                      </a:lnTo>
                      <a:lnTo>
                        <a:pt x="2259" y="848"/>
                      </a:lnTo>
                      <a:lnTo>
                        <a:pt x="1059" y="848"/>
                      </a:lnTo>
                      <a:lnTo>
                        <a:pt x="9"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1"/>
                <p:cNvSpPr/>
                <p:nvPr/>
              </p:nvSpPr>
              <p:spPr>
                <a:xfrm>
                  <a:off x="1671335" y="1805735"/>
                  <a:ext cx="428815" cy="143696"/>
                </a:xfrm>
                <a:custGeom>
                  <a:avLst/>
                  <a:gdLst/>
                  <a:ahLst/>
                  <a:cxnLst/>
                  <a:rect l="l" t="t" r="r" b="b"/>
                  <a:pathLst>
                    <a:path w="2259" h="757" extrusionOk="0">
                      <a:moveTo>
                        <a:pt x="7" y="0"/>
                      </a:moveTo>
                      <a:lnTo>
                        <a:pt x="0" y="10"/>
                      </a:lnTo>
                      <a:lnTo>
                        <a:pt x="1053" y="756"/>
                      </a:lnTo>
                      <a:lnTo>
                        <a:pt x="1055" y="757"/>
                      </a:lnTo>
                      <a:lnTo>
                        <a:pt x="2259" y="757"/>
                      </a:lnTo>
                      <a:lnTo>
                        <a:pt x="2259" y="744"/>
                      </a:lnTo>
                      <a:lnTo>
                        <a:pt x="1059" y="744"/>
                      </a:lnTo>
                      <a:lnTo>
                        <a:pt x="7"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1"/>
                <p:cNvSpPr/>
                <p:nvPr/>
              </p:nvSpPr>
              <p:spPr>
                <a:xfrm>
                  <a:off x="1671335" y="2243469"/>
                  <a:ext cx="428815" cy="163627"/>
                </a:xfrm>
                <a:custGeom>
                  <a:avLst/>
                  <a:gdLst/>
                  <a:ahLst/>
                  <a:cxnLst/>
                  <a:rect l="l" t="t" r="r" b="b"/>
                  <a:pathLst>
                    <a:path w="2259" h="862" extrusionOk="0">
                      <a:moveTo>
                        <a:pt x="1055" y="0"/>
                      </a:moveTo>
                      <a:lnTo>
                        <a:pt x="0" y="851"/>
                      </a:lnTo>
                      <a:lnTo>
                        <a:pt x="9" y="861"/>
                      </a:lnTo>
                      <a:lnTo>
                        <a:pt x="1059" y="14"/>
                      </a:lnTo>
                      <a:lnTo>
                        <a:pt x="2259" y="14"/>
                      </a:lnTo>
                      <a:lnTo>
                        <a:pt x="2259"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1"/>
                <p:cNvSpPr/>
                <p:nvPr/>
              </p:nvSpPr>
              <p:spPr>
                <a:xfrm>
                  <a:off x="1671335" y="2072058"/>
                  <a:ext cx="428815" cy="143885"/>
                </a:xfrm>
                <a:custGeom>
                  <a:avLst/>
                  <a:gdLst/>
                  <a:ahLst/>
                  <a:cxnLst/>
                  <a:rect l="l" t="t" r="r" b="b"/>
                  <a:pathLst>
                    <a:path w="2259" h="758" extrusionOk="0">
                      <a:moveTo>
                        <a:pt x="1055" y="1"/>
                      </a:moveTo>
                      <a:lnTo>
                        <a:pt x="0" y="747"/>
                      </a:lnTo>
                      <a:lnTo>
                        <a:pt x="7" y="757"/>
                      </a:lnTo>
                      <a:lnTo>
                        <a:pt x="1059" y="13"/>
                      </a:lnTo>
                      <a:lnTo>
                        <a:pt x="2259" y="13"/>
                      </a:lnTo>
                      <a:lnTo>
                        <a:pt x="2259"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1"/>
                <p:cNvSpPr/>
                <p:nvPr/>
              </p:nvSpPr>
              <p:spPr>
                <a:xfrm>
                  <a:off x="1578700" y="1547575"/>
                  <a:ext cx="89028" cy="89217"/>
                </a:xfrm>
                <a:custGeom>
                  <a:avLst/>
                  <a:gdLst/>
                  <a:ahLst/>
                  <a:cxnLst/>
                  <a:rect l="l" t="t" r="r" b="b"/>
                  <a:pathLst>
                    <a:path w="469" h="470" extrusionOk="0">
                      <a:moveTo>
                        <a:pt x="235" y="14"/>
                      </a:moveTo>
                      <a:cubicBezTo>
                        <a:pt x="357" y="14"/>
                        <a:pt x="456" y="113"/>
                        <a:pt x="456" y="235"/>
                      </a:cubicBezTo>
                      <a:cubicBezTo>
                        <a:pt x="456" y="357"/>
                        <a:pt x="357" y="457"/>
                        <a:pt x="235" y="457"/>
                      </a:cubicBezTo>
                      <a:cubicBezTo>
                        <a:pt x="113" y="457"/>
                        <a:pt x="14" y="357"/>
                        <a:pt x="14" y="235"/>
                      </a:cubicBezTo>
                      <a:cubicBezTo>
                        <a:pt x="14" y="113"/>
                        <a:pt x="113" y="14"/>
                        <a:pt x="235" y="14"/>
                      </a:cubicBezTo>
                      <a:close/>
                      <a:moveTo>
                        <a:pt x="235" y="1"/>
                      </a:moveTo>
                      <a:cubicBezTo>
                        <a:pt x="106" y="1"/>
                        <a:pt x="0" y="106"/>
                        <a:pt x="0" y="235"/>
                      </a:cubicBezTo>
                      <a:cubicBezTo>
                        <a:pt x="0" y="365"/>
                        <a:pt x="106" y="469"/>
                        <a:pt x="235" y="469"/>
                      </a:cubicBezTo>
                      <a:cubicBezTo>
                        <a:pt x="364" y="469"/>
                        <a:pt x="469" y="365"/>
                        <a:pt x="469" y="235"/>
                      </a:cubicBezTo>
                      <a:cubicBezTo>
                        <a:pt x="469" y="106"/>
                        <a:pt x="364" y="1"/>
                        <a:pt x="235"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1"/>
                <p:cNvSpPr/>
                <p:nvPr/>
              </p:nvSpPr>
              <p:spPr>
                <a:xfrm>
                  <a:off x="1578700" y="1741955"/>
                  <a:ext cx="89028" cy="89027"/>
                </a:xfrm>
                <a:custGeom>
                  <a:avLst/>
                  <a:gdLst/>
                  <a:ahLst/>
                  <a:cxnLst/>
                  <a:rect l="l" t="t" r="r" b="b"/>
                  <a:pathLst>
                    <a:path w="469" h="469" extrusionOk="0">
                      <a:moveTo>
                        <a:pt x="235" y="14"/>
                      </a:moveTo>
                      <a:cubicBezTo>
                        <a:pt x="357" y="14"/>
                        <a:pt x="456" y="113"/>
                        <a:pt x="456" y="235"/>
                      </a:cubicBezTo>
                      <a:cubicBezTo>
                        <a:pt x="456" y="356"/>
                        <a:pt x="357" y="456"/>
                        <a:pt x="235" y="456"/>
                      </a:cubicBezTo>
                      <a:cubicBezTo>
                        <a:pt x="113" y="456"/>
                        <a:pt x="14" y="356"/>
                        <a:pt x="14" y="235"/>
                      </a:cubicBezTo>
                      <a:cubicBezTo>
                        <a:pt x="14" y="113"/>
                        <a:pt x="113" y="14"/>
                        <a:pt x="235" y="14"/>
                      </a:cubicBezTo>
                      <a:close/>
                      <a:moveTo>
                        <a:pt x="235" y="0"/>
                      </a:moveTo>
                      <a:cubicBezTo>
                        <a:pt x="106" y="0"/>
                        <a:pt x="0" y="106"/>
                        <a:pt x="0" y="235"/>
                      </a:cubicBezTo>
                      <a:cubicBezTo>
                        <a:pt x="0" y="364"/>
                        <a:pt x="106" y="468"/>
                        <a:pt x="235" y="468"/>
                      </a:cubicBezTo>
                      <a:cubicBezTo>
                        <a:pt x="364" y="468"/>
                        <a:pt x="469" y="364"/>
                        <a:pt x="469" y="235"/>
                      </a:cubicBezTo>
                      <a:cubicBezTo>
                        <a:pt x="469" y="105"/>
                        <a:pt x="364" y="0"/>
                        <a:pt x="235"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1"/>
                <p:cNvSpPr/>
                <p:nvPr/>
              </p:nvSpPr>
              <p:spPr>
                <a:xfrm>
                  <a:off x="1578700" y="2190698"/>
                  <a:ext cx="89028" cy="89027"/>
                </a:xfrm>
                <a:custGeom>
                  <a:avLst/>
                  <a:gdLst/>
                  <a:ahLst/>
                  <a:cxnLst/>
                  <a:rect l="l" t="t" r="r" b="b"/>
                  <a:pathLst>
                    <a:path w="469" h="469" extrusionOk="0">
                      <a:moveTo>
                        <a:pt x="235" y="13"/>
                      </a:moveTo>
                      <a:cubicBezTo>
                        <a:pt x="357" y="13"/>
                        <a:pt x="456" y="112"/>
                        <a:pt x="456" y="234"/>
                      </a:cubicBezTo>
                      <a:cubicBezTo>
                        <a:pt x="456" y="356"/>
                        <a:pt x="357" y="455"/>
                        <a:pt x="235" y="455"/>
                      </a:cubicBezTo>
                      <a:cubicBezTo>
                        <a:pt x="113" y="455"/>
                        <a:pt x="14" y="356"/>
                        <a:pt x="14" y="234"/>
                      </a:cubicBezTo>
                      <a:cubicBezTo>
                        <a:pt x="14" y="112"/>
                        <a:pt x="113" y="13"/>
                        <a:pt x="235" y="13"/>
                      </a:cubicBezTo>
                      <a:close/>
                      <a:moveTo>
                        <a:pt x="235" y="0"/>
                      </a:moveTo>
                      <a:cubicBezTo>
                        <a:pt x="106" y="0"/>
                        <a:pt x="0" y="105"/>
                        <a:pt x="0" y="234"/>
                      </a:cubicBezTo>
                      <a:cubicBezTo>
                        <a:pt x="0" y="363"/>
                        <a:pt x="106" y="468"/>
                        <a:pt x="235" y="468"/>
                      </a:cubicBezTo>
                      <a:cubicBezTo>
                        <a:pt x="364" y="468"/>
                        <a:pt x="469" y="363"/>
                        <a:pt x="469" y="234"/>
                      </a:cubicBezTo>
                      <a:cubicBezTo>
                        <a:pt x="469" y="105"/>
                        <a:pt x="364" y="0"/>
                        <a:pt x="235"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1"/>
                <p:cNvSpPr/>
                <p:nvPr/>
              </p:nvSpPr>
              <p:spPr>
                <a:xfrm>
                  <a:off x="1578700" y="2384698"/>
                  <a:ext cx="89028" cy="89027"/>
                </a:xfrm>
                <a:custGeom>
                  <a:avLst/>
                  <a:gdLst/>
                  <a:ahLst/>
                  <a:cxnLst/>
                  <a:rect l="l" t="t" r="r" b="b"/>
                  <a:pathLst>
                    <a:path w="469" h="469" extrusionOk="0">
                      <a:moveTo>
                        <a:pt x="235" y="14"/>
                      </a:moveTo>
                      <a:cubicBezTo>
                        <a:pt x="357" y="14"/>
                        <a:pt x="456" y="113"/>
                        <a:pt x="456" y="235"/>
                      </a:cubicBezTo>
                      <a:cubicBezTo>
                        <a:pt x="456" y="357"/>
                        <a:pt x="357" y="456"/>
                        <a:pt x="235" y="456"/>
                      </a:cubicBezTo>
                      <a:cubicBezTo>
                        <a:pt x="113" y="456"/>
                        <a:pt x="14" y="357"/>
                        <a:pt x="14" y="235"/>
                      </a:cubicBezTo>
                      <a:cubicBezTo>
                        <a:pt x="14" y="113"/>
                        <a:pt x="113" y="14"/>
                        <a:pt x="235" y="14"/>
                      </a:cubicBezTo>
                      <a:close/>
                      <a:moveTo>
                        <a:pt x="235" y="0"/>
                      </a:moveTo>
                      <a:cubicBezTo>
                        <a:pt x="106" y="0"/>
                        <a:pt x="0" y="106"/>
                        <a:pt x="0" y="235"/>
                      </a:cubicBezTo>
                      <a:cubicBezTo>
                        <a:pt x="0" y="364"/>
                        <a:pt x="106" y="469"/>
                        <a:pt x="235" y="469"/>
                      </a:cubicBezTo>
                      <a:cubicBezTo>
                        <a:pt x="364" y="469"/>
                        <a:pt x="469" y="364"/>
                        <a:pt x="469" y="235"/>
                      </a:cubicBezTo>
                      <a:cubicBezTo>
                        <a:pt x="469" y="106"/>
                        <a:pt x="364" y="0"/>
                        <a:pt x="235"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8" name="Google Shape;2478;p61"/>
          <p:cNvGrpSpPr/>
          <p:nvPr/>
        </p:nvGrpSpPr>
        <p:grpSpPr>
          <a:xfrm>
            <a:off x="5240489" y="3872883"/>
            <a:ext cx="3081764" cy="861100"/>
            <a:chOff x="4240751" y="1464968"/>
            <a:chExt cx="3081764" cy="861100"/>
          </a:xfrm>
        </p:grpSpPr>
        <p:sp>
          <p:nvSpPr>
            <p:cNvPr id="2479" name="Google Shape;2479;p61"/>
            <p:cNvSpPr txBox="1"/>
            <p:nvPr/>
          </p:nvSpPr>
          <p:spPr>
            <a:xfrm>
              <a:off x="4240751" y="1837668"/>
              <a:ext cx="3081764" cy="4884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lang="en-US" sz="2400" dirty="0">
                <a:solidFill>
                  <a:schemeClr val="tx1"/>
                </a:solidFill>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None/>
              </a:pPr>
              <a:r>
                <a:rPr lang="en-US" sz="2400" dirty="0">
                  <a:solidFill>
                    <a:schemeClr val="tx1"/>
                  </a:solidFill>
                  <a:effectLst/>
                  <a:latin typeface="Times New Roman" panose="02020603050405020304" pitchFamily="18" charset="0"/>
                  <a:ea typeface="Times New Roman" panose="02020603050405020304" pitchFamily="18" charset="0"/>
                </a:rPr>
                <a:t>What kind of websites do you like to use?</a:t>
              </a:r>
              <a:endParaRPr sz="2400" dirty="0">
                <a:solidFill>
                  <a:schemeClr val="tx1"/>
                </a:solidFill>
                <a:latin typeface="Roboto"/>
                <a:ea typeface="Roboto"/>
                <a:cs typeface="Roboto"/>
                <a:sym typeface="Roboto"/>
              </a:endParaRPr>
            </a:p>
          </p:txBody>
        </p:sp>
        <p:sp>
          <p:nvSpPr>
            <p:cNvPr id="2480" name="Google Shape;2480;p61"/>
            <p:cNvSpPr txBox="1"/>
            <p:nvPr/>
          </p:nvSpPr>
          <p:spPr>
            <a:xfrm>
              <a:off x="4668314" y="1464968"/>
              <a:ext cx="1789800" cy="316800"/>
            </a:xfrm>
            <a:prstGeom prst="rect">
              <a:avLst/>
            </a:prstGeom>
            <a:solidFill>
              <a:schemeClr val="accent1"/>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02</a:t>
              </a:r>
              <a:endParaRPr sz="2400" dirty="0">
                <a:solidFill>
                  <a:srgbClr val="00F4AD"/>
                </a:solidFill>
                <a:latin typeface="Bebas Neue"/>
                <a:ea typeface="Bebas Neue"/>
                <a:cs typeface="Bebas Neue"/>
                <a:sym typeface="Bebas Neue"/>
              </a:endParaRPr>
            </a:p>
          </p:txBody>
        </p:sp>
      </p:grpSp>
      <p:grpSp>
        <p:nvGrpSpPr>
          <p:cNvPr id="2481" name="Google Shape;2481;p61"/>
          <p:cNvGrpSpPr/>
          <p:nvPr/>
        </p:nvGrpSpPr>
        <p:grpSpPr>
          <a:xfrm>
            <a:off x="485421" y="3547773"/>
            <a:ext cx="3894667" cy="1385201"/>
            <a:chOff x="505919" y="1579268"/>
            <a:chExt cx="2001174" cy="1072671"/>
          </a:xfrm>
        </p:grpSpPr>
        <p:sp>
          <p:nvSpPr>
            <p:cNvPr id="2482" name="Google Shape;2482;p61"/>
            <p:cNvSpPr txBox="1"/>
            <p:nvPr/>
          </p:nvSpPr>
          <p:spPr>
            <a:xfrm>
              <a:off x="505919" y="1839133"/>
              <a:ext cx="2001174" cy="812806"/>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lang="en-US" sz="2400" dirty="0">
                <a:solidFill>
                  <a:schemeClr val="tx1"/>
                </a:solidFill>
                <a:effectLst/>
                <a:latin typeface="Times New Roman" panose="02020603050405020304" pitchFamily="18" charset="0"/>
                <a:ea typeface="Times New Roman" panose="02020603050405020304" pitchFamily="18" charset="0"/>
              </a:endParaRPr>
            </a:p>
            <a:p>
              <a:pPr marL="0" lvl="0" indent="0" algn="ctr" rtl="0">
                <a:spcBef>
                  <a:spcPts val="0"/>
                </a:spcBef>
                <a:spcAft>
                  <a:spcPts val="0"/>
                </a:spcAft>
                <a:buNone/>
              </a:pPr>
              <a:r>
                <a:rPr lang="en-US" sz="2400" dirty="0">
                  <a:solidFill>
                    <a:schemeClr val="tx1"/>
                  </a:solidFill>
                  <a:effectLst/>
                  <a:latin typeface="Times New Roman" panose="02020603050405020304" pitchFamily="18" charset="0"/>
                  <a:ea typeface="Times New Roman" panose="02020603050405020304" pitchFamily="18" charset="0"/>
                </a:rPr>
                <a:t>What makes a good business website?</a:t>
              </a:r>
              <a:br>
                <a:rPr lang="en-US" sz="2400" dirty="0">
                  <a:solidFill>
                    <a:schemeClr val="tx1"/>
                  </a:solidFill>
                  <a:effectLst/>
                  <a:latin typeface="Times New Roman" panose="02020603050405020304" pitchFamily="18" charset="0"/>
                  <a:ea typeface="Times New Roman" panose="02020603050405020304" pitchFamily="18" charset="0"/>
                </a:rPr>
              </a:br>
              <a:endParaRPr sz="2400" dirty="0">
                <a:solidFill>
                  <a:schemeClr val="tx1"/>
                </a:solidFill>
                <a:latin typeface="Roboto"/>
                <a:ea typeface="Roboto"/>
                <a:cs typeface="Roboto"/>
                <a:sym typeface="Roboto"/>
              </a:endParaRPr>
            </a:p>
          </p:txBody>
        </p:sp>
        <p:sp>
          <p:nvSpPr>
            <p:cNvPr id="2483" name="Google Shape;2483;p61"/>
            <p:cNvSpPr txBox="1"/>
            <p:nvPr/>
          </p:nvSpPr>
          <p:spPr>
            <a:xfrm>
              <a:off x="638841" y="1579268"/>
              <a:ext cx="1789800" cy="31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01</a:t>
              </a:r>
              <a:endParaRPr sz="2400" dirty="0">
                <a:solidFill>
                  <a:srgbClr val="00F4AD"/>
                </a:solidFill>
                <a:latin typeface="Bebas Neue"/>
                <a:ea typeface="Bebas Neue"/>
                <a:cs typeface="Bebas Neue"/>
                <a:sym typeface="Bebas Neue"/>
              </a:endParaRPr>
            </a:p>
          </p:txBody>
        </p:sp>
      </p:grpSp>
      <p:sp>
        <p:nvSpPr>
          <p:cNvPr id="2484" name="Google Shape;2484;p61"/>
          <p:cNvSpPr txBox="1"/>
          <p:nvPr/>
        </p:nvSpPr>
        <p:spPr>
          <a:xfrm>
            <a:off x="1696818" y="1256506"/>
            <a:ext cx="1789800" cy="3168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solidFill>
                  <a:srgbClr val="00F4AD"/>
                </a:solidFill>
                <a:latin typeface="Bebas Neue"/>
                <a:ea typeface="Bebas Neue"/>
                <a:cs typeface="Bebas Neue"/>
                <a:sym typeface="Bebas Neue"/>
              </a:rPr>
              <a:t>Option a</a:t>
            </a:r>
            <a:endParaRPr sz="2400">
              <a:solidFill>
                <a:srgbClr val="00F4AD"/>
              </a:solidFill>
              <a:latin typeface="Bebas Neue"/>
              <a:ea typeface="Bebas Neue"/>
              <a:cs typeface="Bebas Neue"/>
              <a:sym typeface="Bebas Neue"/>
            </a:endParaRPr>
          </a:p>
        </p:txBody>
      </p:sp>
      <p:grpSp>
        <p:nvGrpSpPr>
          <p:cNvPr id="2485" name="Google Shape;2485;p61"/>
          <p:cNvGrpSpPr/>
          <p:nvPr/>
        </p:nvGrpSpPr>
        <p:grpSpPr>
          <a:xfrm>
            <a:off x="997419" y="2632319"/>
            <a:ext cx="213744" cy="243185"/>
            <a:chOff x="2372506" y="2593675"/>
            <a:chExt cx="330566" cy="376098"/>
          </a:xfrm>
        </p:grpSpPr>
        <p:sp>
          <p:nvSpPr>
            <p:cNvPr id="2486" name="Google Shape;2486;p61"/>
            <p:cNvSpPr/>
            <p:nvPr/>
          </p:nvSpPr>
          <p:spPr>
            <a:xfrm>
              <a:off x="2372506" y="2593675"/>
              <a:ext cx="330566" cy="376098"/>
            </a:xfrm>
            <a:custGeom>
              <a:avLst/>
              <a:gdLst/>
              <a:ahLst/>
              <a:cxnLst/>
              <a:rect l="l" t="t" r="r" b="b"/>
              <a:pathLst>
                <a:path w="12081" h="13745" extrusionOk="0">
                  <a:moveTo>
                    <a:pt x="10067" y="806"/>
                  </a:moveTo>
                  <a:cubicBezTo>
                    <a:pt x="10734" y="806"/>
                    <a:pt x="11275" y="1348"/>
                    <a:pt x="11275" y="2014"/>
                  </a:cubicBezTo>
                  <a:lnTo>
                    <a:pt x="11275" y="6443"/>
                  </a:lnTo>
                  <a:lnTo>
                    <a:pt x="806" y="6443"/>
                  </a:lnTo>
                  <a:lnTo>
                    <a:pt x="806" y="2014"/>
                  </a:lnTo>
                  <a:cubicBezTo>
                    <a:pt x="806" y="1348"/>
                    <a:pt x="1349" y="806"/>
                    <a:pt x="2015" y="806"/>
                  </a:cubicBezTo>
                  <a:close/>
                  <a:moveTo>
                    <a:pt x="6444" y="7248"/>
                  </a:moveTo>
                  <a:lnTo>
                    <a:pt x="6444" y="8456"/>
                  </a:lnTo>
                  <a:cubicBezTo>
                    <a:pt x="6444" y="8678"/>
                    <a:pt x="6262" y="8859"/>
                    <a:pt x="6040" y="8859"/>
                  </a:cubicBezTo>
                  <a:cubicBezTo>
                    <a:pt x="5818" y="8859"/>
                    <a:pt x="5638" y="8678"/>
                    <a:pt x="5638" y="8456"/>
                  </a:cubicBezTo>
                  <a:lnTo>
                    <a:pt x="5638" y="7248"/>
                  </a:lnTo>
                  <a:close/>
                  <a:moveTo>
                    <a:pt x="8606" y="7248"/>
                  </a:moveTo>
                  <a:lnTo>
                    <a:pt x="8187" y="10623"/>
                  </a:lnTo>
                  <a:lnTo>
                    <a:pt x="8184" y="10622"/>
                  </a:lnTo>
                  <a:cubicBezTo>
                    <a:pt x="8135" y="11025"/>
                    <a:pt x="7790" y="11329"/>
                    <a:pt x="7386" y="11329"/>
                  </a:cubicBezTo>
                  <a:lnTo>
                    <a:pt x="4695" y="11329"/>
                  </a:lnTo>
                  <a:cubicBezTo>
                    <a:pt x="4289" y="11329"/>
                    <a:pt x="3946" y="11025"/>
                    <a:pt x="3897" y="10622"/>
                  </a:cubicBezTo>
                  <a:lnTo>
                    <a:pt x="3895" y="10623"/>
                  </a:lnTo>
                  <a:lnTo>
                    <a:pt x="3477" y="7248"/>
                  </a:lnTo>
                  <a:lnTo>
                    <a:pt x="4833" y="7248"/>
                  </a:lnTo>
                  <a:lnTo>
                    <a:pt x="4833" y="8456"/>
                  </a:lnTo>
                  <a:cubicBezTo>
                    <a:pt x="4833" y="9122"/>
                    <a:pt x="5374" y="9664"/>
                    <a:pt x="6040" y="9664"/>
                  </a:cubicBezTo>
                  <a:cubicBezTo>
                    <a:pt x="6707" y="9664"/>
                    <a:pt x="7249" y="9122"/>
                    <a:pt x="7249" y="8456"/>
                  </a:cubicBezTo>
                  <a:lnTo>
                    <a:pt x="7249" y="7248"/>
                  </a:lnTo>
                  <a:close/>
                  <a:moveTo>
                    <a:pt x="4066" y="12005"/>
                  </a:moveTo>
                  <a:lnTo>
                    <a:pt x="4066" y="12005"/>
                  </a:lnTo>
                  <a:cubicBezTo>
                    <a:pt x="4261" y="12088"/>
                    <a:pt x="4473" y="12134"/>
                    <a:pt x="4695" y="12134"/>
                  </a:cubicBezTo>
                  <a:lnTo>
                    <a:pt x="7386" y="12134"/>
                  </a:lnTo>
                  <a:cubicBezTo>
                    <a:pt x="7608" y="12134"/>
                    <a:pt x="7821" y="12088"/>
                    <a:pt x="8015" y="12005"/>
                  </a:cubicBezTo>
                  <a:lnTo>
                    <a:pt x="8015" y="12005"/>
                  </a:lnTo>
                  <a:lnTo>
                    <a:pt x="7987" y="12232"/>
                  </a:lnTo>
                  <a:cubicBezTo>
                    <a:pt x="7938" y="12636"/>
                    <a:pt x="7594" y="12939"/>
                    <a:pt x="7187" y="12939"/>
                  </a:cubicBezTo>
                  <a:lnTo>
                    <a:pt x="4893" y="12939"/>
                  </a:lnTo>
                  <a:cubicBezTo>
                    <a:pt x="4489" y="12939"/>
                    <a:pt x="4144" y="12636"/>
                    <a:pt x="4095" y="12232"/>
                  </a:cubicBezTo>
                  <a:lnTo>
                    <a:pt x="4066" y="12005"/>
                  </a:lnTo>
                  <a:close/>
                  <a:moveTo>
                    <a:pt x="2015" y="1"/>
                  </a:moveTo>
                  <a:cubicBezTo>
                    <a:pt x="904" y="1"/>
                    <a:pt x="1" y="903"/>
                    <a:pt x="1" y="2014"/>
                  </a:cubicBezTo>
                  <a:lnTo>
                    <a:pt x="1" y="7248"/>
                  </a:lnTo>
                  <a:lnTo>
                    <a:pt x="2666" y="7248"/>
                  </a:lnTo>
                  <a:lnTo>
                    <a:pt x="3295" y="12332"/>
                  </a:lnTo>
                  <a:cubicBezTo>
                    <a:pt x="3395" y="13138"/>
                    <a:pt x="4082" y="13745"/>
                    <a:pt x="4893" y="13745"/>
                  </a:cubicBezTo>
                  <a:lnTo>
                    <a:pt x="7187" y="13745"/>
                  </a:lnTo>
                  <a:cubicBezTo>
                    <a:pt x="7998" y="13745"/>
                    <a:pt x="8686" y="13138"/>
                    <a:pt x="8785" y="12332"/>
                  </a:cubicBezTo>
                  <a:lnTo>
                    <a:pt x="9417" y="7248"/>
                  </a:lnTo>
                  <a:lnTo>
                    <a:pt x="12080" y="7248"/>
                  </a:lnTo>
                  <a:lnTo>
                    <a:pt x="12080" y="2014"/>
                  </a:lnTo>
                  <a:cubicBezTo>
                    <a:pt x="12080" y="903"/>
                    <a:pt x="11178" y="1"/>
                    <a:pt x="100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1"/>
            <p:cNvSpPr/>
            <p:nvPr/>
          </p:nvSpPr>
          <p:spPr>
            <a:xfrm>
              <a:off x="2416587" y="2637728"/>
              <a:ext cx="242404" cy="110216"/>
            </a:xfrm>
            <a:custGeom>
              <a:avLst/>
              <a:gdLst/>
              <a:ahLst/>
              <a:cxnLst/>
              <a:rect l="l" t="t" r="r" b="b"/>
              <a:pathLst>
                <a:path w="8859" h="4028" extrusionOk="0">
                  <a:moveTo>
                    <a:pt x="8054" y="806"/>
                  </a:moveTo>
                  <a:lnTo>
                    <a:pt x="8054" y="1611"/>
                  </a:lnTo>
                  <a:lnTo>
                    <a:pt x="806" y="1611"/>
                  </a:lnTo>
                  <a:lnTo>
                    <a:pt x="806" y="806"/>
                  </a:lnTo>
                  <a:close/>
                  <a:moveTo>
                    <a:pt x="8054" y="2417"/>
                  </a:moveTo>
                  <a:lnTo>
                    <a:pt x="8054" y="3222"/>
                  </a:lnTo>
                  <a:lnTo>
                    <a:pt x="806" y="3222"/>
                  </a:lnTo>
                  <a:lnTo>
                    <a:pt x="806" y="2417"/>
                  </a:lnTo>
                  <a:close/>
                  <a:moveTo>
                    <a:pt x="0" y="0"/>
                  </a:moveTo>
                  <a:lnTo>
                    <a:pt x="0" y="4027"/>
                  </a:lnTo>
                  <a:lnTo>
                    <a:pt x="8858" y="4027"/>
                  </a:lnTo>
                  <a:lnTo>
                    <a:pt x="885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8" name="Google Shape;2488;p61"/>
          <p:cNvGrpSpPr/>
          <p:nvPr/>
        </p:nvGrpSpPr>
        <p:grpSpPr>
          <a:xfrm>
            <a:off x="3826167" y="2682570"/>
            <a:ext cx="243202" cy="243167"/>
            <a:chOff x="3156223" y="2614580"/>
            <a:chExt cx="376125" cy="376070"/>
          </a:xfrm>
        </p:grpSpPr>
        <p:sp>
          <p:nvSpPr>
            <p:cNvPr id="2489" name="Google Shape;2489;p61"/>
            <p:cNvSpPr/>
            <p:nvPr/>
          </p:nvSpPr>
          <p:spPr>
            <a:xfrm>
              <a:off x="3422132" y="2614580"/>
              <a:ext cx="110216" cy="376070"/>
            </a:xfrm>
            <a:custGeom>
              <a:avLst/>
              <a:gdLst/>
              <a:ahLst/>
              <a:cxnLst/>
              <a:rect l="l" t="t" r="r" b="b"/>
              <a:pathLst>
                <a:path w="4028" h="13744" extrusionOk="0">
                  <a:moveTo>
                    <a:pt x="2630" y="806"/>
                  </a:moveTo>
                  <a:lnTo>
                    <a:pt x="2630" y="1611"/>
                  </a:lnTo>
                  <a:lnTo>
                    <a:pt x="1423" y="1611"/>
                  </a:lnTo>
                  <a:lnTo>
                    <a:pt x="1423" y="806"/>
                  </a:lnTo>
                  <a:close/>
                  <a:moveTo>
                    <a:pt x="3221" y="2416"/>
                  </a:moveTo>
                  <a:lnTo>
                    <a:pt x="3221" y="4398"/>
                  </a:lnTo>
                  <a:cubicBezTo>
                    <a:pt x="3221" y="4637"/>
                    <a:pt x="3150" y="4869"/>
                    <a:pt x="3018" y="5069"/>
                  </a:cubicBezTo>
                  <a:lnTo>
                    <a:pt x="2602" y="5691"/>
                  </a:lnTo>
                  <a:lnTo>
                    <a:pt x="1423" y="5691"/>
                  </a:lnTo>
                  <a:lnTo>
                    <a:pt x="1008" y="5069"/>
                  </a:lnTo>
                  <a:cubicBezTo>
                    <a:pt x="875" y="4869"/>
                    <a:pt x="804" y="4637"/>
                    <a:pt x="804" y="4398"/>
                  </a:cubicBezTo>
                  <a:lnTo>
                    <a:pt x="804" y="2416"/>
                  </a:lnTo>
                  <a:close/>
                  <a:moveTo>
                    <a:pt x="2415" y="6497"/>
                  </a:moveTo>
                  <a:lnTo>
                    <a:pt x="2415" y="7302"/>
                  </a:lnTo>
                  <a:lnTo>
                    <a:pt x="1610" y="7302"/>
                  </a:lnTo>
                  <a:lnTo>
                    <a:pt x="1610" y="6497"/>
                  </a:lnTo>
                  <a:close/>
                  <a:moveTo>
                    <a:pt x="617" y="0"/>
                  </a:moveTo>
                  <a:lnTo>
                    <a:pt x="617" y="1611"/>
                  </a:lnTo>
                  <a:lnTo>
                    <a:pt x="0" y="1611"/>
                  </a:lnTo>
                  <a:lnTo>
                    <a:pt x="0" y="4398"/>
                  </a:lnTo>
                  <a:cubicBezTo>
                    <a:pt x="0" y="4797"/>
                    <a:pt x="117" y="5183"/>
                    <a:pt x="338" y="5514"/>
                  </a:cubicBezTo>
                  <a:lnTo>
                    <a:pt x="806" y="6216"/>
                  </a:lnTo>
                  <a:lnTo>
                    <a:pt x="806" y="8108"/>
                  </a:lnTo>
                  <a:lnTo>
                    <a:pt x="1611" y="8108"/>
                  </a:lnTo>
                  <a:lnTo>
                    <a:pt x="1611" y="13744"/>
                  </a:lnTo>
                  <a:lnTo>
                    <a:pt x="2417" y="13744"/>
                  </a:lnTo>
                  <a:lnTo>
                    <a:pt x="2417" y="8108"/>
                  </a:lnTo>
                  <a:lnTo>
                    <a:pt x="3222" y="8108"/>
                  </a:lnTo>
                  <a:lnTo>
                    <a:pt x="3222" y="6216"/>
                  </a:lnTo>
                  <a:lnTo>
                    <a:pt x="3689" y="5514"/>
                  </a:lnTo>
                  <a:cubicBezTo>
                    <a:pt x="3909" y="5183"/>
                    <a:pt x="4027" y="4796"/>
                    <a:pt x="4027" y="4398"/>
                  </a:cubicBezTo>
                  <a:lnTo>
                    <a:pt x="4027" y="1611"/>
                  </a:lnTo>
                  <a:lnTo>
                    <a:pt x="3436" y="1611"/>
                  </a:lnTo>
                  <a:lnTo>
                    <a:pt x="34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1"/>
            <p:cNvSpPr/>
            <p:nvPr/>
          </p:nvSpPr>
          <p:spPr>
            <a:xfrm>
              <a:off x="3156223" y="2614580"/>
              <a:ext cx="243882" cy="376070"/>
            </a:xfrm>
            <a:custGeom>
              <a:avLst/>
              <a:gdLst/>
              <a:ahLst/>
              <a:cxnLst/>
              <a:rect l="l" t="t" r="r" b="b"/>
              <a:pathLst>
                <a:path w="8913" h="13744" extrusionOk="0">
                  <a:moveTo>
                    <a:pt x="8108" y="806"/>
                  </a:moveTo>
                  <a:lnTo>
                    <a:pt x="8108" y="1611"/>
                  </a:lnTo>
                  <a:lnTo>
                    <a:pt x="806" y="1611"/>
                  </a:lnTo>
                  <a:lnTo>
                    <a:pt x="806" y="806"/>
                  </a:lnTo>
                  <a:close/>
                  <a:moveTo>
                    <a:pt x="8108" y="2416"/>
                  </a:moveTo>
                  <a:lnTo>
                    <a:pt x="8108" y="12939"/>
                  </a:lnTo>
                  <a:lnTo>
                    <a:pt x="806" y="12939"/>
                  </a:lnTo>
                  <a:lnTo>
                    <a:pt x="806" y="2416"/>
                  </a:lnTo>
                  <a:close/>
                  <a:moveTo>
                    <a:pt x="0" y="0"/>
                  </a:moveTo>
                  <a:lnTo>
                    <a:pt x="0" y="13744"/>
                  </a:lnTo>
                  <a:lnTo>
                    <a:pt x="8913" y="13744"/>
                  </a:lnTo>
                  <a:lnTo>
                    <a:pt x="89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61"/>
            <p:cNvSpPr/>
            <p:nvPr/>
          </p:nvSpPr>
          <p:spPr>
            <a:xfrm>
              <a:off x="3200277" y="2702714"/>
              <a:ext cx="22082" cy="22082"/>
            </a:xfrm>
            <a:custGeom>
              <a:avLst/>
              <a:gdLst/>
              <a:ahLst/>
              <a:cxnLst/>
              <a:rect l="l" t="t" r="r" b="b"/>
              <a:pathLst>
                <a:path w="807" h="807" extrusionOk="0">
                  <a:moveTo>
                    <a:pt x="1" y="1"/>
                  </a:moveTo>
                  <a:lnTo>
                    <a:pt x="1" y="806"/>
                  </a:lnTo>
                  <a:lnTo>
                    <a:pt x="806" y="806"/>
                  </a:lnTo>
                  <a:lnTo>
                    <a:pt x="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2" name="Google Shape;2492;p61"/>
          <p:cNvGrpSpPr/>
          <p:nvPr/>
        </p:nvGrpSpPr>
        <p:grpSpPr>
          <a:xfrm>
            <a:off x="4965475" y="2688530"/>
            <a:ext cx="213752" cy="242167"/>
            <a:chOff x="3992148" y="2604100"/>
            <a:chExt cx="332017" cy="376152"/>
          </a:xfrm>
        </p:grpSpPr>
        <p:sp>
          <p:nvSpPr>
            <p:cNvPr id="2493" name="Google Shape;2493;p61"/>
            <p:cNvSpPr/>
            <p:nvPr/>
          </p:nvSpPr>
          <p:spPr>
            <a:xfrm>
              <a:off x="4047228" y="2781135"/>
              <a:ext cx="22054" cy="22082"/>
            </a:xfrm>
            <a:custGeom>
              <a:avLst/>
              <a:gdLst/>
              <a:ahLst/>
              <a:cxnLst/>
              <a:rect l="l" t="t" r="r" b="b"/>
              <a:pathLst>
                <a:path w="806" h="807" extrusionOk="0">
                  <a:moveTo>
                    <a:pt x="0" y="1"/>
                  </a:moveTo>
                  <a:lnTo>
                    <a:pt x="0" y="806"/>
                  </a:lnTo>
                  <a:lnTo>
                    <a:pt x="806" y="806"/>
                  </a:lnTo>
                  <a:lnTo>
                    <a:pt x="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1"/>
            <p:cNvSpPr/>
            <p:nvPr/>
          </p:nvSpPr>
          <p:spPr>
            <a:xfrm>
              <a:off x="4047228" y="2648181"/>
              <a:ext cx="22054" cy="22082"/>
            </a:xfrm>
            <a:custGeom>
              <a:avLst/>
              <a:gdLst/>
              <a:ahLst/>
              <a:cxnLst/>
              <a:rect l="l" t="t" r="r" b="b"/>
              <a:pathLst>
                <a:path w="806" h="807" extrusionOk="0">
                  <a:moveTo>
                    <a:pt x="0" y="1"/>
                  </a:moveTo>
                  <a:lnTo>
                    <a:pt x="0" y="806"/>
                  </a:lnTo>
                  <a:lnTo>
                    <a:pt x="806" y="806"/>
                  </a:lnTo>
                  <a:lnTo>
                    <a:pt x="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1"/>
            <p:cNvSpPr/>
            <p:nvPr/>
          </p:nvSpPr>
          <p:spPr>
            <a:xfrm>
              <a:off x="4047228" y="2914090"/>
              <a:ext cx="22054" cy="22082"/>
            </a:xfrm>
            <a:custGeom>
              <a:avLst/>
              <a:gdLst/>
              <a:ahLst/>
              <a:cxnLst/>
              <a:rect l="l" t="t" r="r" b="b"/>
              <a:pathLst>
                <a:path w="806" h="807" extrusionOk="0">
                  <a:moveTo>
                    <a:pt x="0" y="1"/>
                  </a:moveTo>
                  <a:lnTo>
                    <a:pt x="0" y="806"/>
                  </a:lnTo>
                  <a:lnTo>
                    <a:pt x="806" y="806"/>
                  </a:lnTo>
                  <a:lnTo>
                    <a:pt x="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1"/>
            <p:cNvSpPr/>
            <p:nvPr/>
          </p:nvSpPr>
          <p:spPr>
            <a:xfrm>
              <a:off x="3992148" y="2604100"/>
              <a:ext cx="332017" cy="376152"/>
            </a:xfrm>
            <a:custGeom>
              <a:avLst/>
              <a:gdLst/>
              <a:ahLst/>
              <a:cxnLst/>
              <a:rect l="l" t="t" r="r" b="b"/>
              <a:pathLst>
                <a:path w="12134" h="13747" extrusionOk="0">
                  <a:moveTo>
                    <a:pt x="11328" y="806"/>
                  </a:moveTo>
                  <a:lnTo>
                    <a:pt x="11328" y="3249"/>
                  </a:lnTo>
                  <a:lnTo>
                    <a:pt x="806" y="3249"/>
                  </a:lnTo>
                  <a:lnTo>
                    <a:pt x="806" y="806"/>
                  </a:lnTo>
                  <a:close/>
                  <a:moveTo>
                    <a:pt x="10523" y="4055"/>
                  </a:moveTo>
                  <a:lnTo>
                    <a:pt x="10523" y="4860"/>
                  </a:lnTo>
                  <a:lnTo>
                    <a:pt x="1611" y="4860"/>
                  </a:lnTo>
                  <a:lnTo>
                    <a:pt x="1611" y="4055"/>
                  </a:lnTo>
                  <a:close/>
                  <a:moveTo>
                    <a:pt x="11328" y="5639"/>
                  </a:moveTo>
                  <a:lnTo>
                    <a:pt x="11328" y="8082"/>
                  </a:lnTo>
                  <a:lnTo>
                    <a:pt x="806" y="8082"/>
                  </a:lnTo>
                  <a:lnTo>
                    <a:pt x="806" y="5639"/>
                  </a:lnTo>
                  <a:close/>
                  <a:moveTo>
                    <a:pt x="10523" y="8887"/>
                  </a:moveTo>
                  <a:lnTo>
                    <a:pt x="10523" y="9692"/>
                  </a:lnTo>
                  <a:lnTo>
                    <a:pt x="1611" y="9692"/>
                  </a:lnTo>
                  <a:lnTo>
                    <a:pt x="1611" y="8887"/>
                  </a:lnTo>
                  <a:close/>
                  <a:moveTo>
                    <a:pt x="11328" y="10498"/>
                  </a:moveTo>
                  <a:lnTo>
                    <a:pt x="11328" y="12941"/>
                  </a:lnTo>
                  <a:lnTo>
                    <a:pt x="806" y="12941"/>
                  </a:lnTo>
                  <a:lnTo>
                    <a:pt x="806" y="10498"/>
                  </a:lnTo>
                  <a:close/>
                  <a:moveTo>
                    <a:pt x="1" y="1"/>
                  </a:moveTo>
                  <a:lnTo>
                    <a:pt x="1" y="4055"/>
                  </a:lnTo>
                  <a:lnTo>
                    <a:pt x="806" y="4055"/>
                  </a:lnTo>
                  <a:lnTo>
                    <a:pt x="806" y="4860"/>
                  </a:lnTo>
                  <a:lnTo>
                    <a:pt x="1" y="4860"/>
                  </a:lnTo>
                  <a:lnTo>
                    <a:pt x="1" y="8887"/>
                  </a:lnTo>
                  <a:lnTo>
                    <a:pt x="806" y="8887"/>
                  </a:lnTo>
                  <a:lnTo>
                    <a:pt x="806" y="9692"/>
                  </a:lnTo>
                  <a:lnTo>
                    <a:pt x="1" y="9692"/>
                  </a:lnTo>
                  <a:lnTo>
                    <a:pt x="1" y="13746"/>
                  </a:lnTo>
                  <a:lnTo>
                    <a:pt x="12134" y="13746"/>
                  </a:lnTo>
                  <a:lnTo>
                    <a:pt x="12134" y="9692"/>
                  </a:lnTo>
                  <a:lnTo>
                    <a:pt x="11328" y="9692"/>
                  </a:lnTo>
                  <a:lnTo>
                    <a:pt x="11328" y="8887"/>
                  </a:lnTo>
                  <a:lnTo>
                    <a:pt x="12134" y="8887"/>
                  </a:lnTo>
                  <a:lnTo>
                    <a:pt x="12134" y="4860"/>
                  </a:lnTo>
                  <a:lnTo>
                    <a:pt x="11328" y="4860"/>
                  </a:lnTo>
                  <a:lnTo>
                    <a:pt x="11328" y="4055"/>
                  </a:lnTo>
                  <a:lnTo>
                    <a:pt x="12134" y="4055"/>
                  </a:lnTo>
                  <a:lnTo>
                    <a:pt x="121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7" name="Google Shape;2497;p61"/>
          <p:cNvSpPr/>
          <p:nvPr/>
        </p:nvSpPr>
        <p:spPr>
          <a:xfrm>
            <a:off x="7908113" y="2688018"/>
            <a:ext cx="243183" cy="243200"/>
          </a:xfrm>
          <a:custGeom>
            <a:avLst/>
            <a:gdLst/>
            <a:ahLst/>
            <a:cxnLst/>
            <a:rect l="l" t="t" r="r" b="b"/>
            <a:pathLst>
              <a:path w="13745" h="13744" extrusionOk="0">
                <a:moveTo>
                  <a:pt x="12939" y="1611"/>
                </a:moveTo>
                <a:lnTo>
                  <a:pt x="12939" y="2416"/>
                </a:lnTo>
                <a:lnTo>
                  <a:pt x="7893" y="2416"/>
                </a:lnTo>
                <a:lnTo>
                  <a:pt x="7356" y="1611"/>
                </a:lnTo>
                <a:close/>
                <a:moveTo>
                  <a:pt x="11328" y="4831"/>
                </a:moveTo>
                <a:lnTo>
                  <a:pt x="11328" y="5637"/>
                </a:lnTo>
                <a:lnTo>
                  <a:pt x="6283" y="5637"/>
                </a:lnTo>
                <a:lnTo>
                  <a:pt x="5746" y="4831"/>
                </a:lnTo>
                <a:close/>
                <a:moveTo>
                  <a:pt x="5852" y="806"/>
                </a:moveTo>
                <a:lnTo>
                  <a:pt x="7463" y="3222"/>
                </a:lnTo>
                <a:lnTo>
                  <a:pt x="12939" y="3222"/>
                </a:lnTo>
                <a:lnTo>
                  <a:pt x="12939" y="9717"/>
                </a:lnTo>
                <a:lnTo>
                  <a:pt x="12133" y="9717"/>
                </a:lnTo>
                <a:lnTo>
                  <a:pt x="12133" y="4027"/>
                </a:lnTo>
                <a:lnTo>
                  <a:pt x="5210" y="4027"/>
                </a:lnTo>
                <a:lnTo>
                  <a:pt x="4673" y="3222"/>
                </a:lnTo>
                <a:lnTo>
                  <a:pt x="2417" y="3222"/>
                </a:lnTo>
                <a:lnTo>
                  <a:pt x="2417" y="806"/>
                </a:lnTo>
                <a:close/>
                <a:moveTo>
                  <a:pt x="4241" y="4027"/>
                </a:moveTo>
                <a:lnTo>
                  <a:pt x="5852" y="6443"/>
                </a:lnTo>
                <a:lnTo>
                  <a:pt x="11328" y="6443"/>
                </a:lnTo>
                <a:lnTo>
                  <a:pt x="11328" y="12939"/>
                </a:lnTo>
                <a:lnTo>
                  <a:pt x="806" y="12939"/>
                </a:lnTo>
                <a:lnTo>
                  <a:pt x="806" y="4027"/>
                </a:lnTo>
                <a:close/>
                <a:moveTo>
                  <a:pt x="1611" y="0"/>
                </a:moveTo>
                <a:lnTo>
                  <a:pt x="1611" y="3222"/>
                </a:lnTo>
                <a:lnTo>
                  <a:pt x="0" y="3222"/>
                </a:lnTo>
                <a:lnTo>
                  <a:pt x="0" y="13744"/>
                </a:lnTo>
                <a:lnTo>
                  <a:pt x="12133" y="13744"/>
                </a:lnTo>
                <a:lnTo>
                  <a:pt x="12133" y="10522"/>
                </a:lnTo>
                <a:lnTo>
                  <a:pt x="13744" y="10522"/>
                </a:lnTo>
                <a:lnTo>
                  <a:pt x="13744" y="806"/>
                </a:lnTo>
                <a:lnTo>
                  <a:pt x="6820" y="806"/>
                </a:lnTo>
                <a:lnTo>
                  <a:pt x="62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8" name="Google Shape;2498;p61"/>
          <p:cNvGrpSpPr/>
          <p:nvPr/>
        </p:nvGrpSpPr>
        <p:grpSpPr>
          <a:xfrm>
            <a:off x="801033" y="2509797"/>
            <a:ext cx="606805" cy="488404"/>
            <a:chOff x="4031298" y="1694596"/>
            <a:chExt cx="1089808" cy="877163"/>
          </a:xfrm>
        </p:grpSpPr>
        <p:grpSp>
          <p:nvGrpSpPr>
            <p:cNvPr id="2499" name="Google Shape;2499;p61"/>
            <p:cNvGrpSpPr/>
            <p:nvPr/>
          </p:nvGrpSpPr>
          <p:grpSpPr>
            <a:xfrm>
              <a:off x="5012112" y="1913794"/>
              <a:ext cx="108994" cy="332078"/>
              <a:chOff x="4031312" y="1913794"/>
              <a:chExt cx="108994" cy="332078"/>
            </a:xfrm>
          </p:grpSpPr>
          <p:sp>
            <p:nvSpPr>
              <p:cNvPr id="2500" name="Google Shape;2500;p61"/>
              <p:cNvSpPr/>
              <p:nvPr/>
            </p:nvSpPr>
            <p:spPr>
              <a:xfrm flipH="1">
                <a:off x="40396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1"/>
              <p:cNvSpPr/>
              <p:nvPr/>
            </p:nvSpPr>
            <p:spPr>
              <a:xfrm flipH="1">
                <a:off x="4031312"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1"/>
              <p:cNvSpPr/>
              <p:nvPr/>
            </p:nvSpPr>
            <p:spPr>
              <a:xfrm flipH="1">
                <a:off x="4037376"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61"/>
            <p:cNvGrpSpPr/>
            <p:nvPr/>
          </p:nvGrpSpPr>
          <p:grpSpPr>
            <a:xfrm>
              <a:off x="4031298" y="1694596"/>
              <a:ext cx="980795" cy="877163"/>
              <a:chOff x="4031298" y="1694596"/>
              <a:chExt cx="980795" cy="877163"/>
            </a:xfrm>
          </p:grpSpPr>
          <p:sp>
            <p:nvSpPr>
              <p:cNvPr id="2504" name="Google Shape;2504;p61"/>
              <p:cNvSpPr/>
              <p:nvPr/>
            </p:nvSpPr>
            <p:spPr>
              <a:xfrm flipH="1">
                <a:off x="4923636"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61"/>
              <p:cNvSpPr/>
              <p:nvPr/>
            </p:nvSpPr>
            <p:spPr>
              <a:xfrm flipH="1">
                <a:off x="4923636" y="1804195"/>
                <a:ext cx="122" cy="633540"/>
              </a:xfrm>
              <a:custGeom>
                <a:avLst/>
                <a:gdLst/>
                <a:ahLst/>
                <a:cxnLst/>
                <a:rect l="l" t="t" r="r" b="b"/>
                <a:pathLst>
                  <a:path w="1" h="5214" fill="none" extrusionOk="0">
                    <a:moveTo>
                      <a:pt x="0" y="5213"/>
                    </a:moveTo>
                    <a:lnTo>
                      <a:pt x="0"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1"/>
              <p:cNvSpPr/>
              <p:nvPr/>
            </p:nvSpPr>
            <p:spPr>
              <a:xfrm flipH="1">
                <a:off x="4923636"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61"/>
              <p:cNvSpPr/>
              <p:nvPr/>
            </p:nvSpPr>
            <p:spPr>
              <a:xfrm flipH="1">
                <a:off x="4244531" y="1782810"/>
                <a:ext cx="633662" cy="122"/>
              </a:xfrm>
              <a:custGeom>
                <a:avLst/>
                <a:gdLst/>
                <a:ahLst/>
                <a:cxnLst/>
                <a:rect l="l" t="t" r="r" b="b"/>
                <a:pathLst>
                  <a:path w="5215" h="1" fill="none" extrusionOk="0">
                    <a:moveTo>
                      <a:pt x="1" y="1"/>
                    </a:moveTo>
                    <a:lnTo>
                      <a:pt x="5214"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61"/>
              <p:cNvSpPr/>
              <p:nvPr/>
            </p:nvSpPr>
            <p:spPr>
              <a:xfrm flipH="1">
                <a:off x="4223272"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1"/>
              <p:cNvSpPr/>
              <p:nvPr/>
            </p:nvSpPr>
            <p:spPr>
              <a:xfrm flipH="1">
                <a:off x="4223272" y="1825459"/>
                <a:ext cx="122" cy="633540"/>
              </a:xfrm>
              <a:custGeom>
                <a:avLst/>
                <a:gdLst/>
                <a:ahLst/>
                <a:cxnLst/>
                <a:rect l="l" t="t" r="r" b="b"/>
                <a:pathLst>
                  <a:path w="1" h="5214" fill="none" extrusionOk="0">
                    <a:moveTo>
                      <a:pt x="0" y="1"/>
                    </a:moveTo>
                    <a:lnTo>
                      <a:pt x="0" y="5214"/>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61"/>
              <p:cNvSpPr/>
              <p:nvPr/>
            </p:nvSpPr>
            <p:spPr>
              <a:xfrm flipH="1">
                <a:off x="4223272"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61"/>
              <p:cNvSpPr/>
              <p:nvPr/>
            </p:nvSpPr>
            <p:spPr>
              <a:xfrm flipH="1">
                <a:off x="4265916" y="2483296"/>
                <a:ext cx="633540" cy="122"/>
              </a:xfrm>
              <a:custGeom>
                <a:avLst/>
                <a:gdLst/>
                <a:ahLst/>
                <a:cxnLst/>
                <a:rect l="l" t="t" r="r" b="b"/>
                <a:pathLst>
                  <a:path w="5214" h="1" fill="none" extrusionOk="0">
                    <a:moveTo>
                      <a:pt x="5214" y="0"/>
                    </a:moveTo>
                    <a:lnTo>
                      <a:pt x="1"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61"/>
              <p:cNvSpPr/>
              <p:nvPr/>
            </p:nvSpPr>
            <p:spPr>
              <a:xfrm flipH="1">
                <a:off x="4131893" y="1694596"/>
                <a:ext cx="880200" cy="87716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61"/>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61"/>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61"/>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16" name="Google Shape;2516;p61"/>
          <p:cNvGrpSpPr/>
          <p:nvPr/>
        </p:nvGrpSpPr>
        <p:grpSpPr>
          <a:xfrm>
            <a:off x="3644371" y="2559947"/>
            <a:ext cx="606805" cy="488404"/>
            <a:chOff x="4031298" y="1694596"/>
            <a:chExt cx="1089808" cy="877163"/>
          </a:xfrm>
        </p:grpSpPr>
        <p:grpSp>
          <p:nvGrpSpPr>
            <p:cNvPr id="2517" name="Google Shape;2517;p61"/>
            <p:cNvGrpSpPr/>
            <p:nvPr/>
          </p:nvGrpSpPr>
          <p:grpSpPr>
            <a:xfrm>
              <a:off x="5012112" y="1913794"/>
              <a:ext cx="108994" cy="332078"/>
              <a:chOff x="4031312" y="1913794"/>
              <a:chExt cx="108994" cy="332078"/>
            </a:xfrm>
          </p:grpSpPr>
          <p:sp>
            <p:nvSpPr>
              <p:cNvPr id="2518" name="Google Shape;2518;p61"/>
              <p:cNvSpPr/>
              <p:nvPr/>
            </p:nvSpPr>
            <p:spPr>
              <a:xfrm flipH="1">
                <a:off x="40396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61"/>
              <p:cNvSpPr/>
              <p:nvPr/>
            </p:nvSpPr>
            <p:spPr>
              <a:xfrm flipH="1">
                <a:off x="4031312"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61"/>
              <p:cNvSpPr/>
              <p:nvPr/>
            </p:nvSpPr>
            <p:spPr>
              <a:xfrm flipH="1">
                <a:off x="4037376"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21" name="Google Shape;2521;p61"/>
            <p:cNvGrpSpPr/>
            <p:nvPr/>
          </p:nvGrpSpPr>
          <p:grpSpPr>
            <a:xfrm>
              <a:off x="4031298" y="1694596"/>
              <a:ext cx="980795" cy="877163"/>
              <a:chOff x="4031298" y="1694596"/>
              <a:chExt cx="980795" cy="877163"/>
            </a:xfrm>
          </p:grpSpPr>
          <p:sp>
            <p:nvSpPr>
              <p:cNvPr id="2522" name="Google Shape;2522;p61"/>
              <p:cNvSpPr/>
              <p:nvPr/>
            </p:nvSpPr>
            <p:spPr>
              <a:xfrm flipH="1">
                <a:off x="4923636"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61"/>
              <p:cNvSpPr/>
              <p:nvPr/>
            </p:nvSpPr>
            <p:spPr>
              <a:xfrm flipH="1">
                <a:off x="4923636" y="1804195"/>
                <a:ext cx="122" cy="633540"/>
              </a:xfrm>
              <a:custGeom>
                <a:avLst/>
                <a:gdLst/>
                <a:ahLst/>
                <a:cxnLst/>
                <a:rect l="l" t="t" r="r" b="b"/>
                <a:pathLst>
                  <a:path w="1" h="5214" fill="none" extrusionOk="0">
                    <a:moveTo>
                      <a:pt x="0" y="5213"/>
                    </a:moveTo>
                    <a:lnTo>
                      <a:pt x="0"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61"/>
              <p:cNvSpPr/>
              <p:nvPr/>
            </p:nvSpPr>
            <p:spPr>
              <a:xfrm flipH="1">
                <a:off x="4923636"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61"/>
              <p:cNvSpPr/>
              <p:nvPr/>
            </p:nvSpPr>
            <p:spPr>
              <a:xfrm flipH="1">
                <a:off x="4244531" y="1782810"/>
                <a:ext cx="633662" cy="122"/>
              </a:xfrm>
              <a:custGeom>
                <a:avLst/>
                <a:gdLst/>
                <a:ahLst/>
                <a:cxnLst/>
                <a:rect l="l" t="t" r="r" b="b"/>
                <a:pathLst>
                  <a:path w="5215" h="1" fill="none" extrusionOk="0">
                    <a:moveTo>
                      <a:pt x="1" y="1"/>
                    </a:moveTo>
                    <a:lnTo>
                      <a:pt x="5214"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61"/>
              <p:cNvSpPr/>
              <p:nvPr/>
            </p:nvSpPr>
            <p:spPr>
              <a:xfrm flipH="1">
                <a:off x="4223272"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61"/>
              <p:cNvSpPr/>
              <p:nvPr/>
            </p:nvSpPr>
            <p:spPr>
              <a:xfrm flipH="1">
                <a:off x="4223272" y="1825459"/>
                <a:ext cx="122" cy="633540"/>
              </a:xfrm>
              <a:custGeom>
                <a:avLst/>
                <a:gdLst/>
                <a:ahLst/>
                <a:cxnLst/>
                <a:rect l="l" t="t" r="r" b="b"/>
                <a:pathLst>
                  <a:path w="1" h="5214" fill="none" extrusionOk="0">
                    <a:moveTo>
                      <a:pt x="0" y="1"/>
                    </a:moveTo>
                    <a:lnTo>
                      <a:pt x="0" y="5214"/>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61"/>
              <p:cNvSpPr/>
              <p:nvPr/>
            </p:nvSpPr>
            <p:spPr>
              <a:xfrm flipH="1">
                <a:off x="4223272"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61"/>
              <p:cNvSpPr/>
              <p:nvPr/>
            </p:nvSpPr>
            <p:spPr>
              <a:xfrm flipH="1">
                <a:off x="4265916" y="2483296"/>
                <a:ext cx="633540" cy="122"/>
              </a:xfrm>
              <a:custGeom>
                <a:avLst/>
                <a:gdLst/>
                <a:ahLst/>
                <a:cxnLst/>
                <a:rect l="l" t="t" r="r" b="b"/>
                <a:pathLst>
                  <a:path w="5214" h="1" fill="none" extrusionOk="0">
                    <a:moveTo>
                      <a:pt x="5214" y="0"/>
                    </a:moveTo>
                    <a:lnTo>
                      <a:pt x="1"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61"/>
              <p:cNvSpPr/>
              <p:nvPr/>
            </p:nvSpPr>
            <p:spPr>
              <a:xfrm flipH="1">
                <a:off x="4131893" y="1694596"/>
                <a:ext cx="880200" cy="87716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61"/>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61"/>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61"/>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534" name="Google Shape;2534;p61"/>
          <p:cNvCxnSpPr>
            <a:endCxn id="2484" idx="1"/>
          </p:cNvCxnSpPr>
          <p:nvPr/>
        </p:nvCxnSpPr>
        <p:spPr>
          <a:xfrm rot="-5400000">
            <a:off x="857868" y="1672456"/>
            <a:ext cx="1096500" cy="581400"/>
          </a:xfrm>
          <a:prstGeom prst="bentConnector2">
            <a:avLst/>
          </a:prstGeom>
          <a:noFill/>
          <a:ln w="9525" cap="flat" cmpd="sng">
            <a:solidFill>
              <a:schemeClr val="dk2"/>
            </a:solidFill>
            <a:prstDash val="solid"/>
            <a:round/>
            <a:headEnd type="none" w="med" len="med"/>
            <a:tailEnd type="oval" w="med" len="med"/>
          </a:ln>
        </p:spPr>
      </p:cxnSp>
      <p:cxnSp>
        <p:nvCxnSpPr>
          <p:cNvPr id="2535" name="Google Shape;2535;p61"/>
          <p:cNvCxnSpPr>
            <a:endCxn id="2483" idx="3"/>
          </p:cNvCxnSpPr>
          <p:nvPr/>
        </p:nvCxnSpPr>
        <p:spPr>
          <a:xfrm rot="16200000" flipH="1">
            <a:off x="3733073" y="3257990"/>
            <a:ext cx="581121" cy="407546"/>
          </a:xfrm>
          <a:prstGeom prst="bentConnector4">
            <a:avLst>
              <a:gd name="adj1" fmla="val 32400"/>
              <a:gd name="adj2" fmla="val 156092"/>
            </a:avLst>
          </a:prstGeom>
          <a:noFill/>
          <a:ln w="9525" cap="flat" cmpd="sng">
            <a:solidFill>
              <a:schemeClr val="dk2"/>
            </a:solidFill>
            <a:prstDash val="solid"/>
            <a:round/>
            <a:headEnd type="none" w="med" len="med"/>
            <a:tailEnd type="oval" w="med" len="med"/>
          </a:ln>
        </p:spPr>
      </p:cxnSp>
      <p:sp>
        <p:nvSpPr>
          <p:cNvPr id="2536" name="Google Shape;2536;p61"/>
          <p:cNvSpPr txBox="1"/>
          <p:nvPr/>
        </p:nvSpPr>
        <p:spPr>
          <a:xfrm>
            <a:off x="5667203" y="1256506"/>
            <a:ext cx="1789800" cy="316800"/>
          </a:xfrm>
          <a:prstGeom prst="rect">
            <a:avLst/>
          </a:prstGeom>
          <a:solidFill>
            <a:schemeClr val="accent1"/>
          </a:solidFill>
          <a:ln w="952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a:solidFill>
                  <a:srgbClr val="00F4AD"/>
                </a:solidFill>
                <a:latin typeface="Bebas Neue"/>
                <a:ea typeface="Bebas Neue"/>
                <a:cs typeface="Bebas Neue"/>
                <a:sym typeface="Bebas Neue"/>
              </a:rPr>
              <a:t>Option B</a:t>
            </a:r>
            <a:endParaRPr sz="2400">
              <a:solidFill>
                <a:srgbClr val="00F4AD"/>
              </a:solidFill>
              <a:latin typeface="Bebas Neue"/>
              <a:ea typeface="Bebas Neue"/>
              <a:cs typeface="Bebas Neue"/>
              <a:sym typeface="Bebas Neue"/>
            </a:endParaRPr>
          </a:p>
        </p:txBody>
      </p:sp>
      <p:grpSp>
        <p:nvGrpSpPr>
          <p:cNvPr id="2537" name="Google Shape;2537;p61"/>
          <p:cNvGrpSpPr/>
          <p:nvPr/>
        </p:nvGrpSpPr>
        <p:grpSpPr>
          <a:xfrm>
            <a:off x="5583388" y="1803346"/>
            <a:ext cx="1920564" cy="1792070"/>
            <a:chOff x="5659588" y="2218371"/>
            <a:chExt cx="1920564" cy="1792070"/>
          </a:xfrm>
        </p:grpSpPr>
        <p:sp>
          <p:nvSpPr>
            <p:cNvPr id="2538" name="Google Shape;2538;p61"/>
            <p:cNvSpPr/>
            <p:nvPr/>
          </p:nvSpPr>
          <p:spPr>
            <a:xfrm rot="-8100000">
              <a:off x="6044312" y="2464841"/>
              <a:ext cx="1190061" cy="1190061"/>
            </a:xfrm>
            <a:prstGeom prst="rect">
              <a:avLst/>
            </a:prstGeom>
            <a:solidFill>
              <a:srgbClr val="9FC5E8">
                <a:alpha val="1905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61"/>
            <p:cNvSpPr/>
            <p:nvPr/>
          </p:nvSpPr>
          <p:spPr>
            <a:xfrm rot="-8100000">
              <a:off x="6174137" y="2594623"/>
              <a:ext cx="930411" cy="930411"/>
            </a:xfrm>
            <a:prstGeom prst="rect">
              <a:avLst/>
            </a:prstGeom>
            <a:solidFill>
              <a:srgbClr val="9FC5E8">
                <a:alpha val="1905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61"/>
            <p:cNvSpPr/>
            <p:nvPr/>
          </p:nvSpPr>
          <p:spPr>
            <a:xfrm rot="-8100000">
              <a:off x="6307554" y="2728022"/>
              <a:ext cx="663549" cy="663549"/>
            </a:xfrm>
            <a:prstGeom prst="rect">
              <a:avLst/>
            </a:prstGeom>
            <a:solidFill>
              <a:srgbClr val="9FC5E8">
                <a:alpha val="1905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1"/>
            <p:cNvSpPr/>
            <p:nvPr/>
          </p:nvSpPr>
          <p:spPr>
            <a:xfrm rot="-8100000">
              <a:off x="6440985" y="2861489"/>
              <a:ext cx="396687" cy="396687"/>
            </a:xfrm>
            <a:prstGeom prst="rect">
              <a:avLst/>
            </a:prstGeom>
            <a:solidFill>
              <a:srgbClr val="9FC5E8">
                <a:alpha val="19050"/>
              </a:srgbClr>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42" name="Google Shape;2542;p61"/>
            <p:cNvGrpSpPr/>
            <p:nvPr/>
          </p:nvGrpSpPr>
          <p:grpSpPr>
            <a:xfrm rot="-8100000">
              <a:off x="7000243" y="3278635"/>
              <a:ext cx="391434" cy="695228"/>
              <a:chOff x="1578700" y="1547575"/>
              <a:chExt cx="521450" cy="926150"/>
            </a:xfrm>
          </p:grpSpPr>
          <p:sp>
            <p:nvSpPr>
              <p:cNvPr id="2543" name="Google Shape;2543;p61"/>
              <p:cNvSpPr/>
              <p:nvPr/>
            </p:nvSpPr>
            <p:spPr>
              <a:xfrm>
                <a:off x="1671335" y="1614583"/>
                <a:ext cx="428815" cy="163627"/>
              </a:xfrm>
              <a:custGeom>
                <a:avLst/>
                <a:gdLst/>
                <a:ahLst/>
                <a:cxnLst/>
                <a:rect l="l" t="t" r="r" b="b"/>
                <a:pathLst>
                  <a:path w="2259" h="862" extrusionOk="0">
                    <a:moveTo>
                      <a:pt x="9" y="0"/>
                    </a:moveTo>
                    <a:lnTo>
                      <a:pt x="0" y="11"/>
                    </a:lnTo>
                    <a:lnTo>
                      <a:pt x="1055" y="861"/>
                    </a:lnTo>
                    <a:lnTo>
                      <a:pt x="2259" y="861"/>
                    </a:lnTo>
                    <a:lnTo>
                      <a:pt x="2259" y="848"/>
                    </a:lnTo>
                    <a:lnTo>
                      <a:pt x="1059" y="848"/>
                    </a:lnTo>
                    <a:lnTo>
                      <a:pt x="9" y="0"/>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61"/>
              <p:cNvSpPr/>
              <p:nvPr/>
            </p:nvSpPr>
            <p:spPr>
              <a:xfrm>
                <a:off x="1671335" y="1805735"/>
                <a:ext cx="428815" cy="143696"/>
              </a:xfrm>
              <a:custGeom>
                <a:avLst/>
                <a:gdLst/>
                <a:ahLst/>
                <a:cxnLst/>
                <a:rect l="l" t="t" r="r" b="b"/>
                <a:pathLst>
                  <a:path w="2259" h="757" extrusionOk="0">
                    <a:moveTo>
                      <a:pt x="7" y="0"/>
                    </a:moveTo>
                    <a:lnTo>
                      <a:pt x="0" y="10"/>
                    </a:lnTo>
                    <a:lnTo>
                      <a:pt x="1053" y="756"/>
                    </a:lnTo>
                    <a:lnTo>
                      <a:pt x="1055" y="757"/>
                    </a:lnTo>
                    <a:lnTo>
                      <a:pt x="2259" y="757"/>
                    </a:lnTo>
                    <a:lnTo>
                      <a:pt x="2259" y="744"/>
                    </a:lnTo>
                    <a:lnTo>
                      <a:pt x="1059" y="744"/>
                    </a:lnTo>
                    <a:lnTo>
                      <a:pt x="7" y="0"/>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61"/>
              <p:cNvSpPr/>
              <p:nvPr/>
            </p:nvSpPr>
            <p:spPr>
              <a:xfrm>
                <a:off x="1671335" y="2243469"/>
                <a:ext cx="428815" cy="163627"/>
              </a:xfrm>
              <a:custGeom>
                <a:avLst/>
                <a:gdLst/>
                <a:ahLst/>
                <a:cxnLst/>
                <a:rect l="l" t="t" r="r" b="b"/>
                <a:pathLst>
                  <a:path w="2259" h="862" extrusionOk="0">
                    <a:moveTo>
                      <a:pt x="1055" y="0"/>
                    </a:moveTo>
                    <a:lnTo>
                      <a:pt x="0" y="851"/>
                    </a:lnTo>
                    <a:lnTo>
                      <a:pt x="9" y="861"/>
                    </a:lnTo>
                    <a:lnTo>
                      <a:pt x="1059" y="14"/>
                    </a:lnTo>
                    <a:lnTo>
                      <a:pt x="2259" y="14"/>
                    </a:lnTo>
                    <a:lnTo>
                      <a:pt x="2259" y="0"/>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61"/>
              <p:cNvSpPr/>
              <p:nvPr/>
            </p:nvSpPr>
            <p:spPr>
              <a:xfrm>
                <a:off x="1671335" y="2072058"/>
                <a:ext cx="428815" cy="143885"/>
              </a:xfrm>
              <a:custGeom>
                <a:avLst/>
                <a:gdLst/>
                <a:ahLst/>
                <a:cxnLst/>
                <a:rect l="l" t="t" r="r" b="b"/>
                <a:pathLst>
                  <a:path w="2259" h="758" extrusionOk="0">
                    <a:moveTo>
                      <a:pt x="1055" y="1"/>
                    </a:moveTo>
                    <a:lnTo>
                      <a:pt x="0" y="747"/>
                    </a:lnTo>
                    <a:lnTo>
                      <a:pt x="7" y="757"/>
                    </a:lnTo>
                    <a:lnTo>
                      <a:pt x="1059" y="13"/>
                    </a:lnTo>
                    <a:lnTo>
                      <a:pt x="2259" y="13"/>
                    </a:lnTo>
                    <a:lnTo>
                      <a:pt x="2259" y="1"/>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1"/>
              <p:cNvSpPr/>
              <p:nvPr/>
            </p:nvSpPr>
            <p:spPr>
              <a:xfrm>
                <a:off x="1578700" y="1547575"/>
                <a:ext cx="89028" cy="89217"/>
              </a:xfrm>
              <a:custGeom>
                <a:avLst/>
                <a:gdLst/>
                <a:ahLst/>
                <a:cxnLst/>
                <a:rect l="l" t="t" r="r" b="b"/>
                <a:pathLst>
                  <a:path w="469" h="470" extrusionOk="0">
                    <a:moveTo>
                      <a:pt x="235" y="14"/>
                    </a:moveTo>
                    <a:cubicBezTo>
                      <a:pt x="357" y="14"/>
                      <a:pt x="456" y="113"/>
                      <a:pt x="456" y="235"/>
                    </a:cubicBezTo>
                    <a:cubicBezTo>
                      <a:pt x="456" y="357"/>
                      <a:pt x="357" y="457"/>
                      <a:pt x="235" y="457"/>
                    </a:cubicBezTo>
                    <a:cubicBezTo>
                      <a:pt x="113" y="457"/>
                      <a:pt x="14" y="357"/>
                      <a:pt x="14" y="235"/>
                    </a:cubicBezTo>
                    <a:cubicBezTo>
                      <a:pt x="14" y="113"/>
                      <a:pt x="113" y="14"/>
                      <a:pt x="235" y="14"/>
                    </a:cubicBezTo>
                    <a:close/>
                    <a:moveTo>
                      <a:pt x="235" y="1"/>
                    </a:moveTo>
                    <a:cubicBezTo>
                      <a:pt x="106" y="1"/>
                      <a:pt x="0" y="106"/>
                      <a:pt x="0" y="235"/>
                    </a:cubicBezTo>
                    <a:cubicBezTo>
                      <a:pt x="0" y="365"/>
                      <a:pt x="106" y="469"/>
                      <a:pt x="235" y="469"/>
                    </a:cubicBezTo>
                    <a:cubicBezTo>
                      <a:pt x="364" y="469"/>
                      <a:pt x="469" y="365"/>
                      <a:pt x="469" y="235"/>
                    </a:cubicBezTo>
                    <a:cubicBezTo>
                      <a:pt x="469" y="106"/>
                      <a:pt x="364" y="1"/>
                      <a:pt x="235" y="1"/>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61"/>
              <p:cNvSpPr/>
              <p:nvPr/>
            </p:nvSpPr>
            <p:spPr>
              <a:xfrm>
                <a:off x="1578700" y="1741955"/>
                <a:ext cx="89028" cy="89027"/>
              </a:xfrm>
              <a:custGeom>
                <a:avLst/>
                <a:gdLst/>
                <a:ahLst/>
                <a:cxnLst/>
                <a:rect l="l" t="t" r="r" b="b"/>
                <a:pathLst>
                  <a:path w="469" h="469" extrusionOk="0">
                    <a:moveTo>
                      <a:pt x="235" y="14"/>
                    </a:moveTo>
                    <a:cubicBezTo>
                      <a:pt x="357" y="14"/>
                      <a:pt x="456" y="113"/>
                      <a:pt x="456" y="235"/>
                    </a:cubicBezTo>
                    <a:cubicBezTo>
                      <a:pt x="456" y="356"/>
                      <a:pt x="357" y="456"/>
                      <a:pt x="235" y="456"/>
                    </a:cubicBezTo>
                    <a:cubicBezTo>
                      <a:pt x="113" y="456"/>
                      <a:pt x="14" y="356"/>
                      <a:pt x="14" y="235"/>
                    </a:cubicBezTo>
                    <a:cubicBezTo>
                      <a:pt x="14" y="113"/>
                      <a:pt x="113" y="14"/>
                      <a:pt x="235" y="14"/>
                    </a:cubicBezTo>
                    <a:close/>
                    <a:moveTo>
                      <a:pt x="235" y="0"/>
                    </a:moveTo>
                    <a:cubicBezTo>
                      <a:pt x="106" y="0"/>
                      <a:pt x="0" y="106"/>
                      <a:pt x="0" y="235"/>
                    </a:cubicBezTo>
                    <a:cubicBezTo>
                      <a:pt x="0" y="364"/>
                      <a:pt x="106" y="468"/>
                      <a:pt x="235" y="468"/>
                    </a:cubicBezTo>
                    <a:cubicBezTo>
                      <a:pt x="364" y="468"/>
                      <a:pt x="469" y="364"/>
                      <a:pt x="469" y="235"/>
                    </a:cubicBezTo>
                    <a:cubicBezTo>
                      <a:pt x="469" y="105"/>
                      <a:pt x="364" y="0"/>
                      <a:pt x="235" y="0"/>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61"/>
              <p:cNvSpPr/>
              <p:nvPr/>
            </p:nvSpPr>
            <p:spPr>
              <a:xfrm>
                <a:off x="1578700" y="2190698"/>
                <a:ext cx="89028" cy="89027"/>
              </a:xfrm>
              <a:custGeom>
                <a:avLst/>
                <a:gdLst/>
                <a:ahLst/>
                <a:cxnLst/>
                <a:rect l="l" t="t" r="r" b="b"/>
                <a:pathLst>
                  <a:path w="469" h="469" extrusionOk="0">
                    <a:moveTo>
                      <a:pt x="235" y="13"/>
                    </a:moveTo>
                    <a:cubicBezTo>
                      <a:pt x="357" y="13"/>
                      <a:pt x="456" y="112"/>
                      <a:pt x="456" y="234"/>
                    </a:cubicBezTo>
                    <a:cubicBezTo>
                      <a:pt x="456" y="356"/>
                      <a:pt x="357" y="455"/>
                      <a:pt x="235" y="455"/>
                    </a:cubicBezTo>
                    <a:cubicBezTo>
                      <a:pt x="113" y="455"/>
                      <a:pt x="14" y="356"/>
                      <a:pt x="14" y="234"/>
                    </a:cubicBezTo>
                    <a:cubicBezTo>
                      <a:pt x="14" y="112"/>
                      <a:pt x="113" y="13"/>
                      <a:pt x="235" y="13"/>
                    </a:cubicBezTo>
                    <a:close/>
                    <a:moveTo>
                      <a:pt x="235" y="0"/>
                    </a:moveTo>
                    <a:cubicBezTo>
                      <a:pt x="106" y="0"/>
                      <a:pt x="0" y="105"/>
                      <a:pt x="0" y="234"/>
                    </a:cubicBezTo>
                    <a:cubicBezTo>
                      <a:pt x="0" y="363"/>
                      <a:pt x="106" y="468"/>
                      <a:pt x="235" y="468"/>
                    </a:cubicBezTo>
                    <a:cubicBezTo>
                      <a:pt x="364" y="468"/>
                      <a:pt x="469" y="363"/>
                      <a:pt x="469" y="234"/>
                    </a:cubicBezTo>
                    <a:cubicBezTo>
                      <a:pt x="469" y="105"/>
                      <a:pt x="364" y="0"/>
                      <a:pt x="235" y="0"/>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61"/>
              <p:cNvSpPr/>
              <p:nvPr/>
            </p:nvSpPr>
            <p:spPr>
              <a:xfrm>
                <a:off x="1578700" y="2384698"/>
                <a:ext cx="89028" cy="89027"/>
              </a:xfrm>
              <a:custGeom>
                <a:avLst/>
                <a:gdLst/>
                <a:ahLst/>
                <a:cxnLst/>
                <a:rect l="l" t="t" r="r" b="b"/>
                <a:pathLst>
                  <a:path w="469" h="469" extrusionOk="0">
                    <a:moveTo>
                      <a:pt x="235" y="14"/>
                    </a:moveTo>
                    <a:cubicBezTo>
                      <a:pt x="357" y="14"/>
                      <a:pt x="456" y="113"/>
                      <a:pt x="456" y="235"/>
                    </a:cubicBezTo>
                    <a:cubicBezTo>
                      <a:pt x="456" y="357"/>
                      <a:pt x="357" y="456"/>
                      <a:pt x="235" y="456"/>
                    </a:cubicBezTo>
                    <a:cubicBezTo>
                      <a:pt x="113" y="456"/>
                      <a:pt x="14" y="357"/>
                      <a:pt x="14" y="235"/>
                    </a:cubicBezTo>
                    <a:cubicBezTo>
                      <a:pt x="14" y="113"/>
                      <a:pt x="113" y="14"/>
                      <a:pt x="235" y="14"/>
                    </a:cubicBezTo>
                    <a:close/>
                    <a:moveTo>
                      <a:pt x="235" y="0"/>
                    </a:moveTo>
                    <a:cubicBezTo>
                      <a:pt x="106" y="0"/>
                      <a:pt x="0" y="106"/>
                      <a:pt x="0" y="235"/>
                    </a:cubicBezTo>
                    <a:cubicBezTo>
                      <a:pt x="0" y="364"/>
                      <a:pt x="106" y="469"/>
                      <a:pt x="235" y="469"/>
                    </a:cubicBezTo>
                    <a:cubicBezTo>
                      <a:pt x="364" y="469"/>
                      <a:pt x="469" y="364"/>
                      <a:pt x="469" y="235"/>
                    </a:cubicBezTo>
                    <a:cubicBezTo>
                      <a:pt x="469" y="106"/>
                      <a:pt x="364" y="0"/>
                      <a:pt x="235" y="0"/>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1" name="Google Shape;2551;p61"/>
            <p:cNvGrpSpPr/>
            <p:nvPr/>
          </p:nvGrpSpPr>
          <p:grpSpPr>
            <a:xfrm rot="-2700000">
              <a:off x="5848064" y="3238392"/>
              <a:ext cx="391434" cy="695228"/>
              <a:chOff x="1578700" y="1547575"/>
              <a:chExt cx="521450" cy="926150"/>
            </a:xfrm>
          </p:grpSpPr>
          <p:sp>
            <p:nvSpPr>
              <p:cNvPr id="2552" name="Google Shape;2552;p61"/>
              <p:cNvSpPr/>
              <p:nvPr/>
            </p:nvSpPr>
            <p:spPr>
              <a:xfrm>
                <a:off x="1671335" y="1614583"/>
                <a:ext cx="428815" cy="163627"/>
              </a:xfrm>
              <a:custGeom>
                <a:avLst/>
                <a:gdLst/>
                <a:ahLst/>
                <a:cxnLst/>
                <a:rect l="l" t="t" r="r" b="b"/>
                <a:pathLst>
                  <a:path w="2259" h="862" extrusionOk="0">
                    <a:moveTo>
                      <a:pt x="9" y="0"/>
                    </a:moveTo>
                    <a:lnTo>
                      <a:pt x="0" y="11"/>
                    </a:lnTo>
                    <a:lnTo>
                      <a:pt x="1055" y="861"/>
                    </a:lnTo>
                    <a:lnTo>
                      <a:pt x="2259" y="861"/>
                    </a:lnTo>
                    <a:lnTo>
                      <a:pt x="2259" y="848"/>
                    </a:lnTo>
                    <a:lnTo>
                      <a:pt x="1059" y="848"/>
                    </a:lnTo>
                    <a:lnTo>
                      <a:pt x="9" y="0"/>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61"/>
              <p:cNvSpPr/>
              <p:nvPr/>
            </p:nvSpPr>
            <p:spPr>
              <a:xfrm>
                <a:off x="1671335" y="1805735"/>
                <a:ext cx="428815" cy="143696"/>
              </a:xfrm>
              <a:custGeom>
                <a:avLst/>
                <a:gdLst/>
                <a:ahLst/>
                <a:cxnLst/>
                <a:rect l="l" t="t" r="r" b="b"/>
                <a:pathLst>
                  <a:path w="2259" h="757" extrusionOk="0">
                    <a:moveTo>
                      <a:pt x="7" y="0"/>
                    </a:moveTo>
                    <a:lnTo>
                      <a:pt x="0" y="10"/>
                    </a:lnTo>
                    <a:lnTo>
                      <a:pt x="1053" y="756"/>
                    </a:lnTo>
                    <a:lnTo>
                      <a:pt x="1055" y="757"/>
                    </a:lnTo>
                    <a:lnTo>
                      <a:pt x="2259" y="757"/>
                    </a:lnTo>
                    <a:lnTo>
                      <a:pt x="2259" y="744"/>
                    </a:lnTo>
                    <a:lnTo>
                      <a:pt x="1059" y="744"/>
                    </a:lnTo>
                    <a:lnTo>
                      <a:pt x="7" y="0"/>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61"/>
              <p:cNvSpPr/>
              <p:nvPr/>
            </p:nvSpPr>
            <p:spPr>
              <a:xfrm>
                <a:off x="1671335" y="2243469"/>
                <a:ext cx="428815" cy="163627"/>
              </a:xfrm>
              <a:custGeom>
                <a:avLst/>
                <a:gdLst/>
                <a:ahLst/>
                <a:cxnLst/>
                <a:rect l="l" t="t" r="r" b="b"/>
                <a:pathLst>
                  <a:path w="2259" h="862" extrusionOk="0">
                    <a:moveTo>
                      <a:pt x="1055" y="0"/>
                    </a:moveTo>
                    <a:lnTo>
                      <a:pt x="0" y="851"/>
                    </a:lnTo>
                    <a:lnTo>
                      <a:pt x="9" y="861"/>
                    </a:lnTo>
                    <a:lnTo>
                      <a:pt x="1059" y="14"/>
                    </a:lnTo>
                    <a:lnTo>
                      <a:pt x="2259" y="14"/>
                    </a:lnTo>
                    <a:lnTo>
                      <a:pt x="2259" y="0"/>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61"/>
              <p:cNvSpPr/>
              <p:nvPr/>
            </p:nvSpPr>
            <p:spPr>
              <a:xfrm>
                <a:off x="1671335" y="2072058"/>
                <a:ext cx="428815" cy="143885"/>
              </a:xfrm>
              <a:custGeom>
                <a:avLst/>
                <a:gdLst/>
                <a:ahLst/>
                <a:cxnLst/>
                <a:rect l="l" t="t" r="r" b="b"/>
                <a:pathLst>
                  <a:path w="2259" h="758" extrusionOk="0">
                    <a:moveTo>
                      <a:pt x="1055" y="1"/>
                    </a:moveTo>
                    <a:lnTo>
                      <a:pt x="0" y="747"/>
                    </a:lnTo>
                    <a:lnTo>
                      <a:pt x="7" y="757"/>
                    </a:lnTo>
                    <a:lnTo>
                      <a:pt x="1059" y="13"/>
                    </a:lnTo>
                    <a:lnTo>
                      <a:pt x="2259" y="13"/>
                    </a:lnTo>
                    <a:lnTo>
                      <a:pt x="2259" y="1"/>
                    </a:ln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61"/>
              <p:cNvSpPr/>
              <p:nvPr/>
            </p:nvSpPr>
            <p:spPr>
              <a:xfrm>
                <a:off x="1578700" y="1547575"/>
                <a:ext cx="89028" cy="89217"/>
              </a:xfrm>
              <a:custGeom>
                <a:avLst/>
                <a:gdLst/>
                <a:ahLst/>
                <a:cxnLst/>
                <a:rect l="l" t="t" r="r" b="b"/>
                <a:pathLst>
                  <a:path w="469" h="470" extrusionOk="0">
                    <a:moveTo>
                      <a:pt x="235" y="14"/>
                    </a:moveTo>
                    <a:cubicBezTo>
                      <a:pt x="357" y="14"/>
                      <a:pt x="456" y="113"/>
                      <a:pt x="456" y="235"/>
                    </a:cubicBezTo>
                    <a:cubicBezTo>
                      <a:pt x="456" y="357"/>
                      <a:pt x="357" y="457"/>
                      <a:pt x="235" y="457"/>
                    </a:cubicBezTo>
                    <a:cubicBezTo>
                      <a:pt x="113" y="457"/>
                      <a:pt x="14" y="357"/>
                      <a:pt x="14" y="235"/>
                    </a:cubicBezTo>
                    <a:cubicBezTo>
                      <a:pt x="14" y="113"/>
                      <a:pt x="113" y="14"/>
                      <a:pt x="235" y="14"/>
                    </a:cubicBezTo>
                    <a:close/>
                    <a:moveTo>
                      <a:pt x="235" y="1"/>
                    </a:moveTo>
                    <a:cubicBezTo>
                      <a:pt x="106" y="1"/>
                      <a:pt x="0" y="106"/>
                      <a:pt x="0" y="235"/>
                    </a:cubicBezTo>
                    <a:cubicBezTo>
                      <a:pt x="0" y="365"/>
                      <a:pt x="106" y="469"/>
                      <a:pt x="235" y="469"/>
                    </a:cubicBezTo>
                    <a:cubicBezTo>
                      <a:pt x="364" y="469"/>
                      <a:pt x="469" y="365"/>
                      <a:pt x="469" y="235"/>
                    </a:cubicBezTo>
                    <a:cubicBezTo>
                      <a:pt x="469" y="106"/>
                      <a:pt x="364" y="1"/>
                      <a:pt x="235" y="1"/>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61"/>
              <p:cNvSpPr/>
              <p:nvPr/>
            </p:nvSpPr>
            <p:spPr>
              <a:xfrm>
                <a:off x="1578700" y="1741955"/>
                <a:ext cx="89028" cy="89027"/>
              </a:xfrm>
              <a:custGeom>
                <a:avLst/>
                <a:gdLst/>
                <a:ahLst/>
                <a:cxnLst/>
                <a:rect l="l" t="t" r="r" b="b"/>
                <a:pathLst>
                  <a:path w="469" h="469" extrusionOk="0">
                    <a:moveTo>
                      <a:pt x="235" y="14"/>
                    </a:moveTo>
                    <a:cubicBezTo>
                      <a:pt x="357" y="14"/>
                      <a:pt x="456" y="113"/>
                      <a:pt x="456" y="235"/>
                    </a:cubicBezTo>
                    <a:cubicBezTo>
                      <a:pt x="456" y="356"/>
                      <a:pt x="357" y="456"/>
                      <a:pt x="235" y="456"/>
                    </a:cubicBezTo>
                    <a:cubicBezTo>
                      <a:pt x="113" y="456"/>
                      <a:pt x="14" y="356"/>
                      <a:pt x="14" y="235"/>
                    </a:cubicBezTo>
                    <a:cubicBezTo>
                      <a:pt x="14" y="113"/>
                      <a:pt x="113" y="14"/>
                      <a:pt x="235" y="14"/>
                    </a:cubicBezTo>
                    <a:close/>
                    <a:moveTo>
                      <a:pt x="235" y="0"/>
                    </a:moveTo>
                    <a:cubicBezTo>
                      <a:pt x="106" y="0"/>
                      <a:pt x="0" y="106"/>
                      <a:pt x="0" y="235"/>
                    </a:cubicBezTo>
                    <a:cubicBezTo>
                      <a:pt x="0" y="364"/>
                      <a:pt x="106" y="468"/>
                      <a:pt x="235" y="468"/>
                    </a:cubicBezTo>
                    <a:cubicBezTo>
                      <a:pt x="364" y="468"/>
                      <a:pt x="469" y="364"/>
                      <a:pt x="469" y="235"/>
                    </a:cubicBezTo>
                    <a:cubicBezTo>
                      <a:pt x="469" y="105"/>
                      <a:pt x="364" y="0"/>
                      <a:pt x="235" y="0"/>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61"/>
              <p:cNvSpPr/>
              <p:nvPr/>
            </p:nvSpPr>
            <p:spPr>
              <a:xfrm>
                <a:off x="1578700" y="2190698"/>
                <a:ext cx="89028" cy="89027"/>
              </a:xfrm>
              <a:custGeom>
                <a:avLst/>
                <a:gdLst/>
                <a:ahLst/>
                <a:cxnLst/>
                <a:rect l="l" t="t" r="r" b="b"/>
                <a:pathLst>
                  <a:path w="469" h="469" extrusionOk="0">
                    <a:moveTo>
                      <a:pt x="235" y="13"/>
                    </a:moveTo>
                    <a:cubicBezTo>
                      <a:pt x="357" y="13"/>
                      <a:pt x="456" y="112"/>
                      <a:pt x="456" y="234"/>
                    </a:cubicBezTo>
                    <a:cubicBezTo>
                      <a:pt x="456" y="356"/>
                      <a:pt x="357" y="455"/>
                      <a:pt x="235" y="455"/>
                    </a:cubicBezTo>
                    <a:cubicBezTo>
                      <a:pt x="113" y="455"/>
                      <a:pt x="14" y="356"/>
                      <a:pt x="14" y="234"/>
                    </a:cubicBezTo>
                    <a:cubicBezTo>
                      <a:pt x="14" y="112"/>
                      <a:pt x="113" y="13"/>
                      <a:pt x="235" y="13"/>
                    </a:cubicBezTo>
                    <a:close/>
                    <a:moveTo>
                      <a:pt x="235" y="0"/>
                    </a:moveTo>
                    <a:cubicBezTo>
                      <a:pt x="106" y="0"/>
                      <a:pt x="0" y="105"/>
                      <a:pt x="0" y="234"/>
                    </a:cubicBezTo>
                    <a:cubicBezTo>
                      <a:pt x="0" y="363"/>
                      <a:pt x="106" y="468"/>
                      <a:pt x="235" y="468"/>
                    </a:cubicBezTo>
                    <a:cubicBezTo>
                      <a:pt x="364" y="468"/>
                      <a:pt x="469" y="363"/>
                      <a:pt x="469" y="234"/>
                    </a:cubicBezTo>
                    <a:cubicBezTo>
                      <a:pt x="469" y="105"/>
                      <a:pt x="364" y="0"/>
                      <a:pt x="235" y="0"/>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61"/>
              <p:cNvSpPr/>
              <p:nvPr/>
            </p:nvSpPr>
            <p:spPr>
              <a:xfrm>
                <a:off x="1578700" y="2384698"/>
                <a:ext cx="89028" cy="89027"/>
              </a:xfrm>
              <a:custGeom>
                <a:avLst/>
                <a:gdLst/>
                <a:ahLst/>
                <a:cxnLst/>
                <a:rect l="l" t="t" r="r" b="b"/>
                <a:pathLst>
                  <a:path w="469" h="469" extrusionOk="0">
                    <a:moveTo>
                      <a:pt x="235" y="14"/>
                    </a:moveTo>
                    <a:cubicBezTo>
                      <a:pt x="357" y="14"/>
                      <a:pt x="456" y="113"/>
                      <a:pt x="456" y="235"/>
                    </a:cubicBezTo>
                    <a:cubicBezTo>
                      <a:pt x="456" y="357"/>
                      <a:pt x="357" y="456"/>
                      <a:pt x="235" y="456"/>
                    </a:cubicBezTo>
                    <a:cubicBezTo>
                      <a:pt x="113" y="456"/>
                      <a:pt x="14" y="357"/>
                      <a:pt x="14" y="235"/>
                    </a:cubicBezTo>
                    <a:cubicBezTo>
                      <a:pt x="14" y="113"/>
                      <a:pt x="113" y="14"/>
                      <a:pt x="235" y="14"/>
                    </a:cubicBezTo>
                    <a:close/>
                    <a:moveTo>
                      <a:pt x="235" y="0"/>
                    </a:moveTo>
                    <a:cubicBezTo>
                      <a:pt x="106" y="0"/>
                      <a:pt x="0" y="106"/>
                      <a:pt x="0" y="235"/>
                    </a:cubicBezTo>
                    <a:cubicBezTo>
                      <a:pt x="0" y="364"/>
                      <a:pt x="106" y="469"/>
                      <a:pt x="235" y="469"/>
                    </a:cubicBezTo>
                    <a:cubicBezTo>
                      <a:pt x="364" y="469"/>
                      <a:pt x="469" y="364"/>
                      <a:pt x="469" y="235"/>
                    </a:cubicBezTo>
                    <a:cubicBezTo>
                      <a:pt x="469" y="106"/>
                      <a:pt x="364" y="0"/>
                      <a:pt x="235" y="0"/>
                    </a:cubicBezTo>
                    <a:close/>
                  </a:path>
                </a:pathLst>
              </a:custGeom>
              <a:solidFill>
                <a:srgbClr val="00F4AD"/>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0" name="Google Shape;2560;p61"/>
          <p:cNvGrpSpPr/>
          <p:nvPr/>
        </p:nvGrpSpPr>
        <p:grpSpPr>
          <a:xfrm>
            <a:off x="4768938" y="2559947"/>
            <a:ext cx="606805" cy="488404"/>
            <a:chOff x="4031298" y="1694596"/>
            <a:chExt cx="1089808" cy="877163"/>
          </a:xfrm>
        </p:grpSpPr>
        <p:grpSp>
          <p:nvGrpSpPr>
            <p:cNvPr id="2561" name="Google Shape;2561;p61"/>
            <p:cNvGrpSpPr/>
            <p:nvPr/>
          </p:nvGrpSpPr>
          <p:grpSpPr>
            <a:xfrm>
              <a:off x="5012112" y="1913794"/>
              <a:ext cx="108994" cy="332078"/>
              <a:chOff x="4031312" y="1913794"/>
              <a:chExt cx="108994" cy="332078"/>
            </a:xfrm>
          </p:grpSpPr>
          <p:sp>
            <p:nvSpPr>
              <p:cNvPr id="2562" name="Google Shape;2562;p61"/>
              <p:cNvSpPr/>
              <p:nvPr/>
            </p:nvSpPr>
            <p:spPr>
              <a:xfrm flipH="1">
                <a:off x="4039698" y="1913794"/>
                <a:ext cx="100608" cy="122"/>
              </a:xfrm>
              <a:custGeom>
                <a:avLst/>
                <a:gdLst/>
                <a:ahLst/>
                <a:cxnLst/>
                <a:rect l="l" t="t" r="r" b="b"/>
                <a:pathLst>
                  <a:path w="828" h="1" fill="none" extrusionOk="0">
                    <a:moveTo>
                      <a:pt x="1" y="1"/>
                    </a:moveTo>
                    <a:lnTo>
                      <a:pt x="828"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61"/>
              <p:cNvSpPr/>
              <p:nvPr/>
            </p:nvSpPr>
            <p:spPr>
              <a:xfrm flipH="1">
                <a:off x="4031312" y="2005167"/>
                <a:ext cx="76307" cy="122"/>
              </a:xfrm>
              <a:custGeom>
                <a:avLst/>
                <a:gdLst/>
                <a:ahLst/>
                <a:cxnLst/>
                <a:rect l="l" t="t" r="r" b="b"/>
                <a:pathLst>
                  <a:path w="628" h="1" fill="none" extrusionOk="0">
                    <a:moveTo>
                      <a:pt x="1" y="1"/>
                    </a:moveTo>
                    <a:lnTo>
                      <a:pt x="627"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61"/>
              <p:cNvSpPr/>
              <p:nvPr/>
            </p:nvSpPr>
            <p:spPr>
              <a:xfrm flipH="1">
                <a:off x="4037376" y="2245750"/>
                <a:ext cx="64156" cy="122"/>
              </a:xfrm>
              <a:custGeom>
                <a:avLst/>
                <a:gdLst/>
                <a:ahLst/>
                <a:cxnLst/>
                <a:rect l="l" t="t" r="r" b="b"/>
                <a:pathLst>
                  <a:path w="528" h="1" fill="none" extrusionOk="0">
                    <a:moveTo>
                      <a:pt x="1" y="0"/>
                    </a:moveTo>
                    <a:lnTo>
                      <a:pt x="527"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5" name="Google Shape;2565;p61"/>
            <p:cNvGrpSpPr/>
            <p:nvPr/>
          </p:nvGrpSpPr>
          <p:grpSpPr>
            <a:xfrm>
              <a:off x="4031298" y="1694596"/>
              <a:ext cx="980795" cy="877163"/>
              <a:chOff x="4031298" y="1694596"/>
              <a:chExt cx="980795" cy="877163"/>
            </a:xfrm>
          </p:grpSpPr>
          <p:sp>
            <p:nvSpPr>
              <p:cNvPr id="2566" name="Google Shape;2566;p61"/>
              <p:cNvSpPr/>
              <p:nvPr/>
            </p:nvSpPr>
            <p:spPr>
              <a:xfrm flipH="1">
                <a:off x="4923636" y="2483296"/>
                <a:ext cx="122" cy="122"/>
              </a:xfrm>
              <a:custGeom>
                <a:avLst/>
                <a:gdLst/>
                <a:ahLst/>
                <a:cxnLst/>
                <a:rect l="l" t="t" r="r" b="b"/>
                <a:pathLst>
                  <a:path w="1" h="1" fill="none" extrusionOk="0">
                    <a:moveTo>
                      <a:pt x="0" y="0"/>
                    </a:moveTo>
                    <a:lnTo>
                      <a:pt x="0"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61"/>
              <p:cNvSpPr/>
              <p:nvPr/>
            </p:nvSpPr>
            <p:spPr>
              <a:xfrm flipH="1">
                <a:off x="4923636" y="1804195"/>
                <a:ext cx="122" cy="633540"/>
              </a:xfrm>
              <a:custGeom>
                <a:avLst/>
                <a:gdLst/>
                <a:ahLst/>
                <a:cxnLst/>
                <a:rect l="l" t="t" r="r" b="b"/>
                <a:pathLst>
                  <a:path w="1" h="5214" fill="none" extrusionOk="0">
                    <a:moveTo>
                      <a:pt x="0" y="5213"/>
                    </a:moveTo>
                    <a:lnTo>
                      <a:pt x="0"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61"/>
              <p:cNvSpPr/>
              <p:nvPr/>
            </p:nvSpPr>
            <p:spPr>
              <a:xfrm flipH="1">
                <a:off x="4923636" y="1782810"/>
                <a:ext cx="122" cy="122"/>
              </a:xfrm>
              <a:custGeom>
                <a:avLst/>
                <a:gdLst/>
                <a:ahLst/>
                <a:cxnLst/>
                <a:rect l="l" t="t" r="r" b="b"/>
                <a:pathLst>
                  <a:path w="1" h="1" fill="none" extrusionOk="0">
                    <a:moveTo>
                      <a:pt x="0" y="1"/>
                    </a:moveTo>
                    <a:lnTo>
                      <a:pt x="0"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61"/>
              <p:cNvSpPr/>
              <p:nvPr/>
            </p:nvSpPr>
            <p:spPr>
              <a:xfrm flipH="1">
                <a:off x="4244531" y="1782810"/>
                <a:ext cx="633662" cy="122"/>
              </a:xfrm>
              <a:custGeom>
                <a:avLst/>
                <a:gdLst/>
                <a:ahLst/>
                <a:cxnLst/>
                <a:rect l="l" t="t" r="r" b="b"/>
                <a:pathLst>
                  <a:path w="5215" h="1" fill="none" extrusionOk="0">
                    <a:moveTo>
                      <a:pt x="1" y="1"/>
                    </a:moveTo>
                    <a:lnTo>
                      <a:pt x="5214"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61"/>
              <p:cNvSpPr/>
              <p:nvPr/>
            </p:nvSpPr>
            <p:spPr>
              <a:xfrm flipH="1">
                <a:off x="4223272" y="1782810"/>
                <a:ext cx="122" cy="122"/>
              </a:xfrm>
              <a:custGeom>
                <a:avLst/>
                <a:gdLst/>
                <a:ahLst/>
                <a:cxnLst/>
                <a:rect l="l" t="t" r="r" b="b"/>
                <a:pathLst>
                  <a:path w="1" h="1" fill="none" extrusionOk="0">
                    <a:moveTo>
                      <a:pt x="0" y="1"/>
                    </a:moveTo>
                    <a:lnTo>
                      <a:pt x="0"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61"/>
              <p:cNvSpPr/>
              <p:nvPr/>
            </p:nvSpPr>
            <p:spPr>
              <a:xfrm flipH="1">
                <a:off x="4223272" y="1825459"/>
                <a:ext cx="122" cy="633540"/>
              </a:xfrm>
              <a:custGeom>
                <a:avLst/>
                <a:gdLst/>
                <a:ahLst/>
                <a:cxnLst/>
                <a:rect l="l" t="t" r="r" b="b"/>
                <a:pathLst>
                  <a:path w="1" h="5214" fill="none" extrusionOk="0">
                    <a:moveTo>
                      <a:pt x="0" y="1"/>
                    </a:moveTo>
                    <a:lnTo>
                      <a:pt x="0" y="5214"/>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61"/>
              <p:cNvSpPr/>
              <p:nvPr/>
            </p:nvSpPr>
            <p:spPr>
              <a:xfrm flipH="1">
                <a:off x="4223272" y="2483296"/>
                <a:ext cx="122" cy="122"/>
              </a:xfrm>
              <a:custGeom>
                <a:avLst/>
                <a:gdLst/>
                <a:ahLst/>
                <a:cxnLst/>
                <a:rect l="l" t="t" r="r" b="b"/>
                <a:pathLst>
                  <a:path w="1" h="1" fill="none" extrusionOk="0">
                    <a:moveTo>
                      <a:pt x="0" y="0"/>
                    </a:moveTo>
                    <a:lnTo>
                      <a:pt x="0"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61"/>
              <p:cNvSpPr/>
              <p:nvPr/>
            </p:nvSpPr>
            <p:spPr>
              <a:xfrm flipH="1">
                <a:off x="4265916" y="2483296"/>
                <a:ext cx="633540" cy="122"/>
              </a:xfrm>
              <a:custGeom>
                <a:avLst/>
                <a:gdLst/>
                <a:ahLst/>
                <a:cxnLst/>
                <a:rect l="l" t="t" r="r" b="b"/>
                <a:pathLst>
                  <a:path w="5214" h="1" fill="none" extrusionOk="0">
                    <a:moveTo>
                      <a:pt x="5214" y="0"/>
                    </a:moveTo>
                    <a:lnTo>
                      <a:pt x="1"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61"/>
              <p:cNvSpPr/>
              <p:nvPr/>
            </p:nvSpPr>
            <p:spPr>
              <a:xfrm flipH="1">
                <a:off x="4131893" y="1694596"/>
                <a:ext cx="880200" cy="87716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61"/>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1"/>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1"/>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8" name="Google Shape;2578;p61"/>
          <p:cNvGrpSpPr/>
          <p:nvPr/>
        </p:nvGrpSpPr>
        <p:grpSpPr>
          <a:xfrm>
            <a:off x="7737038" y="2559947"/>
            <a:ext cx="606805" cy="488404"/>
            <a:chOff x="4031298" y="1694596"/>
            <a:chExt cx="1089808" cy="877163"/>
          </a:xfrm>
        </p:grpSpPr>
        <p:grpSp>
          <p:nvGrpSpPr>
            <p:cNvPr id="2579" name="Google Shape;2579;p61"/>
            <p:cNvGrpSpPr/>
            <p:nvPr/>
          </p:nvGrpSpPr>
          <p:grpSpPr>
            <a:xfrm>
              <a:off x="5012112" y="1913794"/>
              <a:ext cx="108994" cy="332078"/>
              <a:chOff x="4031312" y="1913794"/>
              <a:chExt cx="108994" cy="332078"/>
            </a:xfrm>
          </p:grpSpPr>
          <p:sp>
            <p:nvSpPr>
              <p:cNvPr id="2580" name="Google Shape;2580;p61"/>
              <p:cNvSpPr/>
              <p:nvPr/>
            </p:nvSpPr>
            <p:spPr>
              <a:xfrm flipH="1">
                <a:off x="4039698" y="1913794"/>
                <a:ext cx="100608" cy="122"/>
              </a:xfrm>
              <a:custGeom>
                <a:avLst/>
                <a:gdLst/>
                <a:ahLst/>
                <a:cxnLst/>
                <a:rect l="l" t="t" r="r" b="b"/>
                <a:pathLst>
                  <a:path w="828" h="1" fill="none" extrusionOk="0">
                    <a:moveTo>
                      <a:pt x="1" y="1"/>
                    </a:moveTo>
                    <a:lnTo>
                      <a:pt x="828"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1"/>
              <p:cNvSpPr/>
              <p:nvPr/>
            </p:nvSpPr>
            <p:spPr>
              <a:xfrm flipH="1">
                <a:off x="4031312" y="2005167"/>
                <a:ext cx="76307" cy="122"/>
              </a:xfrm>
              <a:custGeom>
                <a:avLst/>
                <a:gdLst/>
                <a:ahLst/>
                <a:cxnLst/>
                <a:rect l="l" t="t" r="r" b="b"/>
                <a:pathLst>
                  <a:path w="628" h="1" fill="none" extrusionOk="0">
                    <a:moveTo>
                      <a:pt x="1" y="1"/>
                    </a:moveTo>
                    <a:lnTo>
                      <a:pt x="627"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1"/>
              <p:cNvSpPr/>
              <p:nvPr/>
            </p:nvSpPr>
            <p:spPr>
              <a:xfrm flipH="1">
                <a:off x="4037376" y="2245750"/>
                <a:ext cx="64156" cy="122"/>
              </a:xfrm>
              <a:custGeom>
                <a:avLst/>
                <a:gdLst/>
                <a:ahLst/>
                <a:cxnLst/>
                <a:rect l="l" t="t" r="r" b="b"/>
                <a:pathLst>
                  <a:path w="528" h="1" fill="none" extrusionOk="0">
                    <a:moveTo>
                      <a:pt x="1" y="0"/>
                    </a:moveTo>
                    <a:lnTo>
                      <a:pt x="527"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3" name="Google Shape;2583;p61"/>
            <p:cNvGrpSpPr/>
            <p:nvPr/>
          </p:nvGrpSpPr>
          <p:grpSpPr>
            <a:xfrm>
              <a:off x="4031298" y="1694596"/>
              <a:ext cx="980795" cy="877163"/>
              <a:chOff x="4031298" y="1694596"/>
              <a:chExt cx="980795" cy="877163"/>
            </a:xfrm>
          </p:grpSpPr>
          <p:sp>
            <p:nvSpPr>
              <p:cNvPr id="2584" name="Google Shape;2584;p61"/>
              <p:cNvSpPr/>
              <p:nvPr/>
            </p:nvSpPr>
            <p:spPr>
              <a:xfrm flipH="1">
                <a:off x="4923636" y="2483296"/>
                <a:ext cx="122" cy="122"/>
              </a:xfrm>
              <a:custGeom>
                <a:avLst/>
                <a:gdLst/>
                <a:ahLst/>
                <a:cxnLst/>
                <a:rect l="l" t="t" r="r" b="b"/>
                <a:pathLst>
                  <a:path w="1" h="1" fill="none" extrusionOk="0">
                    <a:moveTo>
                      <a:pt x="0" y="0"/>
                    </a:moveTo>
                    <a:lnTo>
                      <a:pt x="0"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1"/>
              <p:cNvSpPr/>
              <p:nvPr/>
            </p:nvSpPr>
            <p:spPr>
              <a:xfrm flipH="1">
                <a:off x="4923636" y="1804195"/>
                <a:ext cx="122" cy="633540"/>
              </a:xfrm>
              <a:custGeom>
                <a:avLst/>
                <a:gdLst/>
                <a:ahLst/>
                <a:cxnLst/>
                <a:rect l="l" t="t" r="r" b="b"/>
                <a:pathLst>
                  <a:path w="1" h="5214" fill="none" extrusionOk="0">
                    <a:moveTo>
                      <a:pt x="0" y="5213"/>
                    </a:moveTo>
                    <a:lnTo>
                      <a:pt x="0"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1"/>
              <p:cNvSpPr/>
              <p:nvPr/>
            </p:nvSpPr>
            <p:spPr>
              <a:xfrm flipH="1">
                <a:off x="4923636" y="1782810"/>
                <a:ext cx="122" cy="122"/>
              </a:xfrm>
              <a:custGeom>
                <a:avLst/>
                <a:gdLst/>
                <a:ahLst/>
                <a:cxnLst/>
                <a:rect l="l" t="t" r="r" b="b"/>
                <a:pathLst>
                  <a:path w="1" h="1" fill="none" extrusionOk="0">
                    <a:moveTo>
                      <a:pt x="0" y="1"/>
                    </a:moveTo>
                    <a:lnTo>
                      <a:pt x="0"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61"/>
              <p:cNvSpPr/>
              <p:nvPr/>
            </p:nvSpPr>
            <p:spPr>
              <a:xfrm flipH="1">
                <a:off x="4244531" y="1782810"/>
                <a:ext cx="633662" cy="122"/>
              </a:xfrm>
              <a:custGeom>
                <a:avLst/>
                <a:gdLst/>
                <a:ahLst/>
                <a:cxnLst/>
                <a:rect l="l" t="t" r="r" b="b"/>
                <a:pathLst>
                  <a:path w="5215" h="1" fill="none" extrusionOk="0">
                    <a:moveTo>
                      <a:pt x="1" y="1"/>
                    </a:moveTo>
                    <a:lnTo>
                      <a:pt x="5214"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61"/>
              <p:cNvSpPr/>
              <p:nvPr/>
            </p:nvSpPr>
            <p:spPr>
              <a:xfrm flipH="1">
                <a:off x="4223272" y="1782810"/>
                <a:ext cx="122" cy="122"/>
              </a:xfrm>
              <a:custGeom>
                <a:avLst/>
                <a:gdLst/>
                <a:ahLst/>
                <a:cxnLst/>
                <a:rect l="l" t="t" r="r" b="b"/>
                <a:pathLst>
                  <a:path w="1" h="1" fill="none" extrusionOk="0">
                    <a:moveTo>
                      <a:pt x="0" y="1"/>
                    </a:moveTo>
                    <a:lnTo>
                      <a:pt x="0" y="1"/>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61"/>
              <p:cNvSpPr/>
              <p:nvPr/>
            </p:nvSpPr>
            <p:spPr>
              <a:xfrm flipH="1">
                <a:off x="4223272" y="1825459"/>
                <a:ext cx="122" cy="633540"/>
              </a:xfrm>
              <a:custGeom>
                <a:avLst/>
                <a:gdLst/>
                <a:ahLst/>
                <a:cxnLst/>
                <a:rect l="l" t="t" r="r" b="b"/>
                <a:pathLst>
                  <a:path w="1" h="5214" fill="none" extrusionOk="0">
                    <a:moveTo>
                      <a:pt x="0" y="1"/>
                    </a:moveTo>
                    <a:lnTo>
                      <a:pt x="0" y="5214"/>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61"/>
              <p:cNvSpPr/>
              <p:nvPr/>
            </p:nvSpPr>
            <p:spPr>
              <a:xfrm flipH="1">
                <a:off x="4223272" y="2483296"/>
                <a:ext cx="122" cy="122"/>
              </a:xfrm>
              <a:custGeom>
                <a:avLst/>
                <a:gdLst/>
                <a:ahLst/>
                <a:cxnLst/>
                <a:rect l="l" t="t" r="r" b="b"/>
                <a:pathLst>
                  <a:path w="1" h="1" fill="none" extrusionOk="0">
                    <a:moveTo>
                      <a:pt x="0" y="0"/>
                    </a:moveTo>
                    <a:lnTo>
                      <a:pt x="0" y="0"/>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61"/>
              <p:cNvSpPr/>
              <p:nvPr/>
            </p:nvSpPr>
            <p:spPr>
              <a:xfrm flipH="1">
                <a:off x="4265916" y="2483296"/>
                <a:ext cx="633540" cy="122"/>
              </a:xfrm>
              <a:custGeom>
                <a:avLst/>
                <a:gdLst/>
                <a:ahLst/>
                <a:cxnLst/>
                <a:rect l="l" t="t" r="r" b="b"/>
                <a:pathLst>
                  <a:path w="5214" h="1" fill="none" extrusionOk="0">
                    <a:moveTo>
                      <a:pt x="5214" y="0"/>
                    </a:moveTo>
                    <a:lnTo>
                      <a:pt x="1"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61"/>
              <p:cNvSpPr/>
              <p:nvPr/>
            </p:nvSpPr>
            <p:spPr>
              <a:xfrm flipH="1">
                <a:off x="4131893" y="1694596"/>
                <a:ext cx="880200" cy="87716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61"/>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61"/>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61"/>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cxnSp>
        <p:nvCxnSpPr>
          <p:cNvPr id="2596" name="Google Shape;2596;p61"/>
          <p:cNvCxnSpPr>
            <a:stCxn id="2536" idx="1"/>
          </p:cNvCxnSpPr>
          <p:nvPr/>
        </p:nvCxnSpPr>
        <p:spPr>
          <a:xfrm flipH="1">
            <a:off x="5078903" y="1414906"/>
            <a:ext cx="588300" cy="1152000"/>
          </a:xfrm>
          <a:prstGeom prst="bentConnector2">
            <a:avLst/>
          </a:prstGeom>
          <a:noFill/>
          <a:ln w="9525" cap="flat" cmpd="sng">
            <a:solidFill>
              <a:schemeClr val="accent2"/>
            </a:solidFill>
            <a:prstDash val="solid"/>
            <a:round/>
            <a:headEnd type="oval" w="med" len="med"/>
            <a:tailEnd type="none" w="med" len="med"/>
          </a:ln>
        </p:spPr>
      </p:cxnSp>
      <p:cxnSp>
        <p:nvCxnSpPr>
          <p:cNvPr id="2597" name="Google Shape;2597;p61"/>
          <p:cNvCxnSpPr>
            <a:endCxn id="2480" idx="3"/>
          </p:cNvCxnSpPr>
          <p:nvPr/>
        </p:nvCxnSpPr>
        <p:spPr>
          <a:xfrm rot="5400000">
            <a:off x="7329752" y="3304683"/>
            <a:ext cx="854700" cy="598500"/>
          </a:xfrm>
          <a:prstGeom prst="bentConnector2">
            <a:avLst/>
          </a:prstGeom>
          <a:noFill/>
          <a:ln w="9525" cap="flat" cmpd="sng">
            <a:solidFill>
              <a:schemeClr val="accent2"/>
            </a:solidFill>
            <a:prstDash val="solid"/>
            <a:round/>
            <a:headEnd type="none" w="med" len="med"/>
            <a:tailEnd type="oval"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6B760-5939-FC99-921A-EDAC681C32BE}"/>
              </a:ext>
            </a:extLst>
          </p:cNvPr>
          <p:cNvSpPr>
            <a:spLocks noGrp="1"/>
          </p:cNvSpPr>
          <p:nvPr>
            <p:ph type="title"/>
          </p:nvPr>
        </p:nvSpPr>
        <p:spPr/>
        <p:txBody>
          <a:bodyPr/>
          <a:lstStyle/>
          <a:p>
            <a:r>
              <a:rPr lang="en-US" sz="24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sz="24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Showcasing the website to highlight interactive features and functionalities (e.g., forms, navigation menus).  Here are some common and effective interactive elements of the Amazon website.</a:t>
            </a:r>
            <a:br>
              <a:rPr lang="en-US" sz="2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dirty="0">
              <a:solidFill>
                <a:schemeClr val="tx1"/>
              </a:solidFill>
            </a:endParaRPr>
          </a:p>
        </p:txBody>
      </p:sp>
      <p:pic>
        <p:nvPicPr>
          <p:cNvPr id="3" name="Picture 2">
            <a:extLst>
              <a:ext uri="{FF2B5EF4-FFF2-40B4-BE49-F238E27FC236}">
                <a16:creationId xmlns:a16="http://schemas.microsoft.com/office/drawing/2014/main" id="{26C0EC62-534E-6B71-8375-B95188B6F706}"/>
              </a:ext>
            </a:extLst>
          </p:cNvPr>
          <p:cNvPicPr>
            <a:picLocks noChangeAspect="1"/>
          </p:cNvPicPr>
          <p:nvPr/>
        </p:nvPicPr>
        <p:blipFill>
          <a:blip r:embed="rId2"/>
          <a:stretch>
            <a:fillRect/>
          </a:stretch>
        </p:blipFill>
        <p:spPr>
          <a:xfrm>
            <a:off x="609600" y="2020711"/>
            <a:ext cx="7814400" cy="2980267"/>
          </a:xfrm>
          <a:prstGeom prst="rect">
            <a:avLst/>
          </a:prstGeom>
        </p:spPr>
      </p:pic>
    </p:spTree>
    <p:extLst>
      <p:ext uri="{BB962C8B-B14F-4D97-AF65-F5344CB8AC3E}">
        <p14:creationId xmlns:p14="http://schemas.microsoft.com/office/powerpoint/2010/main" val="209594810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EFB1A2-E0A9-DFE8-ED75-235754736D0A}"/>
              </a:ext>
            </a:extLst>
          </p:cNvPr>
          <p:cNvSpPr txBox="1"/>
          <p:nvPr/>
        </p:nvSpPr>
        <p:spPr>
          <a:xfrm>
            <a:off x="270933" y="588707"/>
            <a:ext cx="8873067" cy="4616648"/>
          </a:xfrm>
          <a:prstGeom prst="rect">
            <a:avLst/>
          </a:prstGeom>
          <a:noFill/>
        </p:spPr>
        <p:txBody>
          <a:bodyPr wrap="square">
            <a:spAutoFit/>
          </a:bodyPr>
          <a:lstStyle/>
          <a:p>
            <a:r>
              <a:rPr lang="en-US" sz="2000" dirty="0"/>
              <a:t>Sliders and Carousels:</a:t>
            </a:r>
          </a:p>
          <a:p>
            <a:r>
              <a:rPr lang="en-US" sz="2000" dirty="0"/>
              <a:t>•	Image sliders showcasing products, services, or featured content.</a:t>
            </a:r>
          </a:p>
          <a:p>
            <a:r>
              <a:rPr lang="en-US" sz="2000" dirty="0"/>
              <a:t>•	Testimonial carousels with quotes from customers or users.</a:t>
            </a:r>
          </a:p>
          <a:p>
            <a:r>
              <a:rPr lang="en-US" sz="2000" dirty="0"/>
              <a:t>Interactive Charts and Graphs:</a:t>
            </a:r>
          </a:p>
          <a:p>
            <a:r>
              <a:rPr lang="en-US" sz="2000" dirty="0"/>
              <a:t>•	Data visualizations using charts (e.g., bar charts, pie charts, line graphs).</a:t>
            </a:r>
          </a:p>
          <a:p>
            <a:r>
              <a:rPr lang="en-US" sz="2000" dirty="0"/>
              <a:t>•	Interactive elements like tooltips or drill-down options for deeper exploration.</a:t>
            </a:r>
          </a:p>
          <a:p>
            <a:r>
              <a:rPr lang="en-US" sz="2000" dirty="0"/>
              <a:t>Interactive Tables:</a:t>
            </a:r>
          </a:p>
          <a:p>
            <a:r>
              <a:rPr lang="en-US" sz="2000" dirty="0"/>
              <a:t>•	Tables with sortable columns.</a:t>
            </a:r>
          </a:p>
          <a:p>
            <a:r>
              <a:rPr lang="en-US" sz="2000" dirty="0"/>
              <a:t>•	Expandable rows for showing additional details or actions.</a:t>
            </a:r>
          </a:p>
          <a:p>
            <a:r>
              <a:rPr lang="en-US" sz="2000" dirty="0"/>
              <a:t>Video and Multimedia:</a:t>
            </a:r>
          </a:p>
          <a:p>
            <a:r>
              <a:rPr lang="en-US" sz="2000" dirty="0"/>
              <a:t>•	Embedded videos with play controls.</a:t>
            </a:r>
          </a:p>
          <a:p>
            <a:r>
              <a:rPr lang="en-US" sz="2000" dirty="0"/>
              <a:t>•	Audio players for podcasts or music.</a:t>
            </a:r>
          </a:p>
          <a:p>
            <a:endParaRPr lang="en-US" dirty="0"/>
          </a:p>
        </p:txBody>
      </p:sp>
    </p:spTree>
    <p:extLst>
      <p:ext uri="{BB962C8B-B14F-4D97-AF65-F5344CB8AC3E}">
        <p14:creationId xmlns:p14="http://schemas.microsoft.com/office/powerpoint/2010/main" val="1168033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B64493-9E2F-73DC-6D54-FEF9CE79BEE2}"/>
              </a:ext>
            </a:extLst>
          </p:cNvPr>
          <p:cNvSpPr txBox="1"/>
          <p:nvPr/>
        </p:nvSpPr>
        <p:spPr>
          <a:xfrm>
            <a:off x="293511" y="125023"/>
            <a:ext cx="8737600" cy="4762586"/>
          </a:xfrm>
          <a:prstGeom prst="rect">
            <a:avLst/>
          </a:prstGeom>
          <a:noFill/>
        </p:spPr>
        <p:txBody>
          <a:bodyPr wrap="square">
            <a:spAutoFit/>
          </a:bodyPr>
          <a:lstStyle/>
          <a:p>
            <a:pPr marL="228600" algn="ctr">
              <a:lnSpc>
                <a:spcPct val="107000"/>
              </a:lnSpc>
              <a:spcAft>
                <a:spcPts val="800"/>
              </a:spcAft>
              <a:tabLst>
                <a:tab pos="4010025" algn="l"/>
              </a:tabLst>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Features and functionalities of the website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Forms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Contact forms with fields for name, email, message, etc.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Registration forms for signing up to a service or newsletter.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Feedback forms to gather user opinions or reviews.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Navigation Menus</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Responsive navigation menus that adapt to different screen sizes (mobile-friendly).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Dropdown menus for hierarchical navigation.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Mega menus for displaying a large number of options in an organized manner.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b="1" kern="0" dirty="0">
                <a:effectLst/>
                <a:latin typeface="Times New Roman" panose="02020603050405020304" pitchFamily="18" charset="0"/>
                <a:ea typeface="Times New Roman" panose="02020603050405020304" pitchFamily="18" charset="0"/>
                <a:cs typeface="Times New Roman" panose="02020603050405020304" pitchFamily="18" charset="0"/>
              </a:rPr>
              <a:t>Search Functionality</a:t>
            </a: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Search bars with autocomplete suggestions.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SzPts val="1000"/>
              <a:buFont typeface="Symbol" panose="05050102010706020507" pitchFamily="18" charset="2"/>
              <a:buChar char=""/>
              <a:tabLst>
                <a:tab pos="457200" algn="l"/>
              </a:tabLst>
            </a:pPr>
            <a:r>
              <a:rPr lang="en-US" sz="1800" kern="0" dirty="0">
                <a:effectLst/>
                <a:latin typeface="Times New Roman" panose="02020603050405020304" pitchFamily="18" charset="0"/>
                <a:ea typeface="Times New Roman" panose="02020603050405020304" pitchFamily="18" charset="0"/>
                <a:cs typeface="Times New Roman" panose="02020603050405020304" pitchFamily="18" charset="0"/>
              </a:rPr>
              <a:t>Advanced search filters (e.g., by date, category, location).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97674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33"/>
        <p:cNvGrpSpPr/>
        <p:nvPr/>
      </p:nvGrpSpPr>
      <p:grpSpPr>
        <a:xfrm>
          <a:off x="0" y="0"/>
          <a:ext cx="0" cy="0"/>
          <a:chOff x="0" y="0"/>
          <a:chExt cx="0" cy="0"/>
        </a:xfrm>
      </p:grpSpPr>
      <p:sp>
        <p:nvSpPr>
          <p:cNvPr id="1734" name="Google Shape;1734;p51"/>
          <p:cNvSpPr txBox="1">
            <a:spLocks noGrp="1"/>
          </p:cNvSpPr>
          <p:nvPr>
            <p:ph type="title"/>
          </p:nvPr>
        </p:nvSpPr>
        <p:spPr>
          <a:xfrm>
            <a:off x="135467" y="461875"/>
            <a:ext cx="8647289" cy="488400"/>
          </a:xfrm>
          <a:prstGeom prst="rect">
            <a:avLst/>
          </a:prstGeom>
        </p:spPr>
        <p:txBody>
          <a:bodyPr spcFirstLastPara="1" wrap="square" lIns="0" tIns="0" rIns="0" bIns="0" anchor="t" anchorCtr="0">
            <a:noAutofit/>
          </a:bodyPr>
          <a:lstStyle/>
          <a:p>
            <a:pPr marL="228600">
              <a:lnSpc>
                <a:spcPct val="107000"/>
              </a:lnSpc>
              <a:spcAft>
                <a:spcPts val="800"/>
              </a:spcAft>
              <a:tabLst>
                <a:tab pos="4010025" algn="l"/>
              </a:tabLst>
            </a:pPr>
            <a:r>
              <a:rPr lang="en-US"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‍Activity: </a:t>
            </a:r>
            <a:r>
              <a:rPr lang="en-US" sz="2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Comparing and analyzing using Venn diagram</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35" name="Google Shape;1735;p51"/>
          <p:cNvGrpSpPr/>
          <p:nvPr/>
        </p:nvGrpSpPr>
        <p:grpSpPr>
          <a:xfrm>
            <a:off x="6889181" y="1458454"/>
            <a:ext cx="2074184" cy="1190384"/>
            <a:chOff x="4668304" y="1398480"/>
            <a:chExt cx="1789800" cy="1190384"/>
          </a:xfrm>
        </p:grpSpPr>
        <p:sp>
          <p:nvSpPr>
            <p:cNvPr id="1736" name="Google Shape;1736;p51"/>
            <p:cNvSpPr txBox="1"/>
            <p:nvPr/>
          </p:nvSpPr>
          <p:spPr>
            <a:xfrm>
              <a:off x="4668304" y="1837664"/>
              <a:ext cx="1789800" cy="751200"/>
            </a:xfrm>
            <a:prstGeom prst="rect">
              <a:avLst/>
            </a:prstGeom>
            <a:noFill/>
            <a:ln>
              <a:noFill/>
            </a:ln>
          </p:spPr>
          <p:txBody>
            <a:bodyPr spcFirstLastPara="1" wrap="square" lIns="0" tIns="0" rIns="0" bIns="0" anchor="ctr" anchorCtr="0">
              <a:noAutofit/>
            </a:bodyPr>
            <a:lstStyle/>
            <a:p>
              <a:pPr marL="228600">
                <a:lnSpc>
                  <a:spcPct val="107000"/>
                </a:lnSpc>
                <a:spcAft>
                  <a:spcPts val="800"/>
                </a:spcAft>
                <a:tabLst>
                  <a:tab pos="4010025" algn="l"/>
                </a:tabLst>
              </a:pPr>
              <a:r>
                <a:rPr lang="en-US" sz="2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What’s the difference between a web designer and a web developer?</a:t>
              </a: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37" name="Google Shape;1737;p51"/>
            <p:cNvSpPr txBox="1"/>
            <p:nvPr/>
          </p:nvSpPr>
          <p:spPr>
            <a:xfrm>
              <a:off x="4668304" y="1398480"/>
              <a:ext cx="1789800" cy="316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2400" dirty="0">
                <a:solidFill>
                  <a:srgbClr val="00F4AD"/>
                </a:solidFill>
                <a:latin typeface="Bebas Neue"/>
                <a:ea typeface="Bebas Neue"/>
                <a:cs typeface="Bebas Neue"/>
                <a:sym typeface="Bebas Neue"/>
              </a:endParaRPr>
            </a:p>
          </p:txBody>
        </p:sp>
      </p:grpSp>
      <p:sp>
        <p:nvSpPr>
          <p:cNvPr id="1745" name="Google Shape;1745;p51"/>
          <p:cNvSpPr txBox="1"/>
          <p:nvPr/>
        </p:nvSpPr>
        <p:spPr>
          <a:xfrm>
            <a:off x="-1" y="1727649"/>
            <a:ext cx="2265113" cy="749700"/>
          </a:xfrm>
          <a:prstGeom prst="rect">
            <a:avLst/>
          </a:prstGeom>
          <a:noFill/>
          <a:ln>
            <a:noFill/>
          </a:ln>
        </p:spPr>
        <p:txBody>
          <a:bodyPr spcFirstLastPara="1" wrap="square" lIns="0" tIns="0" rIns="0" bIns="0" anchor="ctr" anchorCtr="0">
            <a:noAutofit/>
          </a:bodyPr>
          <a:lstStyle/>
          <a:p>
            <a:pPr marL="228600">
              <a:lnSpc>
                <a:spcPct val="107000"/>
              </a:lnSpc>
              <a:spcAft>
                <a:spcPts val="800"/>
              </a:spcAft>
              <a:tabLst>
                <a:tab pos="4010025" algn="l"/>
              </a:tabLst>
            </a:pPr>
            <a:r>
              <a:rPr lang="en-US" sz="2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What’s the difference between a web designer and a web developer?</a:t>
            </a: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747" name="Google Shape;1747;p51"/>
          <p:cNvGrpSpPr/>
          <p:nvPr/>
        </p:nvGrpSpPr>
        <p:grpSpPr>
          <a:xfrm>
            <a:off x="3895009" y="3564847"/>
            <a:ext cx="1378685" cy="1043728"/>
            <a:chOff x="6925011" y="1279655"/>
            <a:chExt cx="1822452" cy="1043728"/>
          </a:xfrm>
        </p:grpSpPr>
        <p:sp>
          <p:nvSpPr>
            <p:cNvPr id="1748" name="Google Shape;1748;p51"/>
            <p:cNvSpPr txBox="1"/>
            <p:nvPr/>
          </p:nvSpPr>
          <p:spPr>
            <a:xfrm>
              <a:off x="6925011" y="1573683"/>
              <a:ext cx="1789800" cy="74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endParaRPr sz="1600" dirty="0">
                <a:solidFill>
                  <a:srgbClr val="FFFFFF"/>
                </a:solidFill>
                <a:latin typeface="Roboto"/>
                <a:ea typeface="Roboto"/>
                <a:cs typeface="Roboto"/>
                <a:sym typeface="Roboto"/>
              </a:endParaRPr>
            </a:p>
          </p:txBody>
        </p:sp>
        <p:sp>
          <p:nvSpPr>
            <p:cNvPr id="1749" name="Google Shape;1749;p51"/>
            <p:cNvSpPr txBox="1"/>
            <p:nvPr/>
          </p:nvSpPr>
          <p:spPr>
            <a:xfrm>
              <a:off x="6957664" y="1279655"/>
              <a:ext cx="1789799" cy="316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Similarity</a:t>
              </a:r>
              <a:endParaRPr sz="2400" dirty="0">
                <a:solidFill>
                  <a:srgbClr val="00F4AD"/>
                </a:solidFill>
                <a:latin typeface="Bebas Neue"/>
                <a:ea typeface="Bebas Neue"/>
                <a:cs typeface="Bebas Neue"/>
                <a:sym typeface="Bebas Neue"/>
              </a:endParaRPr>
            </a:p>
          </p:txBody>
        </p:sp>
      </p:grpSp>
      <p:cxnSp>
        <p:nvCxnSpPr>
          <p:cNvPr id="1750" name="Google Shape;1750;p51"/>
          <p:cNvCxnSpPr>
            <a:stCxn id="1749" idx="0"/>
            <a:endCxn id="1751" idx="4"/>
          </p:cNvCxnSpPr>
          <p:nvPr/>
        </p:nvCxnSpPr>
        <p:spPr>
          <a:xfrm rot="16200000" flipV="1">
            <a:off x="4218031" y="3186174"/>
            <a:ext cx="732675" cy="24671"/>
          </a:xfrm>
          <a:prstGeom prst="bentConnector3">
            <a:avLst>
              <a:gd name="adj1" fmla="val 50000"/>
            </a:avLst>
          </a:prstGeom>
          <a:noFill/>
          <a:ln w="9525" cap="flat" cmpd="sng">
            <a:solidFill>
              <a:schemeClr val="dk2"/>
            </a:solidFill>
            <a:prstDash val="solid"/>
            <a:round/>
            <a:headEnd type="oval" w="med" len="med"/>
            <a:tailEnd type="oval" w="med" len="med"/>
          </a:ln>
        </p:spPr>
      </p:cxnSp>
      <p:grpSp>
        <p:nvGrpSpPr>
          <p:cNvPr id="1752" name="Google Shape;1752;p51"/>
          <p:cNvGrpSpPr/>
          <p:nvPr/>
        </p:nvGrpSpPr>
        <p:grpSpPr>
          <a:xfrm>
            <a:off x="2756496" y="1143487"/>
            <a:ext cx="3631129" cy="2228148"/>
            <a:chOff x="2756496" y="1143487"/>
            <a:chExt cx="3631129" cy="2228148"/>
          </a:xfrm>
        </p:grpSpPr>
        <p:grpSp>
          <p:nvGrpSpPr>
            <p:cNvPr id="1753" name="Google Shape;1753;p51"/>
            <p:cNvGrpSpPr/>
            <p:nvPr/>
          </p:nvGrpSpPr>
          <p:grpSpPr>
            <a:xfrm>
              <a:off x="2756496" y="1143487"/>
              <a:ext cx="3631129" cy="2228148"/>
              <a:chOff x="2642837" y="1149929"/>
              <a:chExt cx="3858388" cy="2367600"/>
            </a:xfrm>
          </p:grpSpPr>
          <p:sp>
            <p:nvSpPr>
              <p:cNvPr id="1754" name="Google Shape;1754;p51"/>
              <p:cNvSpPr/>
              <p:nvPr/>
            </p:nvSpPr>
            <p:spPr>
              <a:xfrm>
                <a:off x="2642837" y="1149929"/>
                <a:ext cx="2367300" cy="2367600"/>
              </a:xfrm>
              <a:prstGeom prst="ellipse">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51"/>
              <p:cNvSpPr/>
              <p:nvPr/>
            </p:nvSpPr>
            <p:spPr>
              <a:xfrm>
                <a:off x="4133926" y="1149929"/>
                <a:ext cx="2367300" cy="2367600"/>
              </a:xfrm>
              <a:prstGeom prst="ellipse">
                <a:avLst/>
              </a:prstGeom>
              <a:solidFill>
                <a:srgbClr val="9FC5E8">
                  <a:alpha val="1905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51"/>
              <p:cNvSpPr/>
              <p:nvPr/>
            </p:nvSpPr>
            <p:spPr>
              <a:xfrm>
                <a:off x="4401450" y="2603203"/>
                <a:ext cx="341100" cy="3411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51"/>
              <p:cNvSpPr/>
              <p:nvPr/>
            </p:nvSpPr>
            <p:spPr>
              <a:xfrm>
                <a:off x="2642837" y="1149929"/>
                <a:ext cx="2367300" cy="2367600"/>
              </a:xfrm>
              <a:prstGeom prst="ellipse">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7" name="Google Shape;1757;p51"/>
            <p:cNvSpPr/>
            <p:nvPr/>
          </p:nvSpPr>
          <p:spPr>
            <a:xfrm>
              <a:off x="2947300" y="2114600"/>
              <a:ext cx="285900" cy="285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51"/>
            <p:cNvSpPr/>
            <p:nvPr/>
          </p:nvSpPr>
          <p:spPr>
            <a:xfrm>
              <a:off x="5910200" y="2114600"/>
              <a:ext cx="285900" cy="2859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759" name="Google Shape;1759;p51"/>
          <p:cNvCxnSpPr>
            <a:cxnSpLocks/>
            <a:endCxn id="1757" idx="2"/>
          </p:cNvCxnSpPr>
          <p:nvPr/>
        </p:nvCxnSpPr>
        <p:spPr>
          <a:xfrm>
            <a:off x="2074192" y="1513353"/>
            <a:ext cx="873000" cy="744300"/>
          </a:xfrm>
          <a:prstGeom prst="bentConnector3">
            <a:avLst>
              <a:gd name="adj1" fmla="val 50006"/>
            </a:avLst>
          </a:prstGeom>
          <a:noFill/>
          <a:ln w="9525" cap="flat" cmpd="sng">
            <a:solidFill>
              <a:schemeClr val="dk2"/>
            </a:solidFill>
            <a:prstDash val="solid"/>
            <a:round/>
            <a:headEnd type="oval" w="med" len="med"/>
            <a:tailEnd type="oval" w="med" len="med"/>
          </a:ln>
        </p:spPr>
      </p:cxnSp>
      <p:cxnSp>
        <p:nvCxnSpPr>
          <p:cNvPr id="1760" name="Google Shape;1760;p51"/>
          <p:cNvCxnSpPr>
            <a:cxnSpLocks/>
            <a:endCxn id="1757" idx="2"/>
          </p:cNvCxnSpPr>
          <p:nvPr/>
        </p:nvCxnSpPr>
        <p:spPr>
          <a:xfrm rot="10800000" flipH="1">
            <a:off x="2074187" y="2257677"/>
            <a:ext cx="873000" cy="853500"/>
          </a:xfrm>
          <a:prstGeom prst="bentConnector3">
            <a:avLst>
              <a:gd name="adj1" fmla="val 50006"/>
            </a:avLst>
          </a:prstGeom>
          <a:noFill/>
          <a:ln w="9525" cap="flat" cmpd="sng">
            <a:solidFill>
              <a:schemeClr val="dk2"/>
            </a:solidFill>
            <a:prstDash val="solid"/>
            <a:round/>
            <a:headEnd type="oval" w="med" len="med"/>
            <a:tailEnd type="oval" w="med" len="med"/>
          </a:ln>
        </p:spPr>
      </p:cxnSp>
      <p:cxnSp>
        <p:nvCxnSpPr>
          <p:cNvPr id="1761" name="Google Shape;1761;p51"/>
          <p:cNvCxnSpPr>
            <a:stCxn id="1758" idx="6"/>
            <a:endCxn id="1737" idx="1"/>
          </p:cNvCxnSpPr>
          <p:nvPr/>
        </p:nvCxnSpPr>
        <p:spPr>
          <a:xfrm flipV="1">
            <a:off x="6196100" y="1616854"/>
            <a:ext cx="693081" cy="640696"/>
          </a:xfrm>
          <a:prstGeom prst="bentConnector3">
            <a:avLst>
              <a:gd name="adj1" fmla="val 50000"/>
            </a:avLst>
          </a:prstGeom>
          <a:noFill/>
          <a:ln w="9525" cap="flat" cmpd="sng">
            <a:solidFill>
              <a:schemeClr val="dk2"/>
            </a:solidFill>
            <a:prstDash val="solid"/>
            <a:round/>
            <a:headEnd type="oval" w="med" len="med"/>
            <a:tailEnd type="oval" w="med" len="med"/>
          </a:ln>
        </p:spPr>
      </p:cxnSp>
      <p:cxnSp>
        <p:nvCxnSpPr>
          <p:cNvPr id="1762" name="Google Shape;1762;p51"/>
          <p:cNvCxnSpPr>
            <a:cxnSpLocks/>
            <a:stCxn id="1758" idx="6"/>
          </p:cNvCxnSpPr>
          <p:nvPr/>
        </p:nvCxnSpPr>
        <p:spPr>
          <a:xfrm>
            <a:off x="6196100" y="2257550"/>
            <a:ext cx="873600" cy="853500"/>
          </a:xfrm>
          <a:prstGeom prst="bentConnector3">
            <a:avLst>
              <a:gd name="adj1" fmla="val 50006"/>
            </a:avLst>
          </a:prstGeom>
          <a:noFill/>
          <a:ln w="9525" cap="flat" cmpd="sng">
            <a:solidFill>
              <a:schemeClr val="dk2"/>
            </a:solidFill>
            <a:prstDash val="solid"/>
            <a:round/>
            <a:headEnd type="oval" w="med" len="med"/>
            <a:tailEnd type="oval" w="med" len="med"/>
          </a:ln>
        </p:spPr>
      </p:cxn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F868C86-A3EF-EEFB-43B7-511CAB867D13}"/>
              </a:ext>
            </a:extLst>
          </p:cNvPr>
          <p:cNvSpPr txBox="1"/>
          <p:nvPr/>
        </p:nvSpPr>
        <p:spPr>
          <a:xfrm>
            <a:off x="349956" y="270932"/>
            <a:ext cx="8636000" cy="4896405"/>
          </a:xfrm>
          <a:prstGeom prst="rect">
            <a:avLst/>
          </a:prstGeom>
          <a:noFill/>
        </p:spPr>
        <p:txBody>
          <a:bodyPr wrap="square">
            <a:spAutoFit/>
          </a:bodyPr>
          <a:lstStyle/>
          <a:p>
            <a:pPr>
              <a:lnSpc>
                <a:spcPct val="107000"/>
              </a:lnSpc>
              <a:spcAft>
                <a:spcPts val="800"/>
              </a:spcAft>
              <a:tabLst>
                <a:tab pos="4010025" algn="l"/>
              </a:tabLs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Key Terms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Web design – </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is the act or practice of determining how a website looks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i="1" kern="100"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The new company focused on web design.</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Visibility – </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is how easily people find a website using search engines, based on how many other websites link to it</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i="1" kern="100"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Learn ways to increase a website’s visibility.</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Coding – </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is a programming language that makes up a website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i="1" kern="100"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The reason for this was to protect sensitive </a:t>
            </a:r>
            <a:r>
              <a:rPr lang="en-US" sz="1600" i="1" kern="100" dirty="0" err="1">
                <a:effectLst/>
                <a:latin typeface="Times New Roman" panose="02020603050405020304" pitchFamily="18" charset="0"/>
                <a:ea typeface="Times New Roman" panose="02020603050405020304" pitchFamily="18" charset="0"/>
                <a:cs typeface="Times New Roman" panose="02020603050405020304" pitchFamily="18" charset="0"/>
              </a:rPr>
              <a:t>Javascript</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coding from launching unnecessary actions.</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kern="100" dirty="0">
                <a:effectLst/>
                <a:latin typeface="Times New Roman" panose="02020603050405020304" pitchFamily="18" charset="0"/>
                <a:ea typeface="Times New Roman" panose="02020603050405020304" pitchFamily="18" charset="0"/>
                <a:cs typeface="Times New Roman" panose="02020603050405020304" pitchFamily="18" charset="0"/>
              </a:rPr>
              <a:t>Navigation – </a:t>
            </a:r>
            <a:r>
              <a:rPr lang="en-US" sz="1600" kern="100" dirty="0">
                <a:effectLst/>
                <a:latin typeface="Times New Roman" panose="02020603050405020304" pitchFamily="18" charset="0"/>
                <a:ea typeface="Times New Roman" panose="02020603050405020304" pitchFamily="18" charset="0"/>
                <a:cs typeface="Times New Roman" panose="02020603050405020304" pitchFamily="18" charset="0"/>
              </a:rPr>
              <a:t>is the act of using and finding things on a website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600" b="1" i="1" kern="100"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600" i="1" kern="100" dirty="0">
                <a:effectLst/>
                <a:latin typeface="Times New Roman" panose="02020603050405020304" pitchFamily="18" charset="0"/>
                <a:ea typeface="Times New Roman" panose="02020603050405020304" pitchFamily="18" charset="0"/>
                <a:cs typeface="Times New Roman" panose="02020603050405020304" pitchFamily="18" charset="0"/>
              </a:rPr>
              <a:t>: As its name implies, structural navigation follows the structure of a website.</a:t>
            </a: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3041816"/>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46"/>
          <p:cNvSpPr txBox="1">
            <a:spLocks noGrp="1"/>
          </p:cNvSpPr>
          <p:nvPr>
            <p:ph type="title"/>
          </p:nvPr>
        </p:nvSpPr>
        <p:spPr>
          <a:xfrm>
            <a:off x="720000" y="461875"/>
            <a:ext cx="7704000" cy="488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Let’s Discuss!</a:t>
            </a:r>
            <a:endParaRPr dirty="0"/>
          </a:p>
        </p:txBody>
      </p:sp>
      <p:grpSp>
        <p:nvGrpSpPr>
          <p:cNvPr id="1370" name="Google Shape;1370;p46"/>
          <p:cNvGrpSpPr/>
          <p:nvPr/>
        </p:nvGrpSpPr>
        <p:grpSpPr>
          <a:xfrm>
            <a:off x="2579299" y="2406950"/>
            <a:ext cx="942960" cy="940433"/>
            <a:chOff x="3143340" y="1371133"/>
            <a:chExt cx="942960" cy="940433"/>
          </a:xfrm>
        </p:grpSpPr>
        <p:grpSp>
          <p:nvGrpSpPr>
            <p:cNvPr id="1371" name="Google Shape;1371;p46"/>
            <p:cNvGrpSpPr/>
            <p:nvPr/>
          </p:nvGrpSpPr>
          <p:grpSpPr>
            <a:xfrm>
              <a:off x="3143340" y="1371133"/>
              <a:ext cx="940433" cy="940433"/>
              <a:chOff x="1388550" y="311575"/>
              <a:chExt cx="1099794" cy="1099794"/>
            </a:xfrm>
          </p:grpSpPr>
          <p:sp>
            <p:nvSpPr>
              <p:cNvPr id="1372" name="Google Shape;1372;p46"/>
              <p:cNvSpPr/>
              <p:nvPr/>
            </p:nvSpPr>
            <p:spPr>
              <a:xfrm>
                <a:off x="1388550" y="311575"/>
                <a:ext cx="1099794" cy="1099794"/>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6"/>
              <p:cNvSpPr/>
              <p:nvPr/>
            </p:nvSpPr>
            <p:spPr>
              <a:xfrm>
                <a:off x="1540103" y="463337"/>
                <a:ext cx="796482" cy="796482"/>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6"/>
              <p:cNvSpPr/>
              <p:nvPr/>
            </p:nvSpPr>
            <p:spPr>
              <a:xfrm>
                <a:off x="2026789" y="471501"/>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6"/>
              <p:cNvSpPr/>
              <p:nvPr/>
            </p:nvSpPr>
            <p:spPr>
              <a:xfrm>
                <a:off x="2026789" y="1166887"/>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6"/>
              <p:cNvSpPr/>
              <p:nvPr/>
            </p:nvSpPr>
            <p:spPr>
              <a:xfrm>
                <a:off x="1936988" y="471501"/>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6"/>
              <p:cNvSpPr/>
              <p:nvPr/>
            </p:nvSpPr>
            <p:spPr>
              <a:xfrm>
                <a:off x="1936988" y="1166887"/>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6"/>
              <p:cNvSpPr/>
              <p:nvPr/>
            </p:nvSpPr>
            <p:spPr>
              <a:xfrm>
                <a:off x="1847186" y="471501"/>
                <a:ext cx="2931" cy="84567"/>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6"/>
              <p:cNvSpPr/>
              <p:nvPr/>
            </p:nvSpPr>
            <p:spPr>
              <a:xfrm>
                <a:off x="1847186" y="1166887"/>
                <a:ext cx="2931" cy="84567"/>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46"/>
              <p:cNvSpPr/>
              <p:nvPr/>
            </p:nvSpPr>
            <p:spPr>
              <a:xfrm>
                <a:off x="1548476" y="860222"/>
                <a:ext cx="84567" cy="2721"/>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46"/>
              <p:cNvSpPr/>
              <p:nvPr/>
            </p:nvSpPr>
            <p:spPr>
              <a:xfrm>
                <a:off x="2243862" y="860222"/>
                <a:ext cx="84567" cy="2721"/>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2" name="Google Shape;1382;p46"/>
            <p:cNvSpPr/>
            <p:nvPr/>
          </p:nvSpPr>
          <p:spPr>
            <a:xfrm>
              <a:off x="3143575" y="181962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46"/>
            <p:cNvSpPr/>
            <p:nvPr/>
          </p:nvSpPr>
          <p:spPr>
            <a:xfrm>
              <a:off x="3143500" y="1774241"/>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46"/>
            <p:cNvSpPr/>
            <p:nvPr/>
          </p:nvSpPr>
          <p:spPr>
            <a:xfrm rot="10800000" flipH="1">
              <a:off x="3956400" y="188557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46"/>
            <p:cNvSpPr/>
            <p:nvPr/>
          </p:nvSpPr>
          <p:spPr>
            <a:xfrm rot="10800000" flipH="1">
              <a:off x="3956325" y="181962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46"/>
          <p:cNvGrpSpPr/>
          <p:nvPr/>
        </p:nvGrpSpPr>
        <p:grpSpPr>
          <a:xfrm>
            <a:off x="2584332" y="1152158"/>
            <a:ext cx="942960" cy="940433"/>
            <a:chOff x="3143340" y="1371133"/>
            <a:chExt cx="942960" cy="940433"/>
          </a:xfrm>
        </p:grpSpPr>
        <p:grpSp>
          <p:nvGrpSpPr>
            <p:cNvPr id="1387" name="Google Shape;1387;p46"/>
            <p:cNvGrpSpPr/>
            <p:nvPr/>
          </p:nvGrpSpPr>
          <p:grpSpPr>
            <a:xfrm>
              <a:off x="3143340" y="1371133"/>
              <a:ext cx="940433" cy="940433"/>
              <a:chOff x="1388550" y="311575"/>
              <a:chExt cx="1099794" cy="1099794"/>
            </a:xfrm>
          </p:grpSpPr>
          <p:sp>
            <p:nvSpPr>
              <p:cNvPr id="1388" name="Google Shape;1388;p46"/>
              <p:cNvSpPr/>
              <p:nvPr/>
            </p:nvSpPr>
            <p:spPr>
              <a:xfrm>
                <a:off x="1388550" y="311575"/>
                <a:ext cx="1099794" cy="1099794"/>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46"/>
              <p:cNvSpPr/>
              <p:nvPr/>
            </p:nvSpPr>
            <p:spPr>
              <a:xfrm>
                <a:off x="1540103" y="463337"/>
                <a:ext cx="796482" cy="796482"/>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46"/>
              <p:cNvSpPr/>
              <p:nvPr/>
            </p:nvSpPr>
            <p:spPr>
              <a:xfrm>
                <a:off x="2026789" y="471501"/>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46"/>
              <p:cNvSpPr/>
              <p:nvPr/>
            </p:nvSpPr>
            <p:spPr>
              <a:xfrm>
                <a:off x="2026789" y="1166887"/>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46"/>
              <p:cNvSpPr/>
              <p:nvPr/>
            </p:nvSpPr>
            <p:spPr>
              <a:xfrm>
                <a:off x="1936988" y="471501"/>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46"/>
              <p:cNvSpPr/>
              <p:nvPr/>
            </p:nvSpPr>
            <p:spPr>
              <a:xfrm>
                <a:off x="1936988" y="1166887"/>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46"/>
              <p:cNvSpPr/>
              <p:nvPr/>
            </p:nvSpPr>
            <p:spPr>
              <a:xfrm>
                <a:off x="1847186" y="471501"/>
                <a:ext cx="2931" cy="84567"/>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46"/>
              <p:cNvSpPr/>
              <p:nvPr/>
            </p:nvSpPr>
            <p:spPr>
              <a:xfrm>
                <a:off x="1847186" y="1166887"/>
                <a:ext cx="2931" cy="84567"/>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46"/>
              <p:cNvSpPr/>
              <p:nvPr/>
            </p:nvSpPr>
            <p:spPr>
              <a:xfrm>
                <a:off x="1548476" y="860222"/>
                <a:ext cx="84567" cy="2721"/>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46"/>
              <p:cNvSpPr/>
              <p:nvPr/>
            </p:nvSpPr>
            <p:spPr>
              <a:xfrm>
                <a:off x="2243862" y="860222"/>
                <a:ext cx="84567" cy="2721"/>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8" name="Google Shape;1398;p46"/>
            <p:cNvSpPr/>
            <p:nvPr/>
          </p:nvSpPr>
          <p:spPr>
            <a:xfrm>
              <a:off x="3143575" y="181962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46"/>
            <p:cNvSpPr/>
            <p:nvPr/>
          </p:nvSpPr>
          <p:spPr>
            <a:xfrm>
              <a:off x="3143500" y="1778576"/>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46"/>
            <p:cNvSpPr/>
            <p:nvPr/>
          </p:nvSpPr>
          <p:spPr>
            <a:xfrm rot="10800000" flipH="1">
              <a:off x="3956400" y="188557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46"/>
            <p:cNvSpPr/>
            <p:nvPr/>
          </p:nvSpPr>
          <p:spPr>
            <a:xfrm rot="10800000" flipH="1">
              <a:off x="3956325" y="181962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46"/>
          <p:cNvGrpSpPr/>
          <p:nvPr/>
        </p:nvGrpSpPr>
        <p:grpSpPr>
          <a:xfrm>
            <a:off x="2584332" y="3668133"/>
            <a:ext cx="942960" cy="940433"/>
            <a:chOff x="3143340" y="1371133"/>
            <a:chExt cx="942960" cy="940433"/>
          </a:xfrm>
        </p:grpSpPr>
        <p:grpSp>
          <p:nvGrpSpPr>
            <p:cNvPr id="1403" name="Google Shape;1403;p46"/>
            <p:cNvGrpSpPr/>
            <p:nvPr/>
          </p:nvGrpSpPr>
          <p:grpSpPr>
            <a:xfrm>
              <a:off x="3143340" y="1371133"/>
              <a:ext cx="940433" cy="940433"/>
              <a:chOff x="1388550" y="311575"/>
              <a:chExt cx="1099794" cy="1099794"/>
            </a:xfrm>
          </p:grpSpPr>
          <p:sp>
            <p:nvSpPr>
              <p:cNvPr id="1404" name="Google Shape;1404;p46"/>
              <p:cNvSpPr/>
              <p:nvPr/>
            </p:nvSpPr>
            <p:spPr>
              <a:xfrm>
                <a:off x="1388550" y="311575"/>
                <a:ext cx="1099794" cy="1099794"/>
              </a:xfrm>
              <a:custGeom>
                <a:avLst/>
                <a:gdLst/>
                <a:ahLst/>
                <a:cxnLst/>
                <a:rect l="l" t="t" r="r" b="b"/>
                <a:pathLst>
                  <a:path w="5254" h="5254" extrusionOk="0">
                    <a:moveTo>
                      <a:pt x="4776" y="13"/>
                    </a:moveTo>
                    <a:cubicBezTo>
                      <a:pt x="5032" y="13"/>
                      <a:pt x="5241" y="222"/>
                      <a:pt x="5241" y="478"/>
                    </a:cubicBezTo>
                    <a:lnTo>
                      <a:pt x="5241" y="4776"/>
                    </a:lnTo>
                    <a:cubicBezTo>
                      <a:pt x="5241" y="5033"/>
                      <a:pt x="5032" y="5240"/>
                      <a:pt x="4776" y="5240"/>
                    </a:cubicBezTo>
                    <a:lnTo>
                      <a:pt x="478" y="5240"/>
                    </a:lnTo>
                    <a:cubicBezTo>
                      <a:pt x="221" y="5240"/>
                      <a:pt x="14" y="5033"/>
                      <a:pt x="14" y="4776"/>
                    </a:cubicBezTo>
                    <a:lnTo>
                      <a:pt x="14" y="478"/>
                    </a:lnTo>
                    <a:cubicBezTo>
                      <a:pt x="14" y="222"/>
                      <a:pt x="221" y="13"/>
                      <a:pt x="478" y="13"/>
                    </a:cubicBezTo>
                    <a:close/>
                    <a:moveTo>
                      <a:pt x="478" y="1"/>
                    </a:moveTo>
                    <a:cubicBezTo>
                      <a:pt x="214" y="1"/>
                      <a:pt x="0" y="215"/>
                      <a:pt x="0" y="478"/>
                    </a:cubicBezTo>
                    <a:lnTo>
                      <a:pt x="0" y="4776"/>
                    </a:lnTo>
                    <a:cubicBezTo>
                      <a:pt x="0" y="5040"/>
                      <a:pt x="214" y="5254"/>
                      <a:pt x="478" y="5254"/>
                    </a:cubicBezTo>
                    <a:lnTo>
                      <a:pt x="4776" y="5254"/>
                    </a:lnTo>
                    <a:cubicBezTo>
                      <a:pt x="5039" y="5254"/>
                      <a:pt x="5253" y="5040"/>
                      <a:pt x="5253" y="4776"/>
                    </a:cubicBezTo>
                    <a:lnTo>
                      <a:pt x="5253" y="478"/>
                    </a:lnTo>
                    <a:cubicBezTo>
                      <a:pt x="5253" y="215"/>
                      <a:pt x="5039" y="1"/>
                      <a:pt x="4776" y="1"/>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46"/>
              <p:cNvSpPr/>
              <p:nvPr/>
            </p:nvSpPr>
            <p:spPr>
              <a:xfrm>
                <a:off x="1540103" y="463337"/>
                <a:ext cx="796482" cy="796482"/>
              </a:xfrm>
              <a:custGeom>
                <a:avLst/>
                <a:gdLst/>
                <a:ahLst/>
                <a:cxnLst/>
                <a:rect l="l" t="t" r="r" b="b"/>
                <a:pathLst>
                  <a:path w="3805" h="3805" extrusionOk="0">
                    <a:moveTo>
                      <a:pt x="3458" y="14"/>
                    </a:moveTo>
                    <a:cubicBezTo>
                      <a:pt x="3642" y="14"/>
                      <a:pt x="3791" y="163"/>
                      <a:pt x="3791" y="347"/>
                    </a:cubicBezTo>
                    <a:lnTo>
                      <a:pt x="3791" y="3458"/>
                    </a:lnTo>
                    <a:cubicBezTo>
                      <a:pt x="3791" y="3642"/>
                      <a:pt x="3642" y="3791"/>
                      <a:pt x="3458" y="3791"/>
                    </a:cubicBezTo>
                    <a:lnTo>
                      <a:pt x="347" y="3791"/>
                    </a:lnTo>
                    <a:cubicBezTo>
                      <a:pt x="163" y="3791"/>
                      <a:pt x="14" y="3642"/>
                      <a:pt x="14" y="3458"/>
                    </a:cubicBezTo>
                    <a:lnTo>
                      <a:pt x="14" y="347"/>
                    </a:lnTo>
                    <a:cubicBezTo>
                      <a:pt x="14" y="163"/>
                      <a:pt x="163" y="14"/>
                      <a:pt x="347" y="14"/>
                    </a:cubicBezTo>
                    <a:close/>
                    <a:moveTo>
                      <a:pt x="347" y="0"/>
                    </a:moveTo>
                    <a:cubicBezTo>
                      <a:pt x="156" y="0"/>
                      <a:pt x="1" y="155"/>
                      <a:pt x="1" y="347"/>
                    </a:cubicBezTo>
                    <a:lnTo>
                      <a:pt x="1" y="3458"/>
                    </a:lnTo>
                    <a:cubicBezTo>
                      <a:pt x="1" y="3649"/>
                      <a:pt x="156" y="3804"/>
                      <a:pt x="347" y="3804"/>
                    </a:cubicBezTo>
                    <a:lnTo>
                      <a:pt x="3458" y="3804"/>
                    </a:lnTo>
                    <a:cubicBezTo>
                      <a:pt x="3650" y="3804"/>
                      <a:pt x="3805" y="3649"/>
                      <a:pt x="3805" y="3458"/>
                    </a:cubicBezTo>
                    <a:lnTo>
                      <a:pt x="3805" y="347"/>
                    </a:lnTo>
                    <a:cubicBezTo>
                      <a:pt x="3805" y="155"/>
                      <a:pt x="3650" y="0"/>
                      <a:pt x="3458" y="0"/>
                    </a:cubicBez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46"/>
              <p:cNvSpPr/>
              <p:nvPr/>
            </p:nvSpPr>
            <p:spPr>
              <a:xfrm>
                <a:off x="2026789" y="471501"/>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46"/>
              <p:cNvSpPr/>
              <p:nvPr/>
            </p:nvSpPr>
            <p:spPr>
              <a:xfrm>
                <a:off x="2026789" y="1166887"/>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46"/>
              <p:cNvSpPr/>
              <p:nvPr/>
            </p:nvSpPr>
            <p:spPr>
              <a:xfrm>
                <a:off x="1936988" y="471501"/>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46"/>
              <p:cNvSpPr/>
              <p:nvPr/>
            </p:nvSpPr>
            <p:spPr>
              <a:xfrm>
                <a:off x="1936988" y="1166887"/>
                <a:ext cx="2721" cy="84567"/>
              </a:xfrm>
              <a:custGeom>
                <a:avLst/>
                <a:gdLst/>
                <a:ahLst/>
                <a:cxnLst/>
                <a:rect l="l" t="t" r="r" b="b"/>
                <a:pathLst>
                  <a:path w="13"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1847186" y="471501"/>
                <a:ext cx="2931" cy="84567"/>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1847186" y="1166887"/>
                <a:ext cx="2931" cy="84567"/>
              </a:xfrm>
              <a:custGeom>
                <a:avLst/>
                <a:gdLst/>
                <a:ahLst/>
                <a:cxnLst/>
                <a:rect l="l" t="t" r="r" b="b"/>
                <a:pathLst>
                  <a:path w="14" h="404" extrusionOk="0">
                    <a:moveTo>
                      <a:pt x="1" y="1"/>
                    </a:moveTo>
                    <a:lnTo>
                      <a:pt x="1" y="404"/>
                    </a:lnTo>
                    <a:lnTo>
                      <a:pt x="13" y="404"/>
                    </a:lnTo>
                    <a:lnTo>
                      <a:pt x="13" y="1"/>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1548476" y="860222"/>
                <a:ext cx="84567" cy="2721"/>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2243862" y="860222"/>
                <a:ext cx="84567" cy="2721"/>
              </a:xfrm>
              <a:custGeom>
                <a:avLst/>
                <a:gdLst/>
                <a:ahLst/>
                <a:cxnLst/>
                <a:rect l="l" t="t" r="r" b="b"/>
                <a:pathLst>
                  <a:path w="404" h="13" extrusionOk="0">
                    <a:moveTo>
                      <a:pt x="0" y="0"/>
                    </a:moveTo>
                    <a:lnTo>
                      <a:pt x="0" y="12"/>
                    </a:lnTo>
                    <a:lnTo>
                      <a:pt x="403" y="12"/>
                    </a:lnTo>
                    <a:lnTo>
                      <a:pt x="403" y="0"/>
                    </a:lnTo>
                    <a:close/>
                  </a:path>
                </a:pathLst>
              </a:custGeom>
              <a:solidFill>
                <a:srgbClr val="00F4AD"/>
              </a:solidFill>
              <a:ln w="9525" cap="flat"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4" name="Google Shape;1414;p46"/>
            <p:cNvSpPr/>
            <p:nvPr/>
          </p:nvSpPr>
          <p:spPr>
            <a:xfrm>
              <a:off x="3143575" y="181962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3143500" y="1799109"/>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rot="10800000" flipH="1">
              <a:off x="3956400" y="188557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rot="10800000" flipH="1">
              <a:off x="3956325" y="1819625"/>
              <a:ext cx="129900" cy="129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8" name="Google Shape;1418;p46"/>
          <p:cNvSpPr txBox="1"/>
          <p:nvPr/>
        </p:nvSpPr>
        <p:spPr>
          <a:xfrm>
            <a:off x="714850" y="2632967"/>
            <a:ext cx="1265100" cy="488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Lead-in</a:t>
            </a:r>
            <a:endParaRPr sz="2400" dirty="0">
              <a:solidFill>
                <a:srgbClr val="00F4AD"/>
              </a:solidFill>
              <a:latin typeface="Bebas Neue"/>
              <a:ea typeface="Bebas Neue"/>
              <a:cs typeface="Bebas Neue"/>
              <a:sym typeface="Bebas Neue"/>
            </a:endParaRPr>
          </a:p>
        </p:txBody>
      </p:sp>
      <p:cxnSp>
        <p:nvCxnSpPr>
          <p:cNvPr id="1419" name="Google Shape;1419;p46"/>
          <p:cNvCxnSpPr>
            <a:stCxn id="1418" idx="0"/>
            <a:endCxn id="1399" idx="1"/>
          </p:cNvCxnSpPr>
          <p:nvPr/>
        </p:nvCxnSpPr>
        <p:spPr>
          <a:xfrm rot="-5400000">
            <a:off x="1461850" y="1510217"/>
            <a:ext cx="1008300" cy="1237200"/>
          </a:xfrm>
          <a:prstGeom prst="bentConnector2">
            <a:avLst/>
          </a:prstGeom>
          <a:noFill/>
          <a:ln w="9525" cap="flat" cmpd="sng">
            <a:solidFill>
              <a:schemeClr val="dk2"/>
            </a:solidFill>
            <a:prstDash val="solid"/>
            <a:round/>
            <a:headEnd type="none" w="med" len="med"/>
            <a:tailEnd type="none" w="med" len="med"/>
          </a:ln>
        </p:spPr>
      </p:cxnSp>
      <p:cxnSp>
        <p:nvCxnSpPr>
          <p:cNvPr id="1420" name="Google Shape;1420;p46"/>
          <p:cNvCxnSpPr>
            <a:stCxn id="1418" idx="3"/>
            <a:endCxn id="1383" idx="1"/>
          </p:cNvCxnSpPr>
          <p:nvPr/>
        </p:nvCxnSpPr>
        <p:spPr>
          <a:xfrm rot="10800000" flipH="1">
            <a:off x="1979950" y="2875067"/>
            <a:ext cx="599400" cy="2100"/>
          </a:xfrm>
          <a:prstGeom prst="bentConnector3">
            <a:avLst>
              <a:gd name="adj1" fmla="val 50009"/>
            </a:avLst>
          </a:prstGeom>
          <a:noFill/>
          <a:ln w="9525" cap="flat" cmpd="sng">
            <a:solidFill>
              <a:schemeClr val="dk2"/>
            </a:solidFill>
            <a:prstDash val="solid"/>
            <a:round/>
            <a:headEnd type="none" w="med" len="med"/>
            <a:tailEnd type="none" w="med" len="med"/>
          </a:ln>
        </p:spPr>
      </p:cxnSp>
      <p:cxnSp>
        <p:nvCxnSpPr>
          <p:cNvPr id="1421" name="Google Shape;1421;p46"/>
          <p:cNvCxnSpPr>
            <a:stCxn id="1418" idx="2"/>
            <a:endCxn id="1415" idx="1"/>
          </p:cNvCxnSpPr>
          <p:nvPr/>
        </p:nvCxnSpPr>
        <p:spPr>
          <a:xfrm rot="-5400000" flipH="1">
            <a:off x="1446100" y="3022667"/>
            <a:ext cx="1039800" cy="1237200"/>
          </a:xfrm>
          <a:prstGeom prst="bentConnector2">
            <a:avLst/>
          </a:prstGeom>
          <a:noFill/>
          <a:ln w="9525" cap="flat" cmpd="sng">
            <a:solidFill>
              <a:schemeClr val="dk2"/>
            </a:solidFill>
            <a:prstDash val="solid"/>
            <a:round/>
            <a:headEnd type="none" w="med" len="med"/>
            <a:tailEnd type="none" w="med" len="med"/>
          </a:ln>
        </p:spPr>
      </p:cxnSp>
      <p:grpSp>
        <p:nvGrpSpPr>
          <p:cNvPr id="1422" name="Google Shape;1422;p46"/>
          <p:cNvGrpSpPr/>
          <p:nvPr/>
        </p:nvGrpSpPr>
        <p:grpSpPr>
          <a:xfrm>
            <a:off x="2902008" y="2666631"/>
            <a:ext cx="297540" cy="376070"/>
            <a:chOff x="5632666" y="3805806"/>
            <a:chExt cx="297540" cy="376070"/>
          </a:xfrm>
        </p:grpSpPr>
        <p:sp>
          <p:nvSpPr>
            <p:cNvPr id="1423" name="Google Shape;1423;p46"/>
            <p:cNvSpPr/>
            <p:nvPr/>
          </p:nvSpPr>
          <p:spPr>
            <a:xfrm>
              <a:off x="5632666" y="3805806"/>
              <a:ext cx="297540" cy="376070"/>
            </a:xfrm>
            <a:custGeom>
              <a:avLst/>
              <a:gdLst/>
              <a:ahLst/>
              <a:cxnLst/>
              <a:rect l="l" t="t" r="r" b="b"/>
              <a:pathLst>
                <a:path w="10874" h="13744" extrusionOk="0">
                  <a:moveTo>
                    <a:pt x="8457" y="804"/>
                  </a:moveTo>
                  <a:lnTo>
                    <a:pt x="8457" y="4193"/>
                  </a:lnTo>
                  <a:lnTo>
                    <a:pt x="10068" y="5804"/>
                  </a:lnTo>
                  <a:lnTo>
                    <a:pt x="10068" y="6844"/>
                  </a:lnTo>
                  <a:lnTo>
                    <a:pt x="9262" y="6844"/>
                  </a:lnTo>
                  <a:lnTo>
                    <a:pt x="9262" y="9024"/>
                  </a:lnTo>
                  <a:lnTo>
                    <a:pt x="10068" y="9829"/>
                  </a:lnTo>
                  <a:lnTo>
                    <a:pt x="10068" y="11328"/>
                  </a:lnTo>
                  <a:lnTo>
                    <a:pt x="806" y="11328"/>
                  </a:lnTo>
                  <a:lnTo>
                    <a:pt x="806" y="804"/>
                  </a:lnTo>
                  <a:close/>
                  <a:moveTo>
                    <a:pt x="10068" y="12133"/>
                  </a:moveTo>
                  <a:lnTo>
                    <a:pt x="10068" y="12939"/>
                  </a:lnTo>
                  <a:lnTo>
                    <a:pt x="806" y="12939"/>
                  </a:lnTo>
                  <a:lnTo>
                    <a:pt x="806" y="12133"/>
                  </a:lnTo>
                  <a:close/>
                  <a:moveTo>
                    <a:pt x="1" y="0"/>
                  </a:moveTo>
                  <a:lnTo>
                    <a:pt x="1" y="13744"/>
                  </a:lnTo>
                  <a:lnTo>
                    <a:pt x="10873" y="13744"/>
                  </a:lnTo>
                  <a:lnTo>
                    <a:pt x="10873" y="9496"/>
                  </a:lnTo>
                  <a:lnTo>
                    <a:pt x="10068" y="8691"/>
                  </a:lnTo>
                  <a:lnTo>
                    <a:pt x="10068" y="7649"/>
                  </a:lnTo>
                  <a:lnTo>
                    <a:pt x="10873" y="7649"/>
                  </a:lnTo>
                  <a:lnTo>
                    <a:pt x="10873" y="5469"/>
                  </a:lnTo>
                  <a:lnTo>
                    <a:pt x="9262" y="3860"/>
                  </a:lnTo>
                  <a:lnTo>
                    <a:pt x="926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5676747" y="3849833"/>
              <a:ext cx="165297" cy="121243"/>
            </a:xfrm>
            <a:custGeom>
              <a:avLst/>
              <a:gdLst/>
              <a:ahLst/>
              <a:cxnLst/>
              <a:rect l="l" t="t" r="r" b="b"/>
              <a:pathLst>
                <a:path w="6041" h="4431" extrusionOk="0">
                  <a:moveTo>
                    <a:pt x="1745" y="806"/>
                  </a:moveTo>
                  <a:lnTo>
                    <a:pt x="1745" y="3626"/>
                  </a:lnTo>
                  <a:lnTo>
                    <a:pt x="806" y="3626"/>
                  </a:lnTo>
                  <a:lnTo>
                    <a:pt x="806" y="806"/>
                  </a:lnTo>
                  <a:close/>
                  <a:moveTo>
                    <a:pt x="3491" y="806"/>
                  </a:moveTo>
                  <a:lnTo>
                    <a:pt x="3491" y="3626"/>
                  </a:lnTo>
                  <a:lnTo>
                    <a:pt x="2550" y="3626"/>
                  </a:lnTo>
                  <a:lnTo>
                    <a:pt x="2550" y="806"/>
                  </a:lnTo>
                  <a:close/>
                  <a:moveTo>
                    <a:pt x="5235" y="806"/>
                  </a:moveTo>
                  <a:lnTo>
                    <a:pt x="5235" y="3626"/>
                  </a:lnTo>
                  <a:lnTo>
                    <a:pt x="4296" y="3626"/>
                  </a:lnTo>
                  <a:lnTo>
                    <a:pt x="4296" y="806"/>
                  </a:lnTo>
                  <a:close/>
                  <a:moveTo>
                    <a:pt x="1" y="1"/>
                  </a:moveTo>
                  <a:lnTo>
                    <a:pt x="1" y="4431"/>
                  </a:lnTo>
                  <a:lnTo>
                    <a:pt x="6040" y="4431"/>
                  </a:lnTo>
                  <a:lnTo>
                    <a:pt x="60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 name="Google Shape;1425;p46"/>
          <p:cNvGrpSpPr/>
          <p:nvPr/>
        </p:nvGrpSpPr>
        <p:grpSpPr>
          <a:xfrm>
            <a:off x="2867765" y="1429202"/>
            <a:ext cx="376098" cy="376125"/>
            <a:chOff x="7220977" y="3805752"/>
            <a:chExt cx="376098" cy="376125"/>
          </a:xfrm>
        </p:grpSpPr>
        <p:sp>
          <p:nvSpPr>
            <p:cNvPr id="1426" name="Google Shape;1426;p46"/>
            <p:cNvSpPr/>
            <p:nvPr/>
          </p:nvSpPr>
          <p:spPr>
            <a:xfrm>
              <a:off x="7220977" y="3805752"/>
              <a:ext cx="376098" cy="376125"/>
            </a:xfrm>
            <a:custGeom>
              <a:avLst/>
              <a:gdLst/>
              <a:ahLst/>
              <a:cxnLst/>
              <a:rect l="l" t="t" r="r" b="b"/>
              <a:pathLst>
                <a:path w="13745" h="13746" extrusionOk="0">
                  <a:moveTo>
                    <a:pt x="2443" y="2417"/>
                  </a:moveTo>
                  <a:lnTo>
                    <a:pt x="2443" y="3652"/>
                  </a:lnTo>
                  <a:lnTo>
                    <a:pt x="1638" y="3652"/>
                  </a:lnTo>
                  <a:lnTo>
                    <a:pt x="1638" y="2417"/>
                  </a:lnTo>
                  <a:close/>
                  <a:moveTo>
                    <a:pt x="5663" y="2417"/>
                  </a:moveTo>
                  <a:lnTo>
                    <a:pt x="5663" y="3652"/>
                  </a:lnTo>
                  <a:lnTo>
                    <a:pt x="4859" y="3652"/>
                  </a:lnTo>
                  <a:lnTo>
                    <a:pt x="4859" y="2417"/>
                  </a:lnTo>
                  <a:close/>
                  <a:moveTo>
                    <a:pt x="8885" y="2417"/>
                  </a:moveTo>
                  <a:lnTo>
                    <a:pt x="8885" y="3652"/>
                  </a:lnTo>
                  <a:lnTo>
                    <a:pt x="8080" y="3652"/>
                  </a:lnTo>
                  <a:lnTo>
                    <a:pt x="8080" y="2417"/>
                  </a:lnTo>
                  <a:close/>
                  <a:moveTo>
                    <a:pt x="12107" y="2417"/>
                  </a:moveTo>
                  <a:lnTo>
                    <a:pt x="12107" y="3652"/>
                  </a:lnTo>
                  <a:lnTo>
                    <a:pt x="11301" y="3652"/>
                  </a:lnTo>
                  <a:lnTo>
                    <a:pt x="11301" y="2417"/>
                  </a:lnTo>
                  <a:close/>
                  <a:moveTo>
                    <a:pt x="12939" y="4458"/>
                  </a:moveTo>
                  <a:lnTo>
                    <a:pt x="12939" y="9289"/>
                  </a:lnTo>
                  <a:lnTo>
                    <a:pt x="806" y="9289"/>
                  </a:lnTo>
                  <a:lnTo>
                    <a:pt x="806" y="4458"/>
                  </a:lnTo>
                  <a:close/>
                  <a:moveTo>
                    <a:pt x="2443" y="10094"/>
                  </a:moveTo>
                  <a:lnTo>
                    <a:pt x="2443" y="11330"/>
                  </a:lnTo>
                  <a:lnTo>
                    <a:pt x="1638" y="11330"/>
                  </a:lnTo>
                  <a:lnTo>
                    <a:pt x="1638" y="10094"/>
                  </a:lnTo>
                  <a:close/>
                  <a:moveTo>
                    <a:pt x="5663" y="10094"/>
                  </a:moveTo>
                  <a:lnTo>
                    <a:pt x="5663" y="11330"/>
                  </a:lnTo>
                  <a:lnTo>
                    <a:pt x="4859" y="11330"/>
                  </a:lnTo>
                  <a:lnTo>
                    <a:pt x="4859" y="10094"/>
                  </a:lnTo>
                  <a:close/>
                  <a:moveTo>
                    <a:pt x="8885" y="10094"/>
                  </a:moveTo>
                  <a:lnTo>
                    <a:pt x="8885" y="11330"/>
                  </a:lnTo>
                  <a:lnTo>
                    <a:pt x="8080" y="11330"/>
                  </a:lnTo>
                  <a:lnTo>
                    <a:pt x="8080" y="10094"/>
                  </a:lnTo>
                  <a:close/>
                  <a:moveTo>
                    <a:pt x="12107" y="10094"/>
                  </a:moveTo>
                  <a:lnTo>
                    <a:pt x="12107" y="11330"/>
                  </a:lnTo>
                  <a:lnTo>
                    <a:pt x="11301" y="11330"/>
                  </a:lnTo>
                  <a:lnTo>
                    <a:pt x="11301" y="10094"/>
                  </a:lnTo>
                  <a:close/>
                  <a:moveTo>
                    <a:pt x="1638" y="1"/>
                  </a:moveTo>
                  <a:lnTo>
                    <a:pt x="1638" y="1612"/>
                  </a:lnTo>
                  <a:lnTo>
                    <a:pt x="832" y="1612"/>
                  </a:lnTo>
                  <a:lnTo>
                    <a:pt x="832" y="3652"/>
                  </a:lnTo>
                  <a:lnTo>
                    <a:pt x="0" y="3652"/>
                  </a:lnTo>
                  <a:lnTo>
                    <a:pt x="0" y="10094"/>
                  </a:lnTo>
                  <a:lnTo>
                    <a:pt x="832" y="10094"/>
                  </a:lnTo>
                  <a:lnTo>
                    <a:pt x="832" y="12135"/>
                  </a:lnTo>
                  <a:lnTo>
                    <a:pt x="1638" y="12135"/>
                  </a:lnTo>
                  <a:lnTo>
                    <a:pt x="1638" y="13746"/>
                  </a:lnTo>
                  <a:lnTo>
                    <a:pt x="2443" y="13746"/>
                  </a:lnTo>
                  <a:lnTo>
                    <a:pt x="2443" y="12135"/>
                  </a:lnTo>
                  <a:lnTo>
                    <a:pt x="3249" y="12135"/>
                  </a:lnTo>
                  <a:lnTo>
                    <a:pt x="3249" y="10094"/>
                  </a:lnTo>
                  <a:lnTo>
                    <a:pt x="4053" y="10094"/>
                  </a:lnTo>
                  <a:lnTo>
                    <a:pt x="4053" y="12135"/>
                  </a:lnTo>
                  <a:lnTo>
                    <a:pt x="4858" y="12135"/>
                  </a:lnTo>
                  <a:lnTo>
                    <a:pt x="4858" y="13746"/>
                  </a:lnTo>
                  <a:lnTo>
                    <a:pt x="5663" y="13746"/>
                  </a:lnTo>
                  <a:lnTo>
                    <a:pt x="5663" y="12135"/>
                  </a:lnTo>
                  <a:lnTo>
                    <a:pt x="6469" y="12135"/>
                  </a:lnTo>
                  <a:lnTo>
                    <a:pt x="6469" y="10094"/>
                  </a:lnTo>
                  <a:lnTo>
                    <a:pt x="7274" y="10094"/>
                  </a:lnTo>
                  <a:lnTo>
                    <a:pt x="7274" y="12135"/>
                  </a:lnTo>
                  <a:lnTo>
                    <a:pt x="8080" y="12135"/>
                  </a:lnTo>
                  <a:lnTo>
                    <a:pt x="8080" y="13746"/>
                  </a:lnTo>
                  <a:lnTo>
                    <a:pt x="8885" y="13746"/>
                  </a:lnTo>
                  <a:lnTo>
                    <a:pt x="8885" y="12135"/>
                  </a:lnTo>
                  <a:lnTo>
                    <a:pt x="9690" y="12135"/>
                  </a:lnTo>
                  <a:lnTo>
                    <a:pt x="9690" y="10094"/>
                  </a:lnTo>
                  <a:lnTo>
                    <a:pt x="10496" y="10094"/>
                  </a:lnTo>
                  <a:lnTo>
                    <a:pt x="10496" y="12135"/>
                  </a:lnTo>
                  <a:lnTo>
                    <a:pt x="11301" y="12135"/>
                  </a:lnTo>
                  <a:lnTo>
                    <a:pt x="11301" y="13746"/>
                  </a:lnTo>
                  <a:lnTo>
                    <a:pt x="12107" y="13746"/>
                  </a:lnTo>
                  <a:lnTo>
                    <a:pt x="12107" y="12135"/>
                  </a:lnTo>
                  <a:lnTo>
                    <a:pt x="12912" y="12135"/>
                  </a:lnTo>
                  <a:lnTo>
                    <a:pt x="12912" y="10094"/>
                  </a:lnTo>
                  <a:lnTo>
                    <a:pt x="13744" y="10094"/>
                  </a:lnTo>
                  <a:lnTo>
                    <a:pt x="13744" y="3652"/>
                  </a:lnTo>
                  <a:lnTo>
                    <a:pt x="12912" y="3652"/>
                  </a:lnTo>
                  <a:lnTo>
                    <a:pt x="12912" y="1612"/>
                  </a:lnTo>
                  <a:lnTo>
                    <a:pt x="12107" y="1612"/>
                  </a:lnTo>
                  <a:lnTo>
                    <a:pt x="12107" y="1"/>
                  </a:lnTo>
                  <a:lnTo>
                    <a:pt x="11301" y="1"/>
                  </a:lnTo>
                  <a:lnTo>
                    <a:pt x="11301" y="1612"/>
                  </a:lnTo>
                  <a:lnTo>
                    <a:pt x="10496" y="1612"/>
                  </a:lnTo>
                  <a:lnTo>
                    <a:pt x="10496" y="3652"/>
                  </a:lnTo>
                  <a:lnTo>
                    <a:pt x="9690" y="3652"/>
                  </a:lnTo>
                  <a:lnTo>
                    <a:pt x="9690" y="1612"/>
                  </a:lnTo>
                  <a:lnTo>
                    <a:pt x="8885" y="1612"/>
                  </a:lnTo>
                  <a:lnTo>
                    <a:pt x="8885" y="1"/>
                  </a:lnTo>
                  <a:lnTo>
                    <a:pt x="8080" y="1"/>
                  </a:lnTo>
                  <a:lnTo>
                    <a:pt x="8080" y="1612"/>
                  </a:lnTo>
                  <a:lnTo>
                    <a:pt x="7274" y="1612"/>
                  </a:lnTo>
                  <a:lnTo>
                    <a:pt x="7274" y="3652"/>
                  </a:lnTo>
                  <a:lnTo>
                    <a:pt x="6469" y="3652"/>
                  </a:lnTo>
                  <a:lnTo>
                    <a:pt x="6469" y="1612"/>
                  </a:lnTo>
                  <a:lnTo>
                    <a:pt x="5663" y="1612"/>
                  </a:lnTo>
                  <a:lnTo>
                    <a:pt x="5663" y="1"/>
                  </a:lnTo>
                  <a:lnTo>
                    <a:pt x="4858" y="1"/>
                  </a:lnTo>
                  <a:lnTo>
                    <a:pt x="4858" y="1612"/>
                  </a:lnTo>
                  <a:lnTo>
                    <a:pt x="4053" y="1612"/>
                  </a:lnTo>
                  <a:lnTo>
                    <a:pt x="4053" y="3652"/>
                  </a:lnTo>
                  <a:lnTo>
                    <a:pt x="3249" y="3652"/>
                  </a:lnTo>
                  <a:lnTo>
                    <a:pt x="3249" y="1612"/>
                  </a:lnTo>
                  <a:lnTo>
                    <a:pt x="2443" y="1612"/>
                  </a:lnTo>
                  <a:lnTo>
                    <a:pt x="24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7364931" y="3949760"/>
              <a:ext cx="88189" cy="88135"/>
            </a:xfrm>
            <a:custGeom>
              <a:avLst/>
              <a:gdLst/>
              <a:ahLst/>
              <a:cxnLst/>
              <a:rect l="l" t="t" r="r" b="b"/>
              <a:pathLst>
                <a:path w="3223" h="3221" extrusionOk="0">
                  <a:moveTo>
                    <a:pt x="1611" y="806"/>
                  </a:moveTo>
                  <a:cubicBezTo>
                    <a:pt x="2055" y="806"/>
                    <a:pt x="2417" y="1167"/>
                    <a:pt x="2417" y="1611"/>
                  </a:cubicBezTo>
                  <a:cubicBezTo>
                    <a:pt x="2417" y="2055"/>
                    <a:pt x="2055" y="2416"/>
                    <a:pt x="1611" y="2416"/>
                  </a:cubicBezTo>
                  <a:cubicBezTo>
                    <a:pt x="1167" y="2416"/>
                    <a:pt x="806" y="2055"/>
                    <a:pt x="806" y="1611"/>
                  </a:cubicBezTo>
                  <a:cubicBezTo>
                    <a:pt x="806" y="1167"/>
                    <a:pt x="1167" y="806"/>
                    <a:pt x="1611" y="806"/>
                  </a:cubicBezTo>
                  <a:close/>
                  <a:moveTo>
                    <a:pt x="1611" y="0"/>
                  </a:moveTo>
                  <a:cubicBezTo>
                    <a:pt x="723" y="0"/>
                    <a:pt x="0" y="723"/>
                    <a:pt x="0" y="1611"/>
                  </a:cubicBezTo>
                  <a:cubicBezTo>
                    <a:pt x="0" y="2498"/>
                    <a:pt x="723" y="3220"/>
                    <a:pt x="1611" y="3220"/>
                  </a:cubicBezTo>
                  <a:cubicBezTo>
                    <a:pt x="2500" y="3220"/>
                    <a:pt x="3222" y="2498"/>
                    <a:pt x="3222" y="1611"/>
                  </a:cubicBezTo>
                  <a:cubicBezTo>
                    <a:pt x="3222" y="723"/>
                    <a:pt x="2500" y="0"/>
                    <a:pt x="16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8" name="Google Shape;1428;p46"/>
          <p:cNvGrpSpPr/>
          <p:nvPr/>
        </p:nvGrpSpPr>
        <p:grpSpPr>
          <a:xfrm>
            <a:off x="2867762" y="3904027"/>
            <a:ext cx="376098" cy="376125"/>
            <a:chOff x="8036024" y="3805752"/>
            <a:chExt cx="376098" cy="376125"/>
          </a:xfrm>
        </p:grpSpPr>
        <p:sp>
          <p:nvSpPr>
            <p:cNvPr id="1429" name="Google Shape;1429;p46"/>
            <p:cNvSpPr/>
            <p:nvPr/>
          </p:nvSpPr>
          <p:spPr>
            <a:xfrm>
              <a:off x="8036024" y="3805752"/>
              <a:ext cx="376098" cy="376125"/>
            </a:xfrm>
            <a:custGeom>
              <a:avLst/>
              <a:gdLst/>
              <a:ahLst/>
              <a:cxnLst/>
              <a:rect l="l" t="t" r="r" b="b"/>
              <a:pathLst>
                <a:path w="13745" h="13746" extrusionOk="0">
                  <a:moveTo>
                    <a:pt x="6872" y="806"/>
                  </a:moveTo>
                  <a:cubicBezTo>
                    <a:pt x="10216" y="806"/>
                    <a:pt x="12939" y="3529"/>
                    <a:pt x="12939" y="6874"/>
                  </a:cubicBezTo>
                  <a:cubicBezTo>
                    <a:pt x="12939" y="10218"/>
                    <a:pt x="10216" y="12941"/>
                    <a:pt x="6872" y="12941"/>
                  </a:cubicBezTo>
                  <a:cubicBezTo>
                    <a:pt x="3527" y="12941"/>
                    <a:pt x="805" y="10219"/>
                    <a:pt x="805" y="6874"/>
                  </a:cubicBezTo>
                  <a:cubicBezTo>
                    <a:pt x="805" y="3529"/>
                    <a:pt x="3527" y="806"/>
                    <a:pt x="6872" y="806"/>
                  </a:cubicBezTo>
                  <a:close/>
                  <a:moveTo>
                    <a:pt x="12939" y="10108"/>
                  </a:moveTo>
                  <a:lnTo>
                    <a:pt x="12939" y="12941"/>
                  </a:lnTo>
                  <a:lnTo>
                    <a:pt x="11730" y="12941"/>
                  </a:lnTo>
                  <a:lnTo>
                    <a:pt x="11730" y="11733"/>
                  </a:lnTo>
                  <a:cubicBezTo>
                    <a:pt x="12218" y="11245"/>
                    <a:pt x="12623" y="10699"/>
                    <a:pt x="12939" y="10108"/>
                  </a:cubicBezTo>
                  <a:close/>
                  <a:moveTo>
                    <a:pt x="6872" y="1"/>
                  </a:moveTo>
                  <a:cubicBezTo>
                    <a:pt x="5037" y="1"/>
                    <a:pt x="3311" y="716"/>
                    <a:pt x="2013" y="2014"/>
                  </a:cubicBezTo>
                  <a:cubicBezTo>
                    <a:pt x="715" y="3312"/>
                    <a:pt x="1" y="5038"/>
                    <a:pt x="1" y="6874"/>
                  </a:cubicBezTo>
                  <a:cubicBezTo>
                    <a:pt x="1" y="8708"/>
                    <a:pt x="715" y="10434"/>
                    <a:pt x="2013" y="11733"/>
                  </a:cubicBezTo>
                  <a:cubicBezTo>
                    <a:pt x="3311" y="13031"/>
                    <a:pt x="5037" y="13746"/>
                    <a:pt x="6872" y="13746"/>
                  </a:cubicBezTo>
                  <a:cubicBezTo>
                    <a:pt x="8350" y="13746"/>
                    <a:pt x="9755" y="13282"/>
                    <a:pt x="10926" y="12425"/>
                  </a:cubicBezTo>
                  <a:lnTo>
                    <a:pt x="10926" y="13746"/>
                  </a:lnTo>
                  <a:lnTo>
                    <a:pt x="13744" y="13746"/>
                  </a:lnTo>
                  <a:lnTo>
                    <a:pt x="13744" y="6874"/>
                  </a:lnTo>
                  <a:cubicBezTo>
                    <a:pt x="13744" y="5038"/>
                    <a:pt x="13029" y="3312"/>
                    <a:pt x="11732" y="2014"/>
                  </a:cubicBezTo>
                  <a:cubicBezTo>
                    <a:pt x="10433" y="716"/>
                    <a:pt x="8708" y="1"/>
                    <a:pt x="687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8080050" y="3849833"/>
              <a:ext cx="287990" cy="287990"/>
            </a:xfrm>
            <a:custGeom>
              <a:avLst/>
              <a:gdLst/>
              <a:ahLst/>
              <a:cxnLst/>
              <a:rect l="l" t="t" r="r" b="b"/>
              <a:pathLst>
                <a:path w="10525" h="10525" extrusionOk="0">
                  <a:moveTo>
                    <a:pt x="5263" y="806"/>
                  </a:moveTo>
                  <a:cubicBezTo>
                    <a:pt x="6973" y="806"/>
                    <a:pt x="8461" y="1774"/>
                    <a:pt x="9208" y="3193"/>
                  </a:cubicBezTo>
                  <a:lnTo>
                    <a:pt x="6956" y="4126"/>
                  </a:lnTo>
                  <a:cubicBezTo>
                    <a:pt x="6589" y="3581"/>
                    <a:pt x="5968" y="3222"/>
                    <a:pt x="5263" y="3222"/>
                  </a:cubicBezTo>
                  <a:cubicBezTo>
                    <a:pt x="4558" y="3222"/>
                    <a:pt x="3937" y="3581"/>
                    <a:pt x="3570" y="4126"/>
                  </a:cubicBezTo>
                  <a:lnTo>
                    <a:pt x="1318" y="3193"/>
                  </a:lnTo>
                  <a:cubicBezTo>
                    <a:pt x="2064" y="1774"/>
                    <a:pt x="3553" y="806"/>
                    <a:pt x="5263" y="806"/>
                  </a:cubicBezTo>
                  <a:close/>
                  <a:moveTo>
                    <a:pt x="5263" y="4028"/>
                  </a:moveTo>
                  <a:cubicBezTo>
                    <a:pt x="5944" y="4028"/>
                    <a:pt x="6498" y="4581"/>
                    <a:pt x="6498" y="5263"/>
                  </a:cubicBezTo>
                  <a:cubicBezTo>
                    <a:pt x="6498" y="5943"/>
                    <a:pt x="5944" y="6497"/>
                    <a:pt x="5263" y="6497"/>
                  </a:cubicBezTo>
                  <a:cubicBezTo>
                    <a:pt x="4582" y="6497"/>
                    <a:pt x="4028" y="5943"/>
                    <a:pt x="4028" y="5263"/>
                  </a:cubicBezTo>
                  <a:cubicBezTo>
                    <a:pt x="4028" y="4581"/>
                    <a:pt x="4582" y="4028"/>
                    <a:pt x="5263" y="4028"/>
                  </a:cubicBezTo>
                  <a:close/>
                  <a:moveTo>
                    <a:pt x="1009" y="3936"/>
                  </a:moveTo>
                  <a:lnTo>
                    <a:pt x="3260" y="4870"/>
                  </a:lnTo>
                  <a:cubicBezTo>
                    <a:pt x="3237" y="4996"/>
                    <a:pt x="3223" y="5128"/>
                    <a:pt x="3223" y="5263"/>
                  </a:cubicBezTo>
                  <a:cubicBezTo>
                    <a:pt x="3223" y="5397"/>
                    <a:pt x="3237" y="5529"/>
                    <a:pt x="3260" y="5655"/>
                  </a:cubicBezTo>
                  <a:lnTo>
                    <a:pt x="1009" y="6589"/>
                  </a:lnTo>
                  <a:cubicBezTo>
                    <a:pt x="878" y="6170"/>
                    <a:pt x="806" y="5724"/>
                    <a:pt x="806" y="5263"/>
                  </a:cubicBezTo>
                  <a:cubicBezTo>
                    <a:pt x="806" y="4801"/>
                    <a:pt x="878" y="4355"/>
                    <a:pt x="1009" y="3936"/>
                  </a:cubicBezTo>
                  <a:close/>
                  <a:moveTo>
                    <a:pt x="9518" y="3936"/>
                  </a:moveTo>
                  <a:cubicBezTo>
                    <a:pt x="9649" y="4355"/>
                    <a:pt x="9719" y="4801"/>
                    <a:pt x="9719" y="5263"/>
                  </a:cubicBezTo>
                  <a:cubicBezTo>
                    <a:pt x="9719" y="5724"/>
                    <a:pt x="9649" y="6170"/>
                    <a:pt x="9518" y="6589"/>
                  </a:cubicBezTo>
                  <a:lnTo>
                    <a:pt x="7265" y="5655"/>
                  </a:lnTo>
                  <a:cubicBezTo>
                    <a:pt x="7290" y="5529"/>
                    <a:pt x="7303" y="5397"/>
                    <a:pt x="7303" y="5263"/>
                  </a:cubicBezTo>
                  <a:cubicBezTo>
                    <a:pt x="7303" y="5128"/>
                    <a:pt x="7290" y="4996"/>
                    <a:pt x="7265" y="4870"/>
                  </a:cubicBezTo>
                  <a:lnTo>
                    <a:pt x="9518" y="3936"/>
                  </a:lnTo>
                  <a:close/>
                  <a:moveTo>
                    <a:pt x="6956" y="6400"/>
                  </a:moveTo>
                  <a:lnTo>
                    <a:pt x="9208" y="7332"/>
                  </a:lnTo>
                  <a:cubicBezTo>
                    <a:pt x="8461" y="8750"/>
                    <a:pt x="6973" y="9719"/>
                    <a:pt x="5263" y="9719"/>
                  </a:cubicBezTo>
                  <a:cubicBezTo>
                    <a:pt x="3553" y="9719"/>
                    <a:pt x="2064" y="8750"/>
                    <a:pt x="1318" y="7332"/>
                  </a:cubicBezTo>
                  <a:lnTo>
                    <a:pt x="3570" y="6400"/>
                  </a:lnTo>
                  <a:cubicBezTo>
                    <a:pt x="3937" y="6944"/>
                    <a:pt x="4558" y="7303"/>
                    <a:pt x="5263" y="7303"/>
                  </a:cubicBezTo>
                  <a:cubicBezTo>
                    <a:pt x="5968" y="7303"/>
                    <a:pt x="6589" y="6944"/>
                    <a:pt x="6956" y="6400"/>
                  </a:cubicBezTo>
                  <a:close/>
                  <a:moveTo>
                    <a:pt x="5263" y="1"/>
                  </a:moveTo>
                  <a:cubicBezTo>
                    <a:pt x="2362" y="1"/>
                    <a:pt x="1" y="2362"/>
                    <a:pt x="1" y="5263"/>
                  </a:cubicBezTo>
                  <a:cubicBezTo>
                    <a:pt x="1" y="8164"/>
                    <a:pt x="2362" y="10524"/>
                    <a:pt x="5263" y="10524"/>
                  </a:cubicBezTo>
                  <a:cubicBezTo>
                    <a:pt x="8165" y="10524"/>
                    <a:pt x="10525" y="8164"/>
                    <a:pt x="10525" y="5263"/>
                  </a:cubicBezTo>
                  <a:cubicBezTo>
                    <a:pt x="10525" y="2362"/>
                    <a:pt x="8165" y="1"/>
                    <a:pt x="52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46"/>
          <p:cNvGrpSpPr/>
          <p:nvPr/>
        </p:nvGrpSpPr>
        <p:grpSpPr>
          <a:xfrm>
            <a:off x="3697283" y="2636212"/>
            <a:ext cx="5356405" cy="488400"/>
            <a:chOff x="3697284" y="2636175"/>
            <a:chExt cx="4737116" cy="488400"/>
          </a:xfrm>
        </p:grpSpPr>
        <p:sp>
          <p:nvSpPr>
            <p:cNvPr id="1432" name="Google Shape;1432;p46"/>
            <p:cNvSpPr txBox="1"/>
            <p:nvPr/>
          </p:nvSpPr>
          <p:spPr>
            <a:xfrm>
              <a:off x="5146400" y="2636175"/>
              <a:ext cx="3288000" cy="488400"/>
            </a:xfrm>
            <a:prstGeom prst="rect">
              <a:avLst/>
            </a:prstGeom>
            <a:noFill/>
            <a:ln>
              <a:noFill/>
            </a:ln>
          </p:spPr>
          <p:txBody>
            <a:bodyPr spcFirstLastPara="1" wrap="square" lIns="0" tIns="0" rIns="0" bIns="0" anchor="ctr" anchorCtr="0">
              <a:noAutofit/>
            </a:bodyPr>
            <a:lstStyle/>
            <a:p>
              <a:r>
                <a:rPr lang="en-US" sz="2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kind of information do you find in databases?</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600" dirty="0">
                <a:solidFill>
                  <a:srgbClr val="FFFFFF"/>
                </a:solidFill>
                <a:latin typeface="Roboto"/>
                <a:ea typeface="Roboto"/>
                <a:cs typeface="Roboto"/>
                <a:sym typeface="Roboto"/>
              </a:endParaRPr>
            </a:p>
          </p:txBody>
        </p:sp>
        <p:sp>
          <p:nvSpPr>
            <p:cNvPr id="1433" name="Google Shape;1433;p46"/>
            <p:cNvSpPr txBox="1"/>
            <p:nvPr/>
          </p:nvSpPr>
          <p:spPr>
            <a:xfrm>
              <a:off x="3697284" y="2636175"/>
              <a:ext cx="1262400" cy="488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2</a:t>
              </a:r>
              <a:endParaRPr sz="2400" dirty="0">
                <a:solidFill>
                  <a:srgbClr val="00F4AD"/>
                </a:solidFill>
                <a:latin typeface="Bebas Neue"/>
                <a:ea typeface="Bebas Neue"/>
                <a:cs typeface="Bebas Neue"/>
                <a:sym typeface="Bebas Neue"/>
              </a:endParaRPr>
            </a:p>
          </p:txBody>
        </p:sp>
      </p:grpSp>
      <p:grpSp>
        <p:nvGrpSpPr>
          <p:cNvPr id="1434" name="Google Shape;1434;p46"/>
          <p:cNvGrpSpPr/>
          <p:nvPr/>
        </p:nvGrpSpPr>
        <p:grpSpPr>
          <a:xfrm>
            <a:off x="3697284" y="3791752"/>
            <a:ext cx="5593470" cy="590823"/>
            <a:chOff x="3697284" y="3791752"/>
            <a:chExt cx="5593470" cy="590823"/>
          </a:xfrm>
        </p:grpSpPr>
        <p:sp>
          <p:nvSpPr>
            <p:cNvPr id="1435" name="Google Shape;1435;p46"/>
            <p:cNvSpPr txBox="1"/>
            <p:nvPr/>
          </p:nvSpPr>
          <p:spPr>
            <a:xfrm>
              <a:off x="5428621" y="3791752"/>
              <a:ext cx="3862133" cy="48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dirty="0">
                  <a:solidFill>
                    <a:srgbClr val="FFFFFF"/>
                  </a:solidFill>
                  <a:latin typeface="Roboto"/>
                  <a:ea typeface="Roboto"/>
                  <a:cs typeface="Roboto"/>
                  <a:sym typeface="Roboto"/>
                </a:rPr>
                <a:t>Tell features of spreadsheets</a:t>
              </a:r>
              <a:endParaRPr sz="2400" dirty="0">
                <a:solidFill>
                  <a:srgbClr val="FFFFFF"/>
                </a:solidFill>
                <a:latin typeface="Roboto"/>
                <a:ea typeface="Roboto"/>
                <a:cs typeface="Roboto"/>
                <a:sym typeface="Roboto"/>
              </a:endParaRPr>
            </a:p>
          </p:txBody>
        </p:sp>
        <p:sp>
          <p:nvSpPr>
            <p:cNvPr id="1436" name="Google Shape;1436;p46"/>
            <p:cNvSpPr txBox="1"/>
            <p:nvPr/>
          </p:nvSpPr>
          <p:spPr>
            <a:xfrm>
              <a:off x="3697284" y="3894175"/>
              <a:ext cx="1262400" cy="488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3</a:t>
              </a:r>
              <a:endParaRPr sz="2400" dirty="0">
                <a:solidFill>
                  <a:srgbClr val="00F4AD"/>
                </a:solidFill>
                <a:latin typeface="Bebas Neue"/>
                <a:ea typeface="Bebas Neue"/>
                <a:cs typeface="Bebas Neue"/>
                <a:sym typeface="Bebas Neue"/>
              </a:endParaRPr>
            </a:p>
          </p:txBody>
        </p:sp>
      </p:grpSp>
      <p:grpSp>
        <p:nvGrpSpPr>
          <p:cNvPr id="1437" name="Google Shape;1437;p46"/>
          <p:cNvGrpSpPr/>
          <p:nvPr/>
        </p:nvGrpSpPr>
        <p:grpSpPr>
          <a:xfrm>
            <a:off x="3699947" y="1378175"/>
            <a:ext cx="5444052" cy="555526"/>
            <a:chOff x="3699947" y="1378175"/>
            <a:chExt cx="5444052" cy="555526"/>
          </a:xfrm>
        </p:grpSpPr>
        <p:sp>
          <p:nvSpPr>
            <p:cNvPr id="1438" name="Google Shape;1438;p46"/>
            <p:cNvSpPr txBox="1"/>
            <p:nvPr/>
          </p:nvSpPr>
          <p:spPr>
            <a:xfrm>
              <a:off x="5281866" y="1445301"/>
              <a:ext cx="3862133" cy="488400"/>
            </a:xfrm>
            <a:prstGeom prst="rect">
              <a:avLst/>
            </a:prstGeom>
            <a:noFill/>
            <a:ln>
              <a:noFill/>
            </a:ln>
          </p:spPr>
          <p:txBody>
            <a:bodyPr spcFirstLastPara="1" wrap="square" lIns="0" tIns="0" rIns="0" bIns="0" anchor="ctr" anchorCtr="0">
              <a:noAutofit/>
            </a:bodyPr>
            <a:lstStyle/>
            <a:p>
              <a:r>
                <a:rPr lang="en-US" sz="2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What are some common uses of spreadsheets?</a:t>
              </a:r>
              <a:endPar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sz="1600" dirty="0">
                <a:solidFill>
                  <a:srgbClr val="FFFFFF"/>
                </a:solidFill>
                <a:latin typeface="Roboto"/>
                <a:ea typeface="Roboto"/>
                <a:cs typeface="Roboto"/>
                <a:sym typeface="Roboto"/>
              </a:endParaRPr>
            </a:p>
          </p:txBody>
        </p:sp>
        <p:sp>
          <p:nvSpPr>
            <p:cNvPr id="1439" name="Google Shape;1439;p46"/>
            <p:cNvSpPr txBox="1"/>
            <p:nvPr/>
          </p:nvSpPr>
          <p:spPr>
            <a:xfrm>
              <a:off x="3699947" y="1378175"/>
              <a:ext cx="1262400" cy="4884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1</a:t>
              </a:r>
              <a:endParaRPr sz="2400" dirty="0">
                <a:solidFill>
                  <a:srgbClr val="00F4AD"/>
                </a:solidFill>
                <a:latin typeface="Bebas Neue"/>
                <a:ea typeface="Bebas Neue"/>
                <a:cs typeface="Bebas Neue"/>
                <a:sym typeface="Bebas Neue"/>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0A61166-D0B6-FC05-E5E6-98905565D2EA}"/>
              </a:ext>
            </a:extLst>
          </p:cNvPr>
          <p:cNvSpPr txBox="1"/>
          <p:nvPr/>
        </p:nvSpPr>
        <p:spPr>
          <a:xfrm>
            <a:off x="225777" y="911873"/>
            <a:ext cx="8602133" cy="3385542"/>
          </a:xfrm>
          <a:prstGeom prst="rect">
            <a:avLst/>
          </a:prstGeom>
          <a:noFill/>
        </p:spPr>
        <p:txBody>
          <a:bodyPr wrap="square">
            <a:spAutoFit/>
          </a:bodyPr>
          <a:lstStyle/>
          <a:p>
            <a:r>
              <a:rPr lang="en-US" sz="2000" b="1" dirty="0"/>
              <a:t>Usability</a:t>
            </a:r>
            <a:r>
              <a:rPr lang="en-US" sz="2000" dirty="0"/>
              <a:t> – is how easy it is for a person to use a website</a:t>
            </a:r>
          </a:p>
          <a:p>
            <a:r>
              <a:rPr lang="en-US" sz="2000" b="1" i="1" dirty="0"/>
              <a:t>Example: </a:t>
            </a:r>
            <a:r>
              <a:rPr lang="en-US" sz="2000" dirty="0"/>
              <a:t>Usability is one of the most important factors that affects the user experience of any application, website, or any other piece of software.</a:t>
            </a:r>
          </a:p>
          <a:p>
            <a:endParaRPr lang="en-US" sz="2000" dirty="0"/>
          </a:p>
          <a:p>
            <a:r>
              <a:rPr lang="en-US" sz="2000" b="1" dirty="0"/>
              <a:t>Content</a:t>
            </a:r>
            <a:r>
              <a:rPr lang="en-US" sz="2000" dirty="0"/>
              <a:t> – is the material on a web page, including text and graphics</a:t>
            </a:r>
          </a:p>
          <a:p>
            <a:r>
              <a:rPr lang="en-US" sz="2000" b="1" i="1" dirty="0"/>
              <a:t>Example:</a:t>
            </a:r>
            <a:r>
              <a:rPr lang="en-US" sz="2000" dirty="0"/>
              <a:t> Create attractive content to catch a user’s attention.</a:t>
            </a:r>
          </a:p>
          <a:p>
            <a:endParaRPr lang="en-US" sz="2000" dirty="0"/>
          </a:p>
          <a:p>
            <a:r>
              <a:rPr lang="en-US" sz="2000" b="1" dirty="0"/>
              <a:t>CSS </a:t>
            </a:r>
            <a:r>
              <a:rPr lang="en-US" sz="2000" dirty="0"/>
              <a:t>– (Cascading Style Sheets) is a simple language that decides how a web page looks</a:t>
            </a:r>
          </a:p>
          <a:p>
            <a:r>
              <a:rPr lang="en-US" sz="2000" b="1" i="1" dirty="0"/>
              <a:t>Example:</a:t>
            </a:r>
            <a:r>
              <a:rPr lang="en-US" sz="2000" dirty="0"/>
              <a:t> Use CSS to change a website’s style.</a:t>
            </a:r>
          </a:p>
          <a:p>
            <a:endParaRPr lang="en-US" dirty="0"/>
          </a:p>
        </p:txBody>
      </p:sp>
    </p:spTree>
    <p:extLst>
      <p:ext uri="{BB962C8B-B14F-4D97-AF65-F5344CB8AC3E}">
        <p14:creationId xmlns:p14="http://schemas.microsoft.com/office/powerpoint/2010/main" val="20076317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5F8A4-DA94-00AE-6612-8B89AB31B39E}"/>
              </a:ext>
            </a:extLst>
          </p:cNvPr>
          <p:cNvSpPr>
            <a:spLocks noGrp="1"/>
          </p:cNvSpPr>
          <p:nvPr>
            <p:ph type="title"/>
          </p:nvPr>
        </p:nvSpPr>
        <p:spPr/>
        <p:txBody>
          <a:bodyPr/>
          <a:lstStyle/>
          <a:p>
            <a:r>
              <a:rPr lang="en-US" sz="2800" b="1" i="0" dirty="0">
                <a:solidFill>
                  <a:schemeClr val="tx1"/>
                </a:solidFill>
                <a:effectLst/>
                <a:latin typeface="Times New Roman" panose="02020603050405020304" pitchFamily="18" charset="0"/>
              </a:rPr>
              <a:t>Match the words with the definitions (A-F).</a:t>
            </a:r>
            <a:endParaRPr lang="en-US" sz="2800" dirty="0">
              <a:solidFill>
                <a:schemeClr val="tx1"/>
              </a:solidFill>
            </a:endParaRPr>
          </a:p>
        </p:txBody>
      </p:sp>
      <p:sp>
        <p:nvSpPr>
          <p:cNvPr id="3" name="Text Placeholder 2">
            <a:extLst>
              <a:ext uri="{FF2B5EF4-FFF2-40B4-BE49-F238E27FC236}">
                <a16:creationId xmlns:a16="http://schemas.microsoft.com/office/drawing/2014/main" id="{7371410E-EDC1-1FEB-4153-2212CB418D17}"/>
              </a:ext>
            </a:extLst>
          </p:cNvPr>
          <p:cNvSpPr>
            <a:spLocks noGrp="1"/>
          </p:cNvSpPr>
          <p:nvPr>
            <p:ph type="body" idx="1"/>
          </p:nvPr>
        </p:nvSpPr>
        <p:spPr>
          <a:xfrm>
            <a:off x="720000" y="1456267"/>
            <a:ext cx="7606000" cy="2736958"/>
          </a:xfrm>
        </p:spPr>
        <p:txBody>
          <a:bodyPr/>
          <a:lstStyle/>
          <a:p>
            <a:pPr marL="127000" indent="0">
              <a:buNone/>
            </a:pPr>
            <a:r>
              <a:rPr lang="en-US" sz="2400" dirty="0"/>
              <a:t>A. choosing a website’s visuals	_____</a:t>
            </a:r>
          </a:p>
          <a:p>
            <a:pPr marL="127000" indent="0">
              <a:buNone/>
            </a:pPr>
            <a:r>
              <a:rPr lang="en-US" sz="2400" dirty="0"/>
              <a:t>B. how easily you can find a website on a search engine ______	</a:t>
            </a:r>
          </a:p>
          <a:p>
            <a:pPr marL="127000" indent="0">
              <a:buNone/>
            </a:pPr>
            <a:r>
              <a:rPr lang="en-US" sz="2400" dirty="0"/>
              <a:t>C. a website’s programming ________	</a:t>
            </a:r>
          </a:p>
          <a:p>
            <a:pPr marL="127000" indent="0">
              <a:buNone/>
            </a:pPr>
            <a:r>
              <a:rPr lang="en-US" sz="2400" dirty="0"/>
              <a:t>D. how easily a user can use a website	_______</a:t>
            </a:r>
          </a:p>
          <a:p>
            <a:pPr marL="127000" indent="0">
              <a:buNone/>
            </a:pPr>
            <a:r>
              <a:rPr lang="en-US" sz="2400" dirty="0"/>
              <a:t>E. moving around a website _________	</a:t>
            </a:r>
          </a:p>
          <a:p>
            <a:pPr marL="127000" indent="0">
              <a:buNone/>
            </a:pPr>
            <a:r>
              <a:rPr lang="en-US" sz="2400" dirty="0"/>
              <a:t>F. everything contained in a website __________</a:t>
            </a:r>
          </a:p>
        </p:txBody>
      </p:sp>
      <p:graphicFrame>
        <p:nvGraphicFramePr>
          <p:cNvPr id="5" name="Table 4">
            <a:extLst>
              <a:ext uri="{FF2B5EF4-FFF2-40B4-BE49-F238E27FC236}">
                <a16:creationId xmlns:a16="http://schemas.microsoft.com/office/drawing/2014/main" id="{20E27F07-CC59-859E-FEE0-EC933473B670}"/>
              </a:ext>
            </a:extLst>
          </p:cNvPr>
          <p:cNvGraphicFramePr>
            <a:graphicFrameLocks noGrp="1"/>
          </p:cNvGraphicFramePr>
          <p:nvPr>
            <p:extLst>
              <p:ext uri="{D42A27DB-BD31-4B8C-83A1-F6EECF244321}">
                <p14:modId xmlns:p14="http://schemas.microsoft.com/office/powerpoint/2010/main" val="105242315"/>
              </p:ext>
            </p:extLst>
          </p:nvPr>
        </p:nvGraphicFramePr>
        <p:xfrm>
          <a:off x="720000" y="950275"/>
          <a:ext cx="8299821" cy="370840"/>
        </p:xfrm>
        <a:graphic>
          <a:graphicData uri="http://schemas.openxmlformats.org/drawingml/2006/table">
            <a:tbl>
              <a:tblPr firstRow="1" bandRow="1">
                <a:tableStyleId>{754ABAFE-91DD-496A-8F26-B0ED93669461}</a:tableStyleId>
              </a:tblPr>
              <a:tblGrid>
                <a:gridCol w="1383303">
                  <a:extLst>
                    <a:ext uri="{9D8B030D-6E8A-4147-A177-3AD203B41FA5}">
                      <a16:colId xmlns:a16="http://schemas.microsoft.com/office/drawing/2014/main" val="970793286"/>
                    </a:ext>
                  </a:extLst>
                </a:gridCol>
                <a:gridCol w="1383303">
                  <a:extLst>
                    <a:ext uri="{9D8B030D-6E8A-4147-A177-3AD203B41FA5}">
                      <a16:colId xmlns:a16="http://schemas.microsoft.com/office/drawing/2014/main" val="3415818493"/>
                    </a:ext>
                  </a:extLst>
                </a:gridCol>
                <a:gridCol w="1383303">
                  <a:extLst>
                    <a:ext uri="{9D8B030D-6E8A-4147-A177-3AD203B41FA5}">
                      <a16:colId xmlns:a16="http://schemas.microsoft.com/office/drawing/2014/main" val="2135707335"/>
                    </a:ext>
                  </a:extLst>
                </a:gridCol>
                <a:gridCol w="1528917">
                  <a:extLst>
                    <a:ext uri="{9D8B030D-6E8A-4147-A177-3AD203B41FA5}">
                      <a16:colId xmlns:a16="http://schemas.microsoft.com/office/drawing/2014/main" val="3480032802"/>
                    </a:ext>
                  </a:extLst>
                </a:gridCol>
                <a:gridCol w="1184046">
                  <a:extLst>
                    <a:ext uri="{9D8B030D-6E8A-4147-A177-3AD203B41FA5}">
                      <a16:colId xmlns:a16="http://schemas.microsoft.com/office/drawing/2014/main" val="990543651"/>
                    </a:ext>
                  </a:extLst>
                </a:gridCol>
                <a:gridCol w="1436949">
                  <a:extLst>
                    <a:ext uri="{9D8B030D-6E8A-4147-A177-3AD203B41FA5}">
                      <a16:colId xmlns:a16="http://schemas.microsoft.com/office/drawing/2014/main" val="1669900175"/>
                    </a:ext>
                  </a:extLst>
                </a:gridCol>
              </a:tblGrid>
              <a:tr h="370840">
                <a:tc>
                  <a:txBody>
                    <a:bodyPr/>
                    <a:lstStyle/>
                    <a:p>
                      <a:r>
                        <a:rPr lang="en-US" sz="1800" b="1" dirty="0">
                          <a:solidFill>
                            <a:schemeClr val="tx1"/>
                          </a:solidFill>
                        </a:rPr>
                        <a:t>content</a:t>
                      </a:r>
                    </a:p>
                  </a:txBody>
                  <a:tcPr/>
                </a:tc>
                <a:tc>
                  <a:txBody>
                    <a:bodyPr/>
                    <a:lstStyle/>
                    <a:p>
                      <a:r>
                        <a:rPr lang="en-US" sz="1800" b="1" dirty="0">
                          <a:solidFill>
                            <a:schemeClr val="tx1"/>
                          </a:solidFill>
                        </a:rPr>
                        <a:t>visibility</a:t>
                      </a:r>
                    </a:p>
                  </a:txBody>
                  <a:tcPr/>
                </a:tc>
                <a:tc>
                  <a:txBody>
                    <a:bodyPr/>
                    <a:lstStyle/>
                    <a:p>
                      <a:r>
                        <a:rPr lang="en-US" sz="1800" b="1" dirty="0">
                          <a:solidFill>
                            <a:schemeClr val="tx1"/>
                          </a:solidFill>
                        </a:rPr>
                        <a:t>coding</a:t>
                      </a:r>
                    </a:p>
                  </a:txBody>
                  <a:tcPr/>
                </a:tc>
                <a:tc>
                  <a:txBody>
                    <a:bodyPr/>
                    <a:lstStyle/>
                    <a:p>
                      <a:r>
                        <a:rPr lang="en-US" sz="1800" b="1" dirty="0">
                          <a:solidFill>
                            <a:schemeClr val="tx1"/>
                          </a:solidFill>
                        </a:rPr>
                        <a:t>Web design</a:t>
                      </a:r>
                    </a:p>
                  </a:txBody>
                  <a:tcPr/>
                </a:tc>
                <a:tc>
                  <a:txBody>
                    <a:bodyPr/>
                    <a:lstStyle/>
                    <a:p>
                      <a:r>
                        <a:rPr lang="en-US" sz="1800" b="1" dirty="0">
                          <a:solidFill>
                            <a:schemeClr val="tx1"/>
                          </a:solidFill>
                        </a:rPr>
                        <a:t>usability</a:t>
                      </a:r>
                    </a:p>
                  </a:txBody>
                  <a:tcPr/>
                </a:tc>
                <a:tc>
                  <a:txBody>
                    <a:bodyPr/>
                    <a:lstStyle/>
                    <a:p>
                      <a:r>
                        <a:rPr lang="en-US" sz="1800" b="1" dirty="0">
                          <a:solidFill>
                            <a:schemeClr val="tx1"/>
                          </a:solidFill>
                        </a:rPr>
                        <a:t>navigation</a:t>
                      </a:r>
                    </a:p>
                  </a:txBody>
                  <a:tcPr/>
                </a:tc>
                <a:extLst>
                  <a:ext uri="{0D108BD9-81ED-4DB2-BD59-A6C34878D82A}">
                    <a16:rowId xmlns:a16="http://schemas.microsoft.com/office/drawing/2014/main" val="94928117"/>
                  </a:ext>
                </a:extLst>
              </a:tr>
            </a:tbl>
          </a:graphicData>
        </a:graphic>
      </p:graphicFrame>
      <p:sp>
        <p:nvSpPr>
          <p:cNvPr id="6" name="TextBox 5">
            <a:extLst>
              <a:ext uri="{FF2B5EF4-FFF2-40B4-BE49-F238E27FC236}">
                <a16:creationId xmlns:a16="http://schemas.microsoft.com/office/drawing/2014/main" id="{0E3306A0-D858-0CA7-C9D4-9B8069ACE263}"/>
              </a:ext>
            </a:extLst>
          </p:cNvPr>
          <p:cNvSpPr txBox="1"/>
          <p:nvPr/>
        </p:nvSpPr>
        <p:spPr>
          <a:xfrm>
            <a:off x="0" y="4481689"/>
            <a:ext cx="9144000" cy="400110"/>
          </a:xfrm>
          <a:prstGeom prst="rect">
            <a:avLst/>
          </a:prstGeom>
          <a:noFill/>
        </p:spPr>
        <p:txBody>
          <a:bodyPr wrap="square" rtlCol="0">
            <a:spAutoFit/>
          </a:bodyPr>
          <a:lstStyle/>
          <a:p>
            <a:r>
              <a:rPr lang="en-US" sz="2000" dirty="0">
                <a:solidFill>
                  <a:schemeClr val="tx1"/>
                </a:solidFill>
              </a:rPr>
              <a:t>A. web design; B. visibility; C. coding; D. usability; E. navigation; F. content</a:t>
            </a:r>
          </a:p>
        </p:txBody>
      </p:sp>
    </p:spTree>
    <p:extLst>
      <p:ext uri="{BB962C8B-B14F-4D97-AF65-F5344CB8AC3E}">
        <p14:creationId xmlns:p14="http://schemas.microsoft.com/office/powerpoint/2010/main" val="34038810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8D706-9262-70B8-861F-C51F234F2561}"/>
              </a:ext>
            </a:extLst>
          </p:cNvPr>
          <p:cNvSpPr>
            <a:spLocks noGrp="1"/>
          </p:cNvSpPr>
          <p:nvPr>
            <p:ph type="title"/>
          </p:nvPr>
        </p:nvSpPr>
        <p:spPr>
          <a:xfrm>
            <a:off x="720000" y="461875"/>
            <a:ext cx="7735378" cy="488400"/>
          </a:xfrm>
        </p:spPr>
        <p:txBody>
          <a:bodyPr/>
          <a:lstStyle/>
          <a:p>
            <a:r>
              <a:rPr lang="en-US" sz="2400" b="1" dirty="0"/>
              <a:t>Fill in the blanks with the correct words and phrases from the word bank</a:t>
            </a:r>
            <a:br>
              <a:rPr lang="en-US" sz="2400" b="1" dirty="0"/>
            </a:br>
            <a:endParaRPr lang="en-US" sz="2400" dirty="0"/>
          </a:p>
        </p:txBody>
      </p:sp>
      <p:sp>
        <p:nvSpPr>
          <p:cNvPr id="3" name="Text Placeholder 2">
            <a:extLst>
              <a:ext uri="{FF2B5EF4-FFF2-40B4-BE49-F238E27FC236}">
                <a16:creationId xmlns:a16="http://schemas.microsoft.com/office/drawing/2014/main" id="{81C47AFF-A6A1-B5DE-463E-B74FECCC9EE8}"/>
              </a:ext>
            </a:extLst>
          </p:cNvPr>
          <p:cNvSpPr>
            <a:spLocks noGrp="1"/>
          </p:cNvSpPr>
          <p:nvPr>
            <p:ph type="body" idx="1"/>
          </p:nvPr>
        </p:nvSpPr>
        <p:spPr>
          <a:xfrm>
            <a:off x="406400" y="1761067"/>
            <a:ext cx="8455378" cy="2808058"/>
          </a:xfrm>
        </p:spPr>
        <p:txBody>
          <a:bodyPr/>
          <a:lstStyle/>
          <a:p>
            <a:pPr marL="127000" indent="0">
              <a:buNone/>
            </a:pPr>
            <a:r>
              <a:rPr lang="en-US" sz="2400" dirty="0"/>
              <a:t>1. The website doesn’t work well. I want to improve its _____________.</a:t>
            </a:r>
          </a:p>
          <a:p>
            <a:pPr marL="127000" indent="0">
              <a:buNone/>
            </a:pPr>
            <a:r>
              <a:rPr lang="en-US" sz="2400" dirty="0"/>
              <a:t>2. My website looks boring. I’ll give it a more interesting ___________.</a:t>
            </a:r>
          </a:p>
          <a:p>
            <a:pPr marL="127000" indent="0">
              <a:buNone/>
            </a:pPr>
            <a:r>
              <a:rPr lang="en-US" sz="2400" dirty="0"/>
              <a:t>3. If you are interested in making a website, take a ____________ class.</a:t>
            </a:r>
          </a:p>
          <a:p>
            <a:pPr marL="127000" indent="0">
              <a:buNone/>
            </a:pPr>
            <a:r>
              <a:rPr lang="en-US" sz="2400" dirty="0"/>
              <a:t>4. I’m learning ____________ so that I can change my website.</a:t>
            </a:r>
          </a:p>
        </p:txBody>
      </p:sp>
      <p:graphicFrame>
        <p:nvGraphicFramePr>
          <p:cNvPr id="4" name="Table 3">
            <a:extLst>
              <a:ext uri="{FF2B5EF4-FFF2-40B4-BE49-F238E27FC236}">
                <a16:creationId xmlns:a16="http://schemas.microsoft.com/office/drawing/2014/main" id="{77C60F3A-9D7B-78B3-417D-D55890DAF290}"/>
              </a:ext>
            </a:extLst>
          </p:cNvPr>
          <p:cNvGraphicFramePr>
            <a:graphicFrameLocks noGrp="1"/>
          </p:cNvGraphicFramePr>
          <p:nvPr>
            <p:extLst>
              <p:ext uri="{D42A27DB-BD31-4B8C-83A1-F6EECF244321}">
                <p14:modId xmlns:p14="http://schemas.microsoft.com/office/powerpoint/2010/main" val="2540053622"/>
              </p:ext>
            </p:extLst>
          </p:nvPr>
        </p:nvGraphicFramePr>
        <p:xfrm>
          <a:off x="530578" y="812800"/>
          <a:ext cx="7893424" cy="654756"/>
        </p:xfrm>
        <a:graphic>
          <a:graphicData uri="http://schemas.openxmlformats.org/drawingml/2006/table">
            <a:tbl>
              <a:tblPr firstRow="1" bandRow="1">
                <a:tableStyleId>{754ABAFE-91DD-496A-8F26-B0ED93669461}</a:tableStyleId>
              </a:tblPr>
              <a:tblGrid>
                <a:gridCol w="1973356">
                  <a:extLst>
                    <a:ext uri="{9D8B030D-6E8A-4147-A177-3AD203B41FA5}">
                      <a16:colId xmlns:a16="http://schemas.microsoft.com/office/drawing/2014/main" val="1967295608"/>
                    </a:ext>
                  </a:extLst>
                </a:gridCol>
                <a:gridCol w="1973356">
                  <a:extLst>
                    <a:ext uri="{9D8B030D-6E8A-4147-A177-3AD203B41FA5}">
                      <a16:colId xmlns:a16="http://schemas.microsoft.com/office/drawing/2014/main" val="1553656179"/>
                    </a:ext>
                  </a:extLst>
                </a:gridCol>
                <a:gridCol w="1973356">
                  <a:extLst>
                    <a:ext uri="{9D8B030D-6E8A-4147-A177-3AD203B41FA5}">
                      <a16:colId xmlns:a16="http://schemas.microsoft.com/office/drawing/2014/main" val="2431545797"/>
                    </a:ext>
                  </a:extLst>
                </a:gridCol>
                <a:gridCol w="1973356">
                  <a:extLst>
                    <a:ext uri="{9D8B030D-6E8A-4147-A177-3AD203B41FA5}">
                      <a16:colId xmlns:a16="http://schemas.microsoft.com/office/drawing/2014/main" val="17079534"/>
                    </a:ext>
                  </a:extLst>
                </a:gridCol>
              </a:tblGrid>
              <a:tr h="654756">
                <a:tc>
                  <a:txBody>
                    <a:bodyPr/>
                    <a:lstStyle/>
                    <a:p>
                      <a:r>
                        <a:rPr lang="en-US" sz="1800" b="1" dirty="0">
                          <a:solidFill>
                            <a:schemeClr val="tx1"/>
                          </a:solidFill>
                        </a:rPr>
                        <a:t>CSS</a:t>
                      </a:r>
                    </a:p>
                  </a:txBody>
                  <a:tcPr/>
                </a:tc>
                <a:tc>
                  <a:txBody>
                    <a:bodyPr/>
                    <a:lstStyle/>
                    <a:p>
                      <a:r>
                        <a:rPr lang="en-US" sz="1800" b="1" dirty="0">
                          <a:solidFill>
                            <a:schemeClr val="tx1"/>
                          </a:solidFill>
                        </a:rPr>
                        <a:t>appearance</a:t>
                      </a:r>
                    </a:p>
                  </a:txBody>
                  <a:tcPr/>
                </a:tc>
                <a:tc>
                  <a:txBody>
                    <a:bodyPr/>
                    <a:lstStyle/>
                    <a:p>
                      <a:r>
                        <a:rPr lang="en-US" sz="1800" b="1" dirty="0">
                          <a:solidFill>
                            <a:schemeClr val="tx1"/>
                          </a:solidFill>
                        </a:rPr>
                        <a:t>functionality </a:t>
                      </a:r>
                    </a:p>
                  </a:txBody>
                  <a:tcPr/>
                </a:tc>
                <a:tc>
                  <a:txBody>
                    <a:bodyPr/>
                    <a:lstStyle/>
                    <a:p>
                      <a:r>
                        <a:rPr lang="en-US" sz="1800" b="1" dirty="0">
                          <a:solidFill>
                            <a:schemeClr val="tx1"/>
                          </a:solidFill>
                        </a:rPr>
                        <a:t>web development</a:t>
                      </a:r>
                    </a:p>
                  </a:txBody>
                  <a:tcPr/>
                </a:tc>
                <a:extLst>
                  <a:ext uri="{0D108BD9-81ED-4DB2-BD59-A6C34878D82A}">
                    <a16:rowId xmlns:a16="http://schemas.microsoft.com/office/drawing/2014/main" val="1911257205"/>
                  </a:ext>
                </a:extLst>
              </a:tr>
            </a:tbl>
          </a:graphicData>
        </a:graphic>
      </p:graphicFrame>
      <p:sp>
        <p:nvSpPr>
          <p:cNvPr id="5" name="TextBox 4">
            <a:extLst>
              <a:ext uri="{FF2B5EF4-FFF2-40B4-BE49-F238E27FC236}">
                <a16:creationId xmlns:a16="http://schemas.microsoft.com/office/drawing/2014/main" id="{CF3A1B59-7066-585D-82DB-18AFF085BC53}"/>
              </a:ext>
            </a:extLst>
          </p:cNvPr>
          <p:cNvSpPr txBox="1"/>
          <p:nvPr/>
        </p:nvSpPr>
        <p:spPr>
          <a:xfrm>
            <a:off x="124178" y="4447822"/>
            <a:ext cx="8556977" cy="400110"/>
          </a:xfrm>
          <a:prstGeom prst="rect">
            <a:avLst/>
          </a:prstGeom>
          <a:noFill/>
        </p:spPr>
        <p:txBody>
          <a:bodyPr wrap="square" rtlCol="0">
            <a:spAutoFit/>
          </a:bodyPr>
          <a:lstStyle/>
          <a:p>
            <a:r>
              <a:rPr lang="en-US" sz="2000" b="1" dirty="0">
                <a:solidFill>
                  <a:srgbClr val="C00000"/>
                </a:solidFill>
              </a:rPr>
              <a:t>Answers:</a:t>
            </a:r>
            <a:r>
              <a:rPr lang="en-US" sz="2000" b="1" dirty="0">
                <a:solidFill>
                  <a:schemeClr val="tx1"/>
                </a:solidFill>
              </a:rPr>
              <a:t> 1. functionality; 2, appearance; 3. web development; 4. CSS</a:t>
            </a:r>
          </a:p>
        </p:txBody>
      </p:sp>
    </p:spTree>
    <p:extLst>
      <p:ext uri="{BB962C8B-B14F-4D97-AF65-F5344CB8AC3E}">
        <p14:creationId xmlns:p14="http://schemas.microsoft.com/office/powerpoint/2010/main" val="342944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F2F5875-2D65-ED52-85A8-5488CAD17761}"/>
              </a:ext>
            </a:extLst>
          </p:cNvPr>
          <p:cNvPicPr>
            <a:picLocks noChangeAspect="1"/>
          </p:cNvPicPr>
          <p:nvPr/>
        </p:nvPicPr>
        <p:blipFill>
          <a:blip r:embed="rId2"/>
          <a:stretch>
            <a:fillRect/>
          </a:stretch>
        </p:blipFill>
        <p:spPr>
          <a:xfrm>
            <a:off x="0" y="0"/>
            <a:ext cx="9143999" cy="5143500"/>
          </a:xfrm>
          <a:prstGeom prst="rect">
            <a:avLst/>
          </a:prstGeom>
        </p:spPr>
      </p:pic>
    </p:spTree>
    <p:extLst>
      <p:ext uri="{BB962C8B-B14F-4D97-AF65-F5344CB8AC3E}">
        <p14:creationId xmlns:p14="http://schemas.microsoft.com/office/powerpoint/2010/main" val="4070593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A0691-F88A-A249-7CB8-A3FD8849529D}"/>
              </a:ext>
            </a:extLst>
          </p:cNvPr>
          <p:cNvSpPr>
            <a:spLocks noGrp="1"/>
          </p:cNvSpPr>
          <p:nvPr>
            <p:ph type="title"/>
          </p:nvPr>
        </p:nvSpPr>
        <p:spPr>
          <a:xfrm>
            <a:off x="598311" y="146756"/>
            <a:ext cx="7825689" cy="803519"/>
          </a:xfrm>
        </p:spPr>
        <p:txBody>
          <a:bodyPr/>
          <a:lstStyle/>
          <a:p>
            <a:r>
              <a:rPr lang="en-US" sz="2400" b="1" i="0" dirty="0">
                <a:solidFill>
                  <a:schemeClr val="accent4">
                    <a:lumMod val="75000"/>
                  </a:schemeClr>
                </a:solidFill>
                <a:effectLst/>
                <a:latin typeface="Times New Roman" panose="02020603050405020304" pitchFamily="18" charset="0"/>
              </a:rPr>
              <a:t>Read the article from a business newsletter. Then, choose the correct answers.</a:t>
            </a:r>
            <a:br>
              <a:rPr lang="en-US" sz="2400" b="1" i="0" dirty="0">
                <a:solidFill>
                  <a:schemeClr val="accent4">
                    <a:lumMod val="75000"/>
                  </a:schemeClr>
                </a:solidFill>
                <a:effectLst/>
                <a:latin typeface="Times New Roman" panose="02020603050405020304" pitchFamily="18" charset="0"/>
              </a:rPr>
            </a:br>
            <a:br>
              <a:rPr lang="en-US" b="0" i="0" dirty="0">
                <a:solidFill>
                  <a:srgbClr val="000000"/>
                </a:solidFill>
                <a:effectLst/>
                <a:latin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13E31E95-37BD-E86B-F6B4-19D8F36ACAEE}"/>
              </a:ext>
            </a:extLst>
          </p:cNvPr>
          <p:cNvSpPr>
            <a:spLocks noGrp="1"/>
          </p:cNvSpPr>
          <p:nvPr>
            <p:ph type="body" idx="1"/>
          </p:nvPr>
        </p:nvSpPr>
        <p:spPr>
          <a:xfrm>
            <a:off x="338666" y="950275"/>
            <a:ext cx="8884355" cy="3618850"/>
          </a:xfrm>
        </p:spPr>
        <p:txBody>
          <a:bodyPr/>
          <a:lstStyle/>
          <a:p>
            <a:pPr marL="127000" indent="0">
              <a:buNone/>
            </a:pPr>
            <a:r>
              <a:rPr lang="en-US" dirty="0"/>
              <a:t>1. What does the Web Development class NOT teach?</a:t>
            </a:r>
          </a:p>
          <a:p>
            <a:pPr marL="127000" indent="0">
              <a:buNone/>
            </a:pPr>
            <a:r>
              <a:rPr lang="en-US" dirty="0"/>
              <a:t>A.  making a website easy to use</a:t>
            </a:r>
          </a:p>
          <a:p>
            <a:pPr marL="127000" indent="0">
              <a:buNone/>
            </a:pPr>
            <a:r>
              <a:rPr lang="en-US" dirty="0"/>
              <a:t>B.  improving a website's visibility</a:t>
            </a:r>
          </a:p>
          <a:p>
            <a:pPr marL="127000" indent="0">
              <a:buNone/>
            </a:pPr>
            <a:r>
              <a:rPr lang="en-US" dirty="0"/>
              <a:t>C.  using code to program a website</a:t>
            </a:r>
          </a:p>
          <a:p>
            <a:pPr marL="127000" indent="0">
              <a:buNone/>
            </a:pPr>
            <a:r>
              <a:rPr lang="en-US" dirty="0"/>
              <a:t>D.  how to market a new website</a:t>
            </a:r>
          </a:p>
          <a:p>
            <a:pPr marL="127000" indent="0">
              <a:buNone/>
            </a:pPr>
            <a:r>
              <a:rPr lang="en-US" dirty="0"/>
              <a:t> </a:t>
            </a:r>
          </a:p>
          <a:p>
            <a:pPr marL="127000" indent="0">
              <a:buNone/>
            </a:pPr>
            <a:r>
              <a:rPr lang="en-US" dirty="0"/>
              <a:t>2. What can you infer about the Web Design class?</a:t>
            </a:r>
          </a:p>
          <a:p>
            <a:pPr marL="127000" indent="0">
              <a:buNone/>
            </a:pPr>
            <a:r>
              <a:rPr lang="en-US" dirty="0"/>
              <a:t>A.  Attending the class is mandatory.</a:t>
            </a:r>
          </a:p>
          <a:p>
            <a:pPr marL="127000" indent="0">
              <a:buNone/>
            </a:pPr>
            <a:r>
              <a:rPr lang="en-US" dirty="0"/>
              <a:t>B.  The first class addresses functionality.</a:t>
            </a:r>
          </a:p>
          <a:p>
            <a:pPr marL="127000" indent="0">
              <a:buNone/>
            </a:pPr>
            <a:r>
              <a:rPr lang="en-US" dirty="0"/>
              <a:t>C. It focuses on improving a site's visual element.</a:t>
            </a:r>
          </a:p>
          <a:p>
            <a:pPr marL="127000" indent="0">
              <a:buNone/>
            </a:pPr>
            <a:r>
              <a:rPr lang="en-US" dirty="0"/>
              <a:t>D.  Its registration fee is less than the Web Development class.</a:t>
            </a:r>
          </a:p>
          <a:p>
            <a:pPr marL="127000" indent="0">
              <a:buNone/>
            </a:pPr>
            <a:endParaRPr lang="en-US" dirty="0"/>
          </a:p>
          <a:p>
            <a:pPr marL="127000" indent="0">
              <a:buNone/>
            </a:pPr>
            <a:r>
              <a:rPr lang="en-US" dirty="0"/>
              <a:t>3. What is the function of CSS?</a:t>
            </a:r>
          </a:p>
          <a:p>
            <a:pPr marL="127000" indent="0">
              <a:buNone/>
            </a:pPr>
            <a:r>
              <a:rPr lang="en-US" dirty="0"/>
              <a:t>A. It helps improve navigation.</a:t>
            </a:r>
          </a:p>
          <a:p>
            <a:pPr marL="127000" indent="0">
              <a:buNone/>
            </a:pPr>
            <a:r>
              <a:rPr lang="en-US" dirty="0"/>
              <a:t>B. It decreases a website's visibility.</a:t>
            </a:r>
          </a:p>
          <a:p>
            <a:pPr marL="127000" indent="0">
              <a:buNone/>
            </a:pPr>
            <a:r>
              <a:rPr lang="en-US" dirty="0"/>
              <a:t>C. It changes the style of a web page.</a:t>
            </a:r>
          </a:p>
          <a:p>
            <a:pPr marL="127000" indent="0">
              <a:buNone/>
            </a:pPr>
            <a:r>
              <a:rPr lang="en-US" dirty="0"/>
              <a:t>D. It expands the functionality of a website.</a:t>
            </a:r>
          </a:p>
        </p:txBody>
      </p:sp>
      <p:sp>
        <p:nvSpPr>
          <p:cNvPr id="4" name="Arrow: Right 3">
            <a:extLst>
              <a:ext uri="{FF2B5EF4-FFF2-40B4-BE49-F238E27FC236}">
                <a16:creationId xmlns:a16="http://schemas.microsoft.com/office/drawing/2014/main" id="{3F7C4734-58CA-8563-28B4-B161A808F65E}"/>
              </a:ext>
            </a:extLst>
          </p:cNvPr>
          <p:cNvSpPr/>
          <p:nvPr/>
        </p:nvSpPr>
        <p:spPr>
          <a:xfrm>
            <a:off x="214489" y="1761067"/>
            <a:ext cx="259644" cy="25964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D22128B-5E1F-8C02-E93E-069F2E88AA6B}"/>
              </a:ext>
            </a:extLst>
          </p:cNvPr>
          <p:cNvPicPr>
            <a:picLocks noChangeAspect="1"/>
          </p:cNvPicPr>
          <p:nvPr/>
        </p:nvPicPr>
        <p:blipFill>
          <a:blip r:embed="rId2"/>
          <a:stretch>
            <a:fillRect/>
          </a:stretch>
        </p:blipFill>
        <p:spPr>
          <a:xfrm>
            <a:off x="130261" y="2819389"/>
            <a:ext cx="292633" cy="317019"/>
          </a:xfrm>
          <a:prstGeom prst="rect">
            <a:avLst/>
          </a:prstGeom>
        </p:spPr>
      </p:pic>
      <p:pic>
        <p:nvPicPr>
          <p:cNvPr id="6" name="Picture 5">
            <a:extLst>
              <a:ext uri="{FF2B5EF4-FFF2-40B4-BE49-F238E27FC236}">
                <a16:creationId xmlns:a16="http://schemas.microsoft.com/office/drawing/2014/main" id="{53E81307-FFE1-695A-1810-3F0F548D11D9}"/>
              </a:ext>
            </a:extLst>
          </p:cNvPr>
          <p:cNvPicPr>
            <a:picLocks noChangeAspect="1"/>
          </p:cNvPicPr>
          <p:nvPr/>
        </p:nvPicPr>
        <p:blipFill>
          <a:blip r:embed="rId2"/>
          <a:stretch>
            <a:fillRect/>
          </a:stretch>
        </p:blipFill>
        <p:spPr>
          <a:xfrm>
            <a:off x="107683" y="4113737"/>
            <a:ext cx="292633" cy="317019"/>
          </a:xfrm>
          <a:prstGeom prst="rect">
            <a:avLst/>
          </a:prstGeom>
        </p:spPr>
      </p:pic>
    </p:spTree>
    <p:extLst>
      <p:ext uri="{BB962C8B-B14F-4D97-AF65-F5344CB8AC3E}">
        <p14:creationId xmlns:p14="http://schemas.microsoft.com/office/powerpoint/2010/main" val="368086207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07280-724E-06C1-2242-D067C9C1F5C7}"/>
              </a:ext>
            </a:extLst>
          </p:cNvPr>
          <p:cNvSpPr>
            <a:spLocks noGrp="1"/>
          </p:cNvSpPr>
          <p:nvPr>
            <p:ph type="title"/>
          </p:nvPr>
        </p:nvSpPr>
        <p:spPr/>
        <p:txBody>
          <a:bodyPr/>
          <a:lstStyle/>
          <a:p>
            <a:r>
              <a:rPr lang="en-US" sz="2400" dirty="0"/>
              <a:t>Listen to a conversation between an instructor for a web development class and an employee. Choose the correct answers.</a:t>
            </a:r>
          </a:p>
        </p:txBody>
      </p:sp>
      <p:sp>
        <p:nvSpPr>
          <p:cNvPr id="3" name="Text Placeholder 2">
            <a:extLst>
              <a:ext uri="{FF2B5EF4-FFF2-40B4-BE49-F238E27FC236}">
                <a16:creationId xmlns:a16="http://schemas.microsoft.com/office/drawing/2014/main" id="{189FC0F1-81AE-7F32-50FB-EF6B5A108A57}"/>
              </a:ext>
            </a:extLst>
          </p:cNvPr>
          <p:cNvSpPr>
            <a:spLocks noGrp="1"/>
          </p:cNvSpPr>
          <p:nvPr>
            <p:ph type="body" idx="1"/>
          </p:nvPr>
        </p:nvSpPr>
        <p:spPr>
          <a:xfrm>
            <a:off x="383822" y="1242425"/>
            <a:ext cx="7942178" cy="3326700"/>
          </a:xfrm>
        </p:spPr>
        <p:txBody>
          <a:bodyPr/>
          <a:lstStyle/>
          <a:p>
            <a:pPr marL="127000" indent="0">
              <a:buNone/>
            </a:pPr>
            <a:r>
              <a:rPr lang="en-US" dirty="0"/>
              <a:t>1. </a:t>
            </a:r>
            <a:r>
              <a:rPr lang="en-US" sz="1800" dirty="0"/>
              <a:t>What do the speakers mostly talk about?</a:t>
            </a:r>
          </a:p>
          <a:p>
            <a:endParaRPr lang="en-US" sz="1800" dirty="0"/>
          </a:p>
          <a:p>
            <a:pPr marL="127000" indent="0">
              <a:buNone/>
            </a:pPr>
            <a:r>
              <a:rPr lang="en-US" sz="1800" dirty="0"/>
              <a:t>A. how to change content</a:t>
            </a:r>
          </a:p>
          <a:p>
            <a:pPr marL="127000" indent="0">
              <a:buNone/>
            </a:pPr>
            <a:r>
              <a:rPr lang="en-US" sz="1800" dirty="0"/>
              <a:t>B. why sheets are separate</a:t>
            </a:r>
          </a:p>
          <a:p>
            <a:pPr marL="127000" indent="0">
              <a:buNone/>
            </a:pPr>
            <a:r>
              <a:rPr lang="en-US" sz="1800" dirty="0"/>
              <a:t>C. choosing the correct CSS style sheet</a:t>
            </a:r>
          </a:p>
          <a:p>
            <a:pPr marL="127000" indent="0">
              <a:buNone/>
            </a:pPr>
            <a:r>
              <a:rPr lang="en-US" sz="1800" dirty="0"/>
              <a:t>D. the difference between content and style</a:t>
            </a:r>
          </a:p>
          <a:p>
            <a:pPr marL="127000" indent="0">
              <a:buNone/>
            </a:pPr>
            <a:r>
              <a:rPr lang="en-US" sz="1800" dirty="0"/>
              <a:t> </a:t>
            </a:r>
          </a:p>
          <a:p>
            <a:pPr marL="127000" indent="0">
              <a:buNone/>
            </a:pPr>
            <a:r>
              <a:rPr lang="en-US" sz="1800" dirty="0"/>
              <a:t>2. What happens when the style sheet and the content are separated?</a:t>
            </a:r>
          </a:p>
          <a:p>
            <a:endParaRPr lang="en-US" sz="1800" dirty="0"/>
          </a:p>
          <a:p>
            <a:pPr marL="127000" indent="0">
              <a:buNone/>
            </a:pPr>
            <a:r>
              <a:rPr lang="en-US" sz="1800" dirty="0"/>
              <a:t>A. It alters the content.</a:t>
            </a:r>
          </a:p>
          <a:p>
            <a:pPr marL="127000" indent="0">
              <a:buNone/>
            </a:pPr>
            <a:r>
              <a:rPr lang="en-US" sz="1800" dirty="0"/>
              <a:t>B. The content does not change.</a:t>
            </a:r>
          </a:p>
          <a:p>
            <a:pPr marL="127000" indent="0">
              <a:buNone/>
            </a:pPr>
            <a:r>
              <a:rPr lang="en-US" sz="1800" dirty="0"/>
              <a:t>C. Content needs creating.</a:t>
            </a:r>
          </a:p>
          <a:p>
            <a:pPr marL="127000" indent="0">
              <a:buNone/>
            </a:pPr>
            <a:r>
              <a:rPr lang="en-US" sz="1800" dirty="0"/>
              <a:t>D. The words are changed in the content.</a:t>
            </a:r>
          </a:p>
        </p:txBody>
      </p:sp>
      <p:pic>
        <p:nvPicPr>
          <p:cNvPr id="4" name="audio_ unit 12">
            <a:hlinkClick r:id="" action="ppaction://media"/>
            <a:extLst>
              <a:ext uri="{FF2B5EF4-FFF2-40B4-BE49-F238E27FC236}">
                <a16:creationId xmlns:a16="http://schemas.microsoft.com/office/drawing/2014/main" id="{693FD77A-CD52-9FAB-A8C5-EE118256B0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662209" y="3596275"/>
            <a:ext cx="609600" cy="609600"/>
          </a:xfrm>
          <a:prstGeom prst="rect">
            <a:avLst/>
          </a:prstGeom>
        </p:spPr>
      </p:pic>
      <p:sp>
        <p:nvSpPr>
          <p:cNvPr id="5" name="Arrow: Right 4">
            <a:extLst>
              <a:ext uri="{FF2B5EF4-FFF2-40B4-BE49-F238E27FC236}">
                <a16:creationId xmlns:a16="http://schemas.microsoft.com/office/drawing/2014/main" id="{9A9FC20C-82D8-E685-DB60-CD59ADEA7256}"/>
              </a:ext>
            </a:extLst>
          </p:cNvPr>
          <p:cNvSpPr/>
          <p:nvPr/>
        </p:nvSpPr>
        <p:spPr>
          <a:xfrm>
            <a:off x="169333" y="2099733"/>
            <a:ext cx="304799" cy="180623"/>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5B35457-7E11-FF74-D0AD-B7B9C0CD3B46}"/>
              </a:ext>
            </a:extLst>
          </p:cNvPr>
          <p:cNvPicPr>
            <a:picLocks noChangeAspect="1"/>
          </p:cNvPicPr>
          <p:nvPr/>
        </p:nvPicPr>
        <p:blipFill>
          <a:blip r:embed="rId5"/>
          <a:stretch>
            <a:fillRect/>
          </a:stretch>
        </p:blipFill>
        <p:spPr>
          <a:xfrm>
            <a:off x="154077" y="3962014"/>
            <a:ext cx="335309" cy="243861"/>
          </a:xfrm>
          <a:prstGeom prst="rect">
            <a:avLst/>
          </a:prstGeom>
        </p:spPr>
      </p:pic>
    </p:spTree>
    <p:extLst>
      <p:ext uri="{BB962C8B-B14F-4D97-AF65-F5344CB8AC3E}">
        <p14:creationId xmlns:p14="http://schemas.microsoft.com/office/powerpoint/2010/main" val="3126319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7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4"/>
                </p:tgtEl>
              </p:cMediaNode>
            </p:audio>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465C-84DA-E22D-B20A-917CD53EB8C6}"/>
              </a:ext>
            </a:extLst>
          </p:cNvPr>
          <p:cNvSpPr>
            <a:spLocks noGrp="1"/>
          </p:cNvSpPr>
          <p:nvPr>
            <p:ph type="title"/>
          </p:nvPr>
        </p:nvSpPr>
        <p:spPr/>
        <p:txBody>
          <a:bodyPr/>
          <a:lstStyle/>
          <a:p>
            <a:r>
              <a:rPr lang="en-US" b="1" dirty="0"/>
              <a:t>Listen again and complete the conversation.</a:t>
            </a:r>
            <a:endParaRPr lang="en-US" dirty="0"/>
          </a:p>
        </p:txBody>
      </p:sp>
      <p:sp>
        <p:nvSpPr>
          <p:cNvPr id="3" name="Text Placeholder 2">
            <a:extLst>
              <a:ext uri="{FF2B5EF4-FFF2-40B4-BE49-F238E27FC236}">
                <a16:creationId xmlns:a16="http://schemas.microsoft.com/office/drawing/2014/main" id="{6FFE8E3A-FB03-8066-3A8A-FEB02271CDE3}"/>
              </a:ext>
            </a:extLst>
          </p:cNvPr>
          <p:cNvSpPr>
            <a:spLocks noGrp="1"/>
          </p:cNvSpPr>
          <p:nvPr>
            <p:ph type="body" idx="1"/>
          </p:nvPr>
        </p:nvSpPr>
        <p:spPr>
          <a:xfrm>
            <a:off x="92075" y="1242425"/>
            <a:ext cx="8905169" cy="3326700"/>
          </a:xfrm>
        </p:spPr>
        <p:txBody>
          <a:bodyPr/>
          <a:lstStyle/>
          <a:p>
            <a:r>
              <a:rPr lang="en-US" sz="2000" b="1" dirty="0">
                <a:solidFill>
                  <a:srgbClr val="FFC000"/>
                </a:solidFill>
              </a:rPr>
              <a:t>Instructor: </a:t>
            </a:r>
            <a:r>
              <a:rPr lang="en-US" sz="2000" dirty="0"/>
              <a:t>So, that's how we change the website's style. Does anyone have any questions?</a:t>
            </a:r>
          </a:p>
          <a:p>
            <a:r>
              <a:rPr lang="en-US" sz="2000" b="1" dirty="0">
                <a:solidFill>
                  <a:schemeClr val="accent4">
                    <a:lumMod val="60000"/>
                    <a:lumOff val="40000"/>
                  </a:schemeClr>
                </a:solidFill>
              </a:rPr>
              <a:t>Employee:</a:t>
            </a:r>
            <a:r>
              <a:rPr lang="en-US" sz="2000" dirty="0"/>
              <a:t> Yes. I have one. It's about 1) __________.</a:t>
            </a:r>
          </a:p>
          <a:p>
            <a:r>
              <a:rPr lang="en-US" sz="2000" b="1" dirty="0">
                <a:solidFill>
                  <a:srgbClr val="FFC000"/>
                </a:solidFill>
              </a:rPr>
              <a:t>Instructor: </a:t>
            </a:r>
            <a:r>
              <a:rPr lang="en-US" sz="2000" dirty="0"/>
              <a:t>Oh, the 2) ______    ______   _____. What do you want to know?</a:t>
            </a:r>
          </a:p>
          <a:p>
            <a:r>
              <a:rPr lang="en-US" sz="2000" b="1" dirty="0">
                <a:solidFill>
                  <a:schemeClr val="accent4">
                    <a:lumMod val="60000"/>
                    <a:lumOff val="40000"/>
                  </a:schemeClr>
                </a:solidFill>
              </a:rPr>
              <a:t>Employee:</a:t>
            </a:r>
            <a:r>
              <a:rPr lang="en-US" sz="2000" dirty="0"/>
              <a:t> Why do we separate the style sheet and the 3) __________?</a:t>
            </a:r>
          </a:p>
          <a:p>
            <a:r>
              <a:rPr lang="en-US" sz="2000" b="1" dirty="0">
                <a:solidFill>
                  <a:srgbClr val="FFC000"/>
                </a:solidFill>
              </a:rPr>
              <a:t>Instructor:</a:t>
            </a:r>
            <a:r>
              <a:rPr lang="en-US" sz="2000" dirty="0"/>
              <a:t> It makes changing the 4) _____   _____  easier. The 5)  __________ changes, but the content doesn't.</a:t>
            </a:r>
          </a:p>
          <a:p>
            <a:r>
              <a:rPr lang="en-US" sz="2000" b="1" dirty="0">
                <a:solidFill>
                  <a:schemeClr val="accent4">
                    <a:lumMod val="60000"/>
                    <a:lumOff val="40000"/>
                  </a:schemeClr>
                </a:solidFill>
              </a:rPr>
              <a:t>Employee:</a:t>
            </a:r>
            <a:r>
              <a:rPr lang="en-US" sz="2000" dirty="0"/>
              <a:t> So, I change the style sheet. What happens to the content?</a:t>
            </a:r>
          </a:p>
          <a:p>
            <a:r>
              <a:rPr lang="en-US" sz="2000" b="1" dirty="0">
                <a:solidFill>
                  <a:srgbClr val="FFC000"/>
                </a:solidFill>
              </a:rPr>
              <a:t>Instructor:</a:t>
            </a:r>
            <a:r>
              <a:rPr lang="en-US" sz="2000" dirty="0"/>
              <a:t> Nothing, because the two are 6) _____________.</a:t>
            </a:r>
          </a:p>
          <a:p>
            <a:r>
              <a:rPr lang="en-US" sz="2000" b="1" dirty="0">
                <a:solidFill>
                  <a:schemeClr val="accent4">
                    <a:lumMod val="60000"/>
                    <a:lumOff val="40000"/>
                  </a:schemeClr>
                </a:solidFill>
              </a:rPr>
              <a:t>Employee: </a:t>
            </a:r>
            <a:r>
              <a:rPr lang="en-US" sz="2000" dirty="0"/>
              <a:t>Okay. I understand now. The words stay the same, but their appearance changes.</a:t>
            </a:r>
          </a:p>
        </p:txBody>
      </p:sp>
      <p:pic>
        <p:nvPicPr>
          <p:cNvPr id="4" name="audio_ unit 12">
            <a:hlinkClick r:id="" action="ppaction://media"/>
            <a:extLst>
              <a:ext uri="{FF2B5EF4-FFF2-40B4-BE49-F238E27FC236}">
                <a16:creationId xmlns:a16="http://schemas.microsoft.com/office/drawing/2014/main" id="{594835BE-3CF6-EC16-59F8-B9845103F6D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2075" y="92075"/>
            <a:ext cx="609600" cy="609600"/>
          </a:xfrm>
          <a:prstGeom prst="rect">
            <a:avLst/>
          </a:prstGeom>
        </p:spPr>
      </p:pic>
      <p:sp>
        <p:nvSpPr>
          <p:cNvPr id="5" name="TextBox 4">
            <a:extLst>
              <a:ext uri="{FF2B5EF4-FFF2-40B4-BE49-F238E27FC236}">
                <a16:creationId xmlns:a16="http://schemas.microsoft.com/office/drawing/2014/main" id="{63D07351-72C1-D1F0-D6C4-90E30EF4B05A}"/>
              </a:ext>
            </a:extLst>
          </p:cNvPr>
          <p:cNvSpPr txBox="1"/>
          <p:nvPr/>
        </p:nvSpPr>
        <p:spPr>
          <a:xfrm>
            <a:off x="203200" y="4569125"/>
            <a:ext cx="8794044" cy="584775"/>
          </a:xfrm>
          <a:prstGeom prst="rect">
            <a:avLst/>
          </a:prstGeom>
          <a:noFill/>
        </p:spPr>
        <p:txBody>
          <a:bodyPr wrap="square" rtlCol="0">
            <a:spAutoFit/>
          </a:bodyPr>
          <a:lstStyle/>
          <a:p>
            <a:r>
              <a:rPr lang="en-US" sz="1600" b="1" dirty="0">
                <a:solidFill>
                  <a:srgbClr val="C00000"/>
                </a:solidFill>
              </a:rPr>
              <a:t>Answers:</a:t>
            </a:r>
            <a:r>
              <a:rPr lang="en-US" sz="1600" b="1" dirty="0">
                <a:solidFill>
                  <a:schemeClr val="tx1"/>
                </a:solidFill>
              </a:rPr>
              <a:t> 1. CSS; 2. cascading style sheets; 3. content; 4. web page; 5. appearance; 6. separate</a:t>
            </a:r>
          </a:p>
        </p:txBody>
      </p:sp>
    </p:spTree>
    <p:extLst>
      <p:ext uri="{BB962C8B-B14F-4D97-AF65-F5344CB8AC3E}">
        <p14:creationId xmlns:p14="http://schemas.microsoft.com/office/powerpoint/2010/main" val="21377965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970"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6"/>
        <p:cNvGrpSpPr/>
        <p:nvPr/>
      </p:nvGrpSpPr>
      <p:grpSpPr>
        <a:xfrm>
          <a:off x="0" y="0"/>
          <a:ext cx="0" cy="0"/>
          <a:chOff x="0" y="0"/>
          <a:chExt cx="0" cy="0"/>
        </a:xfrm>
      </p:grpSpPr>
      <p:sp>
        <p:nvSpPr>
          <p:cNvPr id="3377" name="Google Shape;3377;p70"/>
          <p:cNvSpPr/>
          <p:nvPr/>
        </p:nvSpPr>
        <p:spPr>
          <a:xfrm>
            <a:off x="804591" y="1693825"/>
            <a:ext cx="1880100" cy="1880100"/>
          </a:xfrm>
          <a:prstGeom prst="donut">
            <a:avLst>
              <a:gd name="adj" fmla="val 127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70"/>
          <p:cNvSpPr/>
          <p:nvPr/>
        </p:nvSpPr>
        <p:spPr>
          <a:xfrm rot="5400000">
            <a:off x="804638" y="1693825"/>
            <a:ext cx="1880100" cy="1880100"/>
          </a:xfrm>
          <a:prstGeom prst="blockArc">
            <a:avLst>
              <a:gd name="adj1" fmla="val 10800000"/>
              <a:gd name="adj2" fmla="val 2945416"/>
              <a:gd name="adj3" fmla="val 12692"/>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70"/>
          <p:cNvSpPr txBox="1">
            <a:spLocks noGrp="1"/>
          </p:cNvSpPr>
          <p:nvPr>
            <p:ph type="title"/>
          </p:nvPr>
        </p:nvSpPr>
        <p:spPr>
          <a:xfrm>
            <a:off x="90311" y="0"/>
            <a:ext cx="8963378" cy="887505"/>
          </a:xfrm>
          <a:prstGeom prst="rect">
            <a:avLst/>
          </a:prstGeom>
        </p:spPr>
        <p:txBody>
          <a:bodyPr spcFirstLastPara="1" wrap="square" lIns="0" tIns="0" rIns="0" bIns="0" anchor="t" anchorCtr="0">
            <a:noAutofit/>
          </a:bodyPr>
          <a:lstStyle/>
          <a:p>
            <a:pPr>
              <a:lnSpc>
                <a:spcPct val="107000"/>
              </a:lnSpc>
              <a:spcAft>
                <a:spcPts val="800"/>
              </a:spcAft>
              <a:tabLst>
                <a:tab pos="4010025" algn="l"/>
              </a:tabLst>
            </a:pPr>
            <a:r>
              <a:rPr lang="en-US"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Group working and Speaking</a:t>
            </a:r>
            <a:b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Activity:</a:t>
            </a:r>
            <a:r>
              <a:rPr lang="en-US" sz="20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Web Design Task</a:t>
            </a:r>
            <a:b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a:t>
            </a: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tudents are divided into groups and assigned to create a simple webpage layout using paper and markers. Emphasize elements like header, navigation bar, content area, and footer. Discuss design principles such as alignment, contrast, and consistency.</a:t>
            </a:r>
            <a:endPar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80" name="Google Shape;3380;p70"/>
          <p:cNvSpPr/>
          <p:nvPr/>
        </p:nvSpPr>
        <p:spPr>
          <a:xfrm>
            <a:off x="6456912" y="1693825"/>
            <a:ext cx="1880100" cy="1880100"/>
          </a:xfrm>
          <a:prstGeom prst="donut">
            <a:avLst>
              <a:gd name="adj" fmla="val 12778"/>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70"/>
          <p:cNvSpPr/>
          <p:nvPr/>
        </p:nvSpPr>
        <p:spPr>
          <a:xfrm rot="-8358210">
            <a:off x="6457044" y="1696500"/>
            <a:ext cx="1879911" cy="1879911"/>
          </a:xfrm>
          <a:prstGeom prst="blockArc">
            <a:avLst>
              <a:gd name="adj1" fmla="val 2972304"/>
              <a:gd name="adj2" fmla="val 10820595"/>
              <a:gd name="adj3" fmla="val 12475"/>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70"/>
          <p:cNvSpPr txBox="1"/>
          <p:nvPr/>
        </p:nvSpPr>
        <p:spPr>
          <a:xfrm>
            <a:off x="792204" y="3747458"/>
            <a:ext cx="1904705" cy="316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solidFill>
                  <a:srgbClr val="00F4AD"/>
                </a:solidFill>
                <a:latin typeface="Bebas Neue"/>
                <a:ea typeface="Bebas Neue"/>
                <a:cs typeface="Bebas Neue"/>
                <a:sym typeface="Bebas Neue"/>
              </a:rPr>
              <a:t>Proposal A</a:t>
            </a:r>
            <a:endParaRPr sz="2400">
              <a:solidFill>
                <a:srgbClr val="00F4AD"/>
              </a:solidFill>
              <a:latin typeface="Bebas Neue"/>
              <a:ea typeface="Bebas Neue"/>
              <a:cs typeface="Bebas Neue"/>
              <a:sym typeface="Bebas Neue"/>
            </a:endParaRPr>
          </a:p>
        </p:txBody>
      </p:sp>
      <p:sp>
        <p:nvSpPr>
          <p:cNvPr id="3387" name="Google Shape;3387;p70"/>
          <p:cNvSpPr txBox="1"/>
          <p:nvPr/>
        </p:nvSpPr>
        <p:spPr>
          <a:xfrm>
            <a:off x="6444600" y="3747468"/>
            <a:ext cx="1904705" cy="316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solidFill>
                  <a:srgbClr val="00F4AD"/>
                </a:solidFill>
                <a:latin typeface="Bebas Neue"/>
                <a:ea typeface="Bebas Neue"/>
                <a:cs typeface="Bebas Neue"/>
                <a:sym typeface="Bebas Neue"/>
              </a:rPr>
              <a:t>Proposal B</a:t>
            </a:r>
            <a:endParaRPr sz="2400">
              <a:solidFill>
                <a:srgbClr val="00F4AD"/>
              </a:solidFill>
              <a:latin typeface="Bebas Neue"/>
              <a:ea typeface="Bebas Neue"/>
              <a:cs typeface="Bebas Neue"/>
              <a:sym typeface="Bebas Neue"/>
            </a:endParaRPr>
          </a:p>
        </p:txBody>
      </p:sp>
      <p:sp>
        <p:nvSpPr>
          <p:cNvPr id="3388" name="Google Shape;3388;p70"/>
          <p:cNvSpPr txBox="1"/>
          <p:nvPr/>
        </p:nvSpPr>
        <p:spPr>
          <a:xfrm>
            <a:off x="1265315" y="2366500"/>
            <a:ext cx="958500" cy="534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a:solidFill>
                  <a:srgbClr val="00F4AD"/>
                </a:solidFill>
                <a:latin typeface="Bebas Neue"/>
                <a:ea typeface="Bebas Neue"/>
                <a:cs typeface="Bebas Neue"/>
                <a:sym typeface="Bebas Neue"/>
              </a:rPr>
              <a:t>60%</a:t>
            </a:r>
            <a:endParaRPr sz="3000">
              <a:solidFill>
                <a:srgbClr val="00F4AD"/>
              </a:solidFill>
              <a:latin typeface="Bebas Neue"/>
              <a:ea typeface="Bebas Neue"/>
              <a:cs typeface="Bebas Neue"/>
              <a:sym typeface="Bebas Neue"/>
            </a:endParaRPr>
          </a:p>
        </p:txBody>
      </p:sp>
      <p:sp>
        <p:nvSpPr>
          <p:cNvPr id="3389" name="Google Shape;3389;p70"/>
          <p:cNvSpPr txBox="1"/>
          <p:nvPr/>
        </p:nvSpPr>
        <p:spPr>
          <a:xfrm>
            <a:off x="6917760" y="2366500"/>
            <a:ext cx="958500" cy="534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3000">
                <a:solidFill>
                  <a:srgbClr val="00F4AD"/>
                </a:solidFill>
                <a:latin typeface="Bebas Neue"/>
                <a:ea typeface="Bebas Neue"/>
                <a:cs typeface="Bebas Neue"/>
                <a:sym typeface="Bebas Neue"/>
              </a:rPr>
              <a:t>40%</a:t>
            </a:r>
            <a:endParaRPr sz="3000">
              <a:solidFill>
                <a:srgbClr val="00F4AD"/>
              </a:solidFill>
              <a:latin typeface="Bebas Neue"/>
              <a:ea typeface="Bebas Neue"/>
              <a:cs typeface="Bebas Neue"/>
              <a:sym typeface="Bebas Neue"/>
            </a:endParaRPr>
          </a:p>
        </p:txBody>
      </p:sp>
      <p:grpSp>
        <p:nvGrpSpPr>
          <p:cNvPr id="3390" name="Google Shape;3390;p70"/>
          <p:cNvGrpSpPr/>
          <p:nvPr/>
        </p:nvGrpSpPr>
        <p:grpSpPr>
          <a:xfrm>
            <a:off x="2978790" y="1761560"/>
            <a:ext cx="669602" cy="830216"/>
            <a:chOff x="986307" y="1526199"/>
            <a:chExt cx="669602" cy="830216"/>
          </a:xfrm>
        </p:grpSpPr>
        <p:sp>
          <p:nvSpPr>
            <p:cNvPr id="3391" name="Google Shape;3391;p70"/>
            <p:cNvSpPr/>
            <p:nvPr/>
          </p:nvSpPr>
          <p:spPr>
            <a:xfrm>
              <a:off x="986307" y="1603875"/>
              <a:ext cx="668100" cy="66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2" name="Google Shape;3392;p70"/>
            <p:cNvGrpSpPr/>
            <p:nvPr/>
          </p:nvGrpSpPr>
          <p:grpSpPr>
            <a:xfrm rot="5400000">
              <a:off x="906690" y="1607196"/>
              <a:ext cx="830216" cy="668223"/>
              <a:chOff x="4031298" y="1694596"/>
              <a:chExt cx="1089808" cy="877163"/>
            </a:xfrm>
          </p:grpSpPr>
          <p:grpSp>
            <p:nvGrpSpPr>
              <p:cNvPr id="3393" name="Google Shape;3393;p70"/>
              <p:cNvGrpSpPr/>
              <p:nvPr/>
            </p:nvGrpSpPr>
            <p:grpSpPr>
              <a:xfrm>
                <a:off x="5012112" y="1913794"/>
                <a:ext cx="108994" cy="332078"/>
                <a:chOff x="4031312" y="1913794"/>
                <a:chExt cx="108994" cy="332078"/>
              </a:xfrm>
            </p:grpSpPr>
            <p:sp>
              <p:nvSpPr>
                <p:cNvPr id="3394" name="Google Shape;3394;p70"/>
                <p:cNvSpPr/>
                <p:nvPr/>
              </p:nvSpPr>
              <p:spPr>
                <a:xfrm flipH="1">
                  <a:off x="40396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70"/>
                <p:cNvSpPr/>
                <p:nvPr/>
              </p:nvSpPr>
              <p:spPr>
                <a:xfrm flipH="1">
                  <a:off x="4031312"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70"/>
                <p:cNvSpPr/>
                <p:nvPr/>
              </p:nvSpPr>
              <p:spPr>
                <a:xfrm flipH="1">
                  <a:off x="4037376"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7" name="Google Shape;3397;p70"/>
              <p:cNvGrpSpPr/>
              <p:nvPr/>
            </p:nvGrpSpPr>
            <p:grpSpPr>
              <a:xfrm>
                <a:off x="4031298" y="1694596"/>
                <a:ext cx="980795" cy="877163"/>
                <a:chOff x="4031298" y="1694596"/>
                <a:chExt cx="980795" cy="877163"/>
              </a:xfrm>
            </p:grpSpPr>
            <p:sp>
              <p:nvSpPr>
                <p:cNvPr id="3398" name="Google Shape;3398;p70"/>
                <p:cNvSpPr/>
                <p:nvPr/>
              </p:nvSpPr>
              <p:spPr>
                <a:xfrm flipH="1">
                  <a:off x="4923636"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70"/>
                <p:cNvSpPr/>
                <p:nvPr/>
              </p:nvSpPr>
              <p:spPr>
                <a:xfrm flipH="1">
                  <a:off x="4923636" y="1804195"/>
                  <a:ext cx="122" cy="633540"/>
                </a:xfrm>
                <a:custGeom>
                  <a:avLst/>
                  <a:gdLst/>
                  <a:ahLst/>
                  <a:cxnLst/>
                  <a:rect l="l" t="t" r="r" b="b"/>
                  <a:pathLst>
                    <a:path w="1" h="5214" fill="none" extrusionOk="0">
                      <a:moveTo>
                        <a:pt x="0" y="5213"/>
                      </a:moveTo>
                      <a:lnTo>
                        <a:pt x="0"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70"/>
                <p:cNvSpPr/>
                <p:nvPr/>
              </p:nvSpPr>
              <p:spPr>
                <a:xfrm flipH="1">
                  <a:off x="4923636"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70"/>
                <p:cNvSpPr/>
                <p:nvPr/>
              </p:nvSpPr>
              <p:spPr>
                <a:xfrm flipH="1">
                  <a:off x="4244531" y="1782810"/>
                  <a:ext cx="633662" cy="122"/>
                </a:xfrm>
                <a:custGeom>
                  <a:avLst/>
                  <a:gdLst/>
                  <a:ahLst/>
                  <a:cxnLst/>
                  <a:rect l="l" t="t" r="r" b="b"/>
                  <a:pathLst>
                    <a:path w="5215" h="1" fill="none" extrusionOk="0">
                      <a:moveTo>
                        <a:pt x="1" y="1"/>
                      </a:moveTo>
                      <a:lnTo>
                        <a:pt x="5214"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70"/>
                <p:cNvSpPr/>
                <p:nvPr/>
              </p:nvSpPr>
              <p:spPr>
                <a:xfrm flipH="1">
                  <a:off x="4223272"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70"/>
                <p:cNvSpPr/>
                <p:nvPr/>
              </p:nvSpPr>
              <p:spPr>
                <a:xfrm flipH="1">
                  <a:off x="4223272" y="1825459"/>
                  <a:ext cx="122" cy="633540"/>
                </a:xfrm>
                <a:custGeom>
                  <a:avLst/>
                  <a:gdLst/>
                  <a:ahLst/>
                  <a:cxnLst/>
                  <a:rect l="l" t="t" r="r" b="b"/>
                  <a:pathLst>
                    <a:path w="1" h="5214" fill="none" extrusionOk="0">
                      <a:moveTo>
                        <a:pt x="0" y="1"/>
                      </a:moveTo>
                      <a:lnTo>
                        <a:pt x="0" y="5214"/>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70"/>
                <p:cNvSpPr/>
                <p:nvPr/>
              </p:nvSpPr>
              <p:spPr>
                <a:xfrm flipH="1">
                  <a:off x="4223272"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70"/>
                <p:cNvSpPr/>
                <p:nvPr/>
              </p:nvSpPr>
              <p:spPr>
                <a:xfrm flipH="1">
                  <a:off x="4265916" y="2483296"/>
                  <a:ext cx="633540" cy="122"/>
                </a:xfrm>
                <a:custGeom>
                  <a:avLst/>
                  <a:gdLst/>
                  <a:ahLst/>
                  <a:cxnLst/>
                  <a:rect l="l" t="t" r="r" b="b"/>
                  <a:pathLst>
                    <a:path w="5214" h="1" fill="none" extrusionOk="0">
                      <a:moveTo>
                        <a:pt x="5214" y="0"/>
                      </a:moveTo>
                      <a:lnTo>
                        <a:pt x="1"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70"/>
                <p:cNvSpPr/>
                <p:nvPr/>
              </p:nvSpPr>
              <p:spPr>
                <a:xfrm flipH="1">
                  <a:off x="4131893" y="1694596"/>
                  <a:ext cx="880200" cy="87716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70"/>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70"/>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70"/>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410" name="Google Shape;3410;p70"/>
          <p:cNvSpPr txBox="1"/>
          <p:nvPr/>
        </p:nvSpPr>
        <p:spPr>
          <a:xfrm>
            <a:off x="2978782" y="1983075"/>
            <a:ext cx="669600" cy="387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solidFill>
                  <a:srgbClr val="00F4AD"/>
                </a:solidFill>
                <a:latin typeface="Bebas Neue"/>
                <a:ea typeface="Bebas Neue"/>
                <a:cs typeface="Bebas Neue"/>
                <a:sym typeface="Bebas Neue"/>
              </a:rPr>
              <a:t>01</a:t>
            </a:r>
            <a:endParaRPr sz="2400">
              <a:solidFill>
                <a:srgbClr val="00F4AD"/>
              </a:solidFill>
              <a:latin typeface="Bebas Neue"/>
              <a:ea typeface="Bebas Neue"/>
              <a:cs typeface="Bebas Neue"/>
              <a:sym typeface="Bebas Neue"/>
            </a:endParaRPr>
          </a:p>
        </p:txBody>
      </p:sp>
      <p:grpSp>
        <p:nvGrpSpPr>
          <p:cNvPr id="3411" name="Google Shape;3411;p70"/>
          <p:cNvGrpSpPr/>
          <p:nvPr/>
        </p:nvGrpSpPr>
        <p:grpSpPr>
          <a:xfrm>
            <a:off x="5513345" y="1761547"/>
            <a:ext cx="669602" cy="830216"/>
            <a:chOff x="986307" y="1526199"/>
            <a:chExt cx="669602" cy="830216"/>
          </a:xfrm>
        </p:grpSpPr>
        <p:sp>
          <p:nvSpPr>
            <p:cNvPr id="3412" name="Google Shape;3412;p70"/>
            <p:cNvSpPr/>
            <p:nvPr/>
          </p:nvSpPr>
          <p:spPr>
            <a:xfrm>
              <a:off x="986307" y="1603875"/>
              <a:ext cx="668100" cy="668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13" name="Google Shape;3413;p70"/>
            <p:cNvGrpSpPr/>
            <p:nvPr/>
          </p:nvGrpSpPr>
          <p:grpSpPr>
            <a:xfrm rot="5400000">
              <a:off x="906690" y="1607196"/>
              <a:ext cx="830216" cy="668223"/>
              <a:chOff x="4031298" y="1694596"/>
              <a:chExt cx="1089808" cy="877163"/>
            </a:xfrm>
          </p:grpSpPr>
          <p:grpSp>
            <p:nvGrpSpPr>
              <p:cNvPr id="3414" name="Google Shape;3414;p70"/>
              <p:cNvGrpSpPr/>
              <p:nvPr/>
            </p:nvGrpSpPr>
            <p:grpSpPr>
              <a:xfrm>
                <a:off x="5012112" y="1913794"/>
                <a:ext cx="108994" cy="332078"/>
                <a:chOff x="4031312" y="1913794"/>
                <a:chExt cx="108994" cy="332078"/>
              </a:xfrm>
            </p:grpSpPr>
            <p:sp>
              <p:nvSpPr>
                <p:cNvPr id="3415" name="Google Shape;3415;p70"/>
                <p:cNvSpPr/>
                <p:nvPr/>
              </p:nvSpPr>
              <p:spPr>
                <a:xfrm flipH="1">
                  <a:off x="40396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70"/>
                <p:cNvSpPr/>
                <p:nvPr/>
              </p:nvSpPr>
              <p:spPr>
                <a:xfrm flipH="1">
                  <a:off x="4031312"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70"/>
                <p:cNvSpPr/>
                <p:nvPr/>
              </p:nvSpPr>
              <p:spPr>
                <a:xfrm flipH="1">
                  <a:off x="4037376"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18" name="Google Shape;3418;p70"/>
              <p:cNvGrpSpPr/>
              <p:nvPr/>
            </p:nvGrpSpPr>
            <p:grpSpPr>
              <a:xfrm>
                <a:off x="4031298" y="1694596"/>
                <a:ext cx="980795" cy="877163"/>
                <a:chOff x="4031298" y="1694596"/>
                <a:chExt cx="980795" cy="877163"/>
              </a:xfrm>
            </p:grpSpPr>
            <p:sp>
              <p:nvSpPr>
                <p:cNvPr id="3419" name="Google Shape;3419;p70"/>
                <p:cNvSpPr/>
                <p:nvPr/>
              </p:nvSpPr>
              <p:spPr>
                <a:xfrm flipH="1">
                  <a:off x="4923636"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70"/>
                <p:cNvSpPr/>
                <p:nvPr/>
              </p:nvSpPr>
              <p:spPr>
                <a:xfrm flipH="1">
                  <a:off x="4923636" y="1804195"/>
                  <a:ext cx="122" cy="633540"/>
                </a:xfrm>
                <a:custGeom>
                  <a:avLst/>
                  <a:gdLst/>
                  <a:ahLst/>
                  <a:cxnLst/>
                  <a:rect l="l" t="t" r="r" b="b"/>
                  <a:pathLst>
                    <a:path w="1" h="5214" fill="none" extrusionOk="0">
                      <a:moveTo>
                        <a:pt x="0" y="5213"/>
                      </a:moveTo>
                      <a:lnTo>
                        <a:pt x="0"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70"/>
                <p:cNvSpPr/>
                <p:nvPr/>
              </p:nvSpPr>
              <p:spPr>
                <a:xfrm flipH="1">
                  <a:off x="4923636"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70"/>
                <p:cNvSpPr/>
                <p:nvPr/>
              </p:nvSpPr>
              <p:spPr>
                <a:xfrm flipH="1">
                  <a:off x="4244531" y="1782810"/>
                  <a:ext cx="633662" cy="122"/>
                </a:xfrm>
                <a:custGeom>
                  <a:avLst/>
                  <a:gdLst/>
                  <a:ahLst/>
                  <a:cxnLst/>
                  <a:rect l="l" t="t" r="r" b="b"/>
                  <a:pathLst>
                    <a:path w="5215" h="1" fill="none" extrusionOk="0">
                      <a:moveTo>
                        <a:pt x="1" y="1"/>
                      </a:moveTo>
                      <a:lnTo>
                        <a:pt x="5214"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70"/>
                <p:cNvSpPr/>
                <p:nvPr/>
              </p:nvSpPr>
              <p:spPr>
                <a:xfrm flipH="1">
                  <a:off x="4223272" y="1782810"/>
                  <a:ext cx="122" cy="122"/>
                </a:xfrm>
                <a:custGeom>
                  <a:avLst/>
                  <a:gdLst/>
                  <a:ahLst/>
                  <a:cxnLst/>
                  <a:rect l="l" t="t" r="r" b="b"/>
                  <a:pathLst>
                    <a:path w="1" h="1" fill="none" extrusionOk="0">
                      <a:moveTo>
                        <a:pt x="0" y="1"/>
                      </a:moveTo>
                      <a:lnTo>
                        <a:pt x="0" y="1"/>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70"/>
                <p:cNvSpPr/>
                <p:nvPr/>
              </p:nvSpPr>
              <p:spPr>
                <a:xfrm flipH="1">
                  <a:off x="4223272" y="1825459"/>
                  <a:ext cx="122" cy="633540"/>
                </a:xfrm>
                <a:custGeom>
                  <a:avLst/>
                  <a:gdLst/>
                  <a:ahLst/>
                  <a:cxnLst/>
                  <a:rect l="l" t="t" r="r" b="b"/>
                  <a:pathLst>
                    <a:path w="1" h="5214" fill="none" extrusionOk="0">
                      <a:moveTo>
                        <a:pt x="0" y="1"/>
                      </a:moveTo>
                      <a:lnTo>
                        <a:pt x="0" y="5214"/>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70"/>
                <p:cNvSpPr/>
                <p:nvPr/>
              </p:nvSpPr>
              <p:spPr>
                <a:xfrm flipH="1">
                  <a:off x="4223272" y="2483296"/>
                  <a:ext cx="122" cy="122"/>
                </a:xfrm>
                <a:custGeom>
                  <a:avLst/>
                  <a:gdLst/>
                  <a:ahLst/>
                  <a:cxnLst/>
                  <a:rect l="l" t="t" r="r" b="b"/>
                  <a:pathLst>
                    <a:path w="1" h="1" fill="none" extrusionOk="0">
                      <a:moveTo>
                        <a:pt x="0" y="0"/>
                      </a:moveTo>
                      <a:lnTo>
                        <a:pt x="0" y="0"/>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70"/>
                <p:cNvSpPr/>
                <p:nvPr/>
              </p:nvSpPr>
              <p:spPr>
                <a:xfrm flipH="1">
                  <a:off x="4265916" y="2483296"/>
                  <a:ext cx="633540" cy="122"/>
                </a:xfrm>
                <a:custGeom>
                  <a:avLst/>
                  <a:gdLst/>
                  <a:ahLst/>
                  <a:cxnLst/>
                  <a:rect l="l" t="t" r="r" b="b"/>
                  <a:pathLst>
                    <a:path w="5214" h="1" fill="none" extrusionOk="0">
                      <a:moveTo>
                        <a:pt x="5214" y="0"/>
                      </a:moveTo>
                      <a:lnTo>
                        <a:pt x="1"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70"/>
                <p:cNvSpPr/>
                <p:nvPr/>
              </p:nvSpPr>
              <p:spPr>
                <a:xfrm flipH="1">
                  <a:off x="4131893" y="1694596"/>
                  <a:ext cx="880200" cy="877163"/>
                </a:xfrm>
                <a:custGeom>
                  <a:avLst/>
                  <a:gdLst/>
                  <a:ahLst/>
                  <a:cxnLst/>
                  <a:rect l="l" t="t" r="r" b="b"/>
                  <a:pathLst>
                    <a:path w="7244" h="7219" fill="none" extrusionOk="0">
                      <a:moveTo>
                        <a:pt x="0" y="0"/>
                      </a:moveTo>
                      <a:lnTo>
                        <a:pt x="7243" y="0"/>
                      </a:lnTo>
                      <a:lnTo>
                        <a:pt x="7243" y="7218"/>
                      </a:lnTo>
                      <a:lnTo>
                        <a:pt x="0" y="7218"/>
                      </a:lnTo>
                      <a:close/>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70"/>
                <p:cNvSpPr/>
                <p:nvPr/>
              </p:nvSpPr>
              <p:spPr>
                <a:xfrm flipH="1">
                  <a:off x="4031298" y="1913794"/>
                  <a:ext cx="100608" cy="122"/>
                </a:xfrm>
                <a:custGeom>
                  <a:avLst/>
                  <a:gdLst/>
                  <a:ahLst/>
                  <a:cxnLst/>
                  <a:rect l="l" t="t" r="r" b="b"/>
                  <a:pathLst>
                    <a:path w="828" h="1" fill="none" extrusionOk="0">
                      <a:moveTo>
                        <a:pt x="1" y="1"/>
                      </a:moveTo>
                      <a:lnTo>
                        <a:pt x="828"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70"/>
                <p:cNvSpPr/>
                <p:nvPr/>
              </p:nvSpPr>
              <p:spPr>
                <a:xfrm flipH="1">
                  <a:off x="4055587" y="2005167"/>
                  <a:ext cx="76307" cy="122"/>
                </a:xfrm>
                <a:custGeom>
                  <a:avLst/>
                  <a:gdLst/>
                  <a:ahLst/>
                  <a:cxnLst/>
                  <a:rect l="l" t="t" r="r" b="b"/>
                  <a:pathLst>
                    <a:path w="628" h="1" fill="none" extrusionOk="0">
                      <a:moveTo>
                        <a:pt x="1" y="1"/>
                      </a:moveTo>
                      <a:lnTo>
                        <a:pt x="627" y="1"/>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70"/>
                <p:cNvSpPr/>
                <p:nvPr/>
              </p:nvSpPr>
              <p:spPr>
                <a:xfrm flipH="1">
                  <a:off x="4064613" y="2245750"/>
                  <a:ext cx="64156" cy="122"/>
                </a:xfrm>
                <a:custGeom>
                  <a:avLst/>
                  <a:gdLst/>
                  <a:ahLst/>
                  <a:cxnLst/>
                  <a:rect l="l" t="t" r="r" b="b"/>
                  <a:pathLst>
                    <a:path w="528" h="1" fill="none" extrusionOk="0">
                      <a:moveTo>
                        <a:pt x="1" y="0"/>
                      </a:moveTo>
                      <a:lnTo>
                        <a:pt x="527" y="0"/>
                      </a:lnTo>
                    </a:path>
                  </a:pathLst>
                </a:custGeom>
                <a:noFill/>
                <a:ln w="9525" cap="rnd" cmpd="sng">
                  <a:solidFill>
                    <a:srgbClr val="00F4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3431" name="Google Shape;3431;p70"/>
          <p:cNvSpPr txBox="1"/>
          <p:nvPr/>
        </p:nvSpPr>
        <p:spPr>
          <a:xfrm>
            <a:off x="5513351" y="1983050"/>
            <a:ext cx="669600" cy="387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 sz="2400">
                <a:solidFill>
                  <a:srgbClr val="00F4AD"/>
                </a:solidFill>
                <a:latin typeface="Bebas Neue"/>
                <a:ea typeface="Bebas Neue"/>
                <a:cs typeface="Bebas Neue"/>
                <a:sym typeface="Bebas Neue"/>
              </a:rPr>
              <a:t>02</a:t>
            </a:r>
            <a:endParaRPr sz="2400">
              <a:solidFill>
                <a:srgbClr val="00F4AD"/>
              </a:solidFill>
              <a:latin typeface="Bebas Neue"/>
              <a:ea typeface="Bebas Neue"/>
              <a:cs typeface="Bebas Neue"/>
              <a:sym typeface="Bebas Neue"/>
            </a:endParaRPr>
          </a:p>
        </p:txBody>
      </p:sp>
      <p:cxnSp>
        <p:nvCxnSpPr>
          <p:cNvPr id="3432" name="Google Shape;3432;p70"/>
          <p:cNvCxnSpPr>
            <a:stCxn id="3410" idx="3"/>
            <a:endCxn id="3431" idx="1"/>
          </p:cNvCxnSpPr>
          <p:nvPr/>
        </p:nvCxnSpPr>
        <p:spPr>
          <a:xfrm>
            <a:off x="3648382" y="2176725"/>
            <a:ext cx="1865100" cy="600"/>
          </a:xfrm>
          <a:prstGeom prst="bentConnector3">
            <a:avLst>
              <a:gd name="adj1" fmla="val 49996"/>
            </a:avLst>
          </a:prstGeom>
          <a:noFill/>
          <a:ln w="9525" cap="flat" cmpd="sng">
            <a:solidFill>
              <a:schemeClr val="dk2"/>
            </a:solidFill>
            <a:prstDash val="solid"/>
            <a:round/>
            <a:headEnd type="none" w="med" len="med"/>
            <a:tailEnd type="none" w="med" len="med"/>
          </a:ln>
        </p:spPr>
      </p:cxnSp>
      <p:sp>
        <p:nvSpPr>
          <p:cNvPr id="3433" name="Google Shape;3433;p70"/>
          <p:cNvSpPr txBox="1"/>
          <p:nvPr/>
        </p:nvSpPr>
        <p:spPr>
          <a:xfrm>
            <a:off x="3629965" y="2973436"/>
            <a:ext cx="1904700" cy="8301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0" tIns="0" rIns="0" bIns="0" anchor="ctr" anchorCtr="0">
            <a:noAutofit/>
          </a:bodyPr>
          <a:lstStyle/>
          <a:p>
            <a:pPr marL="0" lvl="0" indent="0" algn="ctr" rtl="0">
              <a:spcBef>
                <a:spcPts val="0"/>
              </a:spcBef>
              <a:spcAft>
                <a:spcPts val="0"/>
              </a:spcAft>
              <a:buNone/>
            </a:pPr>
            <a:r>
              <a:rPr lang="en" sz="2400" dirty="0">
                <a:solidFill>
                  <a:srgbClr val="00F4AD"/>
                </a:solidFill>
                <a:latin typeface="Bebas Neue"/>
                <a:ea typeface="Bebas Neue"/>
                <a:cs typeface="Bebas Neue"/>
                <a:sym typeface="Bebas Neue"/>
              </a:rPr>
              <a:t>Group Work</a:t>
            </a:r>
            <a:endParaRPr sz="2400" dirty="0">
              <a:solidFill>
                <a:srgbClr val="00F4AD"/>
              </a:solidFill>
              <a:latin typeface="Bebas Neue"/>
              <a:ea typeface="Bebas Neue"/>
              <a:cs typeface="Bebas Neue"/>
              <a:sym typeface="Bebas Neue"/>
            </a:endParaRPr>
          </a:p>
        </p:txBody>
      </p:sp>
      <p:cxnSp>
        <p:nvCxnSpPr>
          <p:cNvPr id="3434" name="Google Shape;3434;p70"/>
          <p:cNvCxnSpPr>
            <a:stCxn id="3433" idx="0"/>
            <a:endCxn id="3410" idx="3"/>
          </p:cNvCxnSpPr>
          <p:nvPr/>
        </p:nvCxnSpPr>
        <p:spPr>
          <a:xfrm rot="5400000" flipH="1">
            <a:off x="3716965" y="2108086"/>
            <a:ext cx="796800" cy="933900"/>
          </a:xfrm>
          <a:prstGeom prst="bentConnector2">
            <a:avLst/>
          </a:prstGeom>
          <a:noFill/>
          <a:ln w="9525" cap="flat" cmpd="sng">
            <a:solidFill>
              <a:schemeClr val="dk2"/>
            </a:solidFill>
            <a:prstDash val="solid"/>
            <a:round/>
            <a:headEnd type="none" w="med" len="med"/>
            <a:tailEnd type="none" w="med" len="med"/>
          </a:ln>
        </p:spPr>
      </p:cxnSp>
      <p:cxnSp>
        <p:nvCxnSpPr>
          <p:cNvPr id="3435" name="Google Shape;3435;p70"/>
          <p:cNvCxnSpPr>
            <a:stCxn id="3433" idx="0"/>
            <a:endCxn id="3431" idx="1"/>
          </p:cNvCxnSpPr>
          <p:nvPr/>
        </p:nvCxnSpPr>
        <p:spPr>
          <a:xfrm rot="-5400000">
            <a:off x="4649365" y="2109586"/>
            <a:ext cx="796800" cy="930900"/>
          </a:xfrm>
          <a:prstGeom prst="bentConnector2">
            <a:avLst/>
          </a:prstGeom>
          <a:noFill/>
          <a:ln w="9525" cap="flat" cmpd="sng">
            <a:solidFill>
              <a:schemeClr val="dk2"/>
            </a:solidFill>
            <a:prstDash val="solid"/>
            <a:round/>
            <a:headEnd type="none" w="med" len="med"/>
            <a:tailEnd type="none" w="med" len="med"/>
          </a:ln>
        </p:spPr>
      </p:cxn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F960B-7BB5-881A-B638-79E8294703A8}"/>
              </a:ext>
            </a:extLst>
          </p:cNvPr>
          <p:cNvSpPr>
            <a:spLocks noGrp="1"/>
          </p:cNvSpPr>
          <p:nvPr>
            <p:ph type="title"/>
          </p:nvPr>
        </p:nvSpPr>
        <p:spPr>
          <a:xfrm>
            <a:off x="395110" y="361244"/>
            <a:ext cx="8437189" cy="1659467"/>
          </a:xfrm>
        </p:spPr>
        <p:txBody>
          <a:bodyPr/>
          <a:lstStyle/>
          <a:p>
            <a:pPr>
              <a:lnSpc>
                <a:spcPct val="107000"/>
              </a:lnSpc>
              <a:spcAft>
                <a:spcPts val="800"/>
              </a:spcAft>
              <a:tabLst>
                <a:tab pos="4010025" algn="l"/>
              </a:tabLst>
            </a:pP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r>
              <a:rPr lang="en-US" sz="8800" b="1" dirty="0">
                <a:latin typeface="Times New Roman" panose="02020603050405020304" pitchFamily="18" charset="0"/>
                <a:ea typeface="Times New Roman" panose="02020603050405020304" pitchFamily="18" charset="0"/>
                <a:cs typeface="Times New Roman" panose="02020603050405020304" pitchFamily="18" charset="0"/>
              </a:rPr>
              <a:t>Summary</a:t>
            </a:r>
            <a:endParaRPr lang="en-US" sz="8800" dirty="0"/>
          </a:p>
        </p:txBody>
      </p:sp>
      <p:sp>
        <p:nvSpPr>
          <p:cNvPr id="3" name="Subtitle 2">
            <a:extLst>
              <a:ext uri="{FF2B5EF4-FFF2-40B4-BE49-F238E27FC236}">
                <a16:creationId xmlns:a16="http://schemas.microsoft.com/office/drawing/2014/main" id="{493BC443-AC74-361D-6271-039401D4022D}"/>
              </a:ext>
            </a:extLst>
          </p:cNvPr>
          <p:cNvSpPr>
            <a:spLocks noGrp="1"/>
          </p:cNvSpPr>
          <p:nvPr>
            <p:ph type="subTitle" idx="1"/>
          </p:nvPr>
        </p:nvSpPr>
        <p:spPr>
          <a:xfrm>
            <a:off x="993422" y="1761067"/>
            <a:ext cx="6841067" cy="2367983"/>
          </a:xfrm>
        </p:spPr>
        <p:txBody>
          <a:bodyPr/>
          <a:lstStyle/>
          <a:p>
            <a:r>
              <a:rPr lang="en-US" sz="3200" kern="0" dirty="0">
                <a:effectLst/>
                <a:latin typeface="Times New Roman" panose="02020603050405020304" pitchFamily="18" charset="0"/>
                <a:ea typeface="Times New Roman" panose="02020603050405020304" pitchFamily="18" charset="0"/>
                <a:cs typeface="Times New Roman" panose="02020603050405020304" pitchFamily="18" charset="0"/>
              </a:rPr>
              <a:t>Highlight skills and qualifications needed for each role and the importance of collaboration between designers and developers in real-world projects. Write your findings as a summary.</a:t>
            </a:r>
            <a:br>
              <a:rPr lang="en-US" sz="32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Tree>
    <p:extLst>
      <p:ext uri="{BB962C8B-B14F-4D97-AF65-F5344CB8AC3E}">
        <p14:creationId xmlns:p14="http://schemas.microsoft.com/office/powerpoint/2010/main" val="513812858"/>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47AD0-795F-1330-1D05-B6BC2D0C5918}"/>
              </a:ext>
            </a:extLst>
          </p:cNvPr>
          <p:cNvSpPr>
            <a:spLocks noGrp="1"/>
          </p:cNvSpPr>
          <p:nvPr>
            <p:ph type="title"/>
          </p:nvPr>
        </p:nvSpPr>
        <p:spPr/>
        <p:txBody>
          <a:bodyPr/>
          <a:lstStyle/>
          <a:p>
            <a:r>
              <a:rPr lang="en-US" dirty="0"/>
              <a:t>Thanks </a:t>
            </a:r>
          </a:p>
        </p:txBody>
      </p:sp>
      <p:sp>
        <p:nvSpPr>
          <p:cNvPr id="3" name="Subtitle 2">
            <a:extLst>
              <a:ext uri="{FF2B5EF4-FFF2-40B4-BE49-F238E27FC236}">
                <a16:creationId xmlns:a16="http://schemas.microsoft.com/office/drawing/2014/main" id="{148112F2-0AC6-94CA-05A5-42432DC1D7A4}"/>
              </a:ext>
            </a:extLst>
          </p:cNvPr>
          <p:cNvSpPr>
            <a:spLocks noGrp="1"/>
          </p:cNvSpPr>
          <p:nvPr>
            <p:ph type="subTitle" idx="1"/>
          </p:nvPr>
        </p:nvSpPr>
        <p:spPr/>
        <p:txBody>
          <a:bodyPr/>
          <a:lstStyle/>
          <a:p>
            <a:r>
              <a:rPr lang="en-US" sz="3600" dirty="0"/>
              <a:t>Take care </a:t>
            </a:r>
            <a:r>
              <a:rPr lang="en-US" sz="3600" dirty="0">
                <a:sym typeface="Wingdings" panose="05000000000000000000" pitchFamily="2" charset="2"/>
              </a:rPr>
              <a:t></a:t>
            </a:r>
            <a:endParaRPr lang="en-US" sz="3600" dirty="0"/>
          </a:p>
        </p:txBody>
      </p:sp>
    </p:spTree>
    <p:extLst>
      <p:ext uri="{BB962C8B-B14F-4D97-AF65-F5344CB8AC3E}">
        <p14:creationId xmlns:p14="http://schemas.microsoft.com/office/powerpoint/2010/main" val="2407061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6CBD4-6362-DA65-D1BB-FBDB61259DFF}"/>
              </a:ext>
            </a:extLst>
          </p:cNvPr>
          <p:cNvSpPr>
            <a:spLocks noGrp="1"/>
          </p:cNvSpPr>
          <p:nvPr>
            <p:ph type="title"/>
          </p:nvPr>
        </p:nvSpPr>
        <p:spPr/>
        <p:txBody>
          <a:bodyPr/>
          <a:lstStyle/>
          <a:p>
            <a:pPr marL="457200">
              <a:lnSpc>
                <a:spcPct val="107000"/>
              </a:lnSpc>
            </a:pPr>
            <a:r>
              <a:rPr lang="en-US"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Spreadsheets:</a:t>
            </a: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Designed for data entry, calculation, and simple analysis. Useful for small datasets or personal use.</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Databases:</a:t>
            </a: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Designed for managing large volumes of data, enabling efficient storage, retrieval, and manipulation. Suitable for complex data relationships and multi-user access.</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0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Spreadsheets:</a:t>
            </a:r>
            <a:r>
              <a:rPr lang="en-US" sz="20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Grid-based interface (rows and columns), formula-driven calculations, typically used for numerical or textual data.</a:t>
            </a:r>
            <a:br>
              <a:rPr lang="en-US" sz="2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000" dirty="0">
              <a:solidFill>
                <a:schemeClr val="tx1"/>
              </a:solidFill>
            </a:endParaRPr>
          </a:p>
        </p:txBody>
      </p:sp>
      <p:pic>
        <p:nvPicPr>
          <p:cNvPr id="3" name="Picture 2" descr="What is a Excel Spreadsheet - GeeksforGeeks">
            <a:extLst>
              <a:ext uri="{FF2B5EF4-FFF2-40B4-BE49-F238E27FC236}">
                <a16:creationId xmlns:a16="http://schemas.microsoft.com/office/drawing/2014/main" id="{676819CA-DA2B-EDF4-1A19-46286F0EDF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01333" y="2739936"/>
            <a:ext cx="4809067" cy="2306197"/>
          </a:xfrm>
          <a:prstGeom prst="rect">
            <a:avLst/>
          </a:prstGeom>
          <a:noFill/>
          <a:ln>
            <a:noFill/>
          </a:ln>
        </p:spPr>
      </p:pic>
    </p:spTree>
    <p:extLst>
      <p:ext uri="{BB962C8B-B14F-4D97-AF65-F5344CB8AC3E}">
        <p14:creationId xmlns:p14="http://schemas.microsoft.com/office/powerpoint/2010/main" val="13565452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17FBB-CA17-E419-ECC2-88F8C744C180}"/>
              </a:ext>
            </a:extLst>
          </p:cNvPr>
          <p:cNvSpPr>
            <a:spLocks noGrp="1"/>
          </p:cNvSpPr>
          <p:nvPr>
            <p:ph type="title"/>
          </p:nvPr>
        </p:nvSpPr>
        <p:spPr/>
        <p:txBody>
          <a:bodyPr/>
          <a:lstStyle/>
          <a:p>
            <a:r>
              <a:rPr lang="en-US" sz="28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Databases:</a:t>
            </a:r>
            <a:r>
              <a:rPr lang="en-US" sz="2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Structured data storage with tables (entities and attributes), supports complex queries, and relationships between data tables.</a:t>
            </a:r>
            <a:b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800" dirty="0">
              <a:solidFill>
                <a:schemeClr val="tx1"/>
              </a:solidFill>
            </a:endParaRPr>
          </a:p>
        </p:txBody>
      </p:sp>
      <p:pic>
        <p:nvPicPr>
          <p:cNvPr id="3" name="Picture 2">
            <a:extLst>
              <a:ext uri="{FF2B5EF4-FFF2-40B4-BE49-F238E27FC236}">
                <a16:creationId xmlns:a16="http://schemas.microsoft.com/office/drawing/2014/main" id="{4B1D0BB8-E3C4-2CD8-D0EF-A86D644B1895}"/>
              </a:ext>
            </a:extLst>
          </p:cNvPr>
          <p:cNvPicPr>
            <a:picLocks noChangeAspect="1"/>
          </p:cNvPicPr>
          <p:nvPr/>
        </p:nvPicPr>
        <p:blipFill>
          <a:blip r:embed="rId2"/>
          <a:stretch>
            <a:fillRect/>
          </a:stretch>
        </p:blipFill>
        <p:spPr>
          <a:xfrm>
            <a:off x="2178756" y="2266404"/>
            <a:ext cx="5034844" cy="2655551"/>
          </a:xfrm>
          <a:prstGeom prst="rect">
            <a:avLst/>
          </a:prstGeom>
        </p:spPr>
      </p:pic>
    </p:spTree>
    <p:extLst>
      <p:ext uri="{BB962C8B-B14F-4D97-AF65-F5344CB8AC3E}">
        <p14:creationId xmlns:p14="http://schemas.microsoft.com/office/powerpoint/2010/main" val="133637078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F1D8C-9ADB-E57D-DC70-A9654F7A4702}"/>
              </a:ext>
            </a:extLst>
          </p:cNvPr>
          <p:cNvSpPr>
            <a:spLocks noGrp="1"/>
          </p:cNvSpPr>
          <p:nvPr>
            <p:ph type="title"/>
          </p:nvPr>
        </p:nvSpPr>
        <p:spPr>
          <a:xfrm>
            <a:off x="259644" y="191911"/>
            <a:ext cx="8602134" cy="758364"/>
          </a:xfrm>
        </p:spPr>
        <p:txBody>
          <a:bodyPr/>
          <a:lstStyle/>
          <a:p>
            <a:pPr>
              <a:lnSpc>
                <a:spcPct val="107000"/>
              </a:lnSpc>
              <a:spcAft>
                <a:spcPts val="800"/>
              </a:spcAft>
              <a:tabLst>
                <a:tab pos="4010025" algn="l"/>
              </a:tabLst>
            </a:pPr>
            <a:r>
              <a:rPr lang="en-US"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Vocabulary Building</a:t>
            </a:r>
            <a:b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lang="en-US" sz="2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Key Terms</a:t>
            </a:r>
            <a:br>
              <a:rPr lang="en-US"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Text Placeholder 2">
            <a:extLst>
              <a:ext uri="{FF2B5EF4-FFF2-40B4-BE49-F238E27FC236}">
                <a16:creationId xmlns:a16="http://schemas.microsoft.com/office/drawing/2014/main" id="{07CA16CA-7BA8-80AC-EE7A-116DE868B613}"/>
              </a:ext>
            </a:extLst>
          </p:cNvPr>
          <p:cNvSpPr>
            <a:spLocks noGrp="1"/>
          </p:cNvSpPr>
          <p:nvPr>
            <p:ph type="body" idx="1"/>
          </p:nvPr>
        </p:nvSpPr>
        <p:spPr/>
        <p:txBody>
          <a:bodyPr/>
          <a:lstStyle/>
          <a:p>
            <a:pPr>
              <a:lnSpc>
                <a:spcPct val="107000"/>
              </a:lnSpc>
              <a:spcAft>
                <a:spcPts val="800"/>
              </a:spcAft>
              <a:tabLst>
                <a:tab pos="4010025" algn="l"/>
              </a:tabLst>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Worksheet</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 a single page of a spreadsheet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 worksheet (also known as a spreadsheet) consists of cells in which you can enter and calculate data. The cells are organized into columns and rows. A worksheet is always stored in a workbook. A workbook can contain many worksheets.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127000" indent="0">
              <a:lnSpc>
                <a:spcPct val="107000"/>
              </a:lnSpc>
              <a:spcAft>
                <a:spcPts val="800"/>
              </a:spcAft>
              <a:buNone/>
              <a:tabLst>
                <a:tab pos="4010025" algn="l"/>
              </a:tabLst>
            </a:pP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Database</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100" dirty="0">
                <a:latin typeface="Times New Roman" panose="02020603050405020304" pitchFamily="18" charset="0"/>
                <a:cs typeface="Times New Roman" panose="02020603050405020304" pitchFamily="18" charset="0"/>
              </a:rPr>
              <a:t>A database is an organized collection of structured information, or data, typically stored electronically in a computer system. </a:t>
            </a:r>
          </a:p>
          <a:p>
            <a:pPr>
              <a:lnSpc>
                <a:spcPct val="107000"/>
              </a:lnSpc>
              <a:spcAft>
                <a:spcPts val="800"/>
              </a:spcAft>
              <a:tabLst>
                <a:tab pos="4010025" algn="l"/>
              </a:tabLst>
            </a:pPr>
            <a:r>
              <a:rPr lang="en-US" sz="1800" i="1" kern="100" dirty="0">
                <a:latin typeface="Times New Roman" panose="02020603050405020304" pitchFamily="18" charset="0"/>
                <a:cs typeface="Times New Roman" panose="02020603050405020304" pitchFamily="18" charset="0"/>
              </a:rPr>
              <a:t>Example: A database is usually controlled by a database management system (DBMS).</a:t>
            </a:r>
          </a:p>
          <a:p>
            <a:pPr marL="127000" indent="0">
              <a:buNone/>
            </a:pPr>
            <a:endParaRPr lang="en-US" dirty="0"/>
          </a:p>
        </p:txBody>
      </p:sp>
    </p:spTree>
    <p:extLst>
      <p:ext uri="{BB962C8B-B14F-4D97-AF65-F5344CB8AC3E}">
        <p14:creationId xmlns:p14="http://schemas.microsoft.com/office/powerpoint/2010/main" val="7873970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D774F1-372B-4A01-0FB3-40A11AE013C3}"/>
              </a:ext>
            </a:extLst>
          </p:cNvPr>
          <p:cNvSpPr>
            <a:spLocks noGrp="1"/>
          </p:cNvSpPr>
          <p:nvPr>
            <p:ph type="body" idx="1"/>
          </p:nvPr>
        </p:nvSpPr>
        <p:spPr>
          <a:xfrm>
            <a:off x="90311" y="0"/>
            <a:ext cx="8726311" cy="4569125"/>
          </a:xfrm>
        </p:spPr>
        <p:txBody>
          <a:bodyPr/>
          <a:lstStyle/>
          <a:p>
            <a:pPr>
              <a:lnSpc>
                <a:spcPct val="107000"/>
              </a:lnSpc>
              <a:spcAft>
                <a:spcPts val="800"/>
              </a:spcAft>
              <a:tabLst>
                <a:tab pos="4010025" algn="l"/>
              </a:tabLst>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Field</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In the context of technology and computing, a field can be seen as a specific area in a database or a form where you enter data. It's essentially a place where you can store information, such as a name or an address in a form, or a piece of data in a spreadsheet or database.</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8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Enter the client names and addresses into the database fields.</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Query</a:t>
            </a: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 query is a request for data or information from a database table or combination of tables.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8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In the context of queries in a database, it can be either a select query or an action query.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Spreadsheet</a:t>
            </a:r>
            <a:r>
              <a:rPr lang="en-US" sz="18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is a </a:t>
            </a:r>
            <a:r>
              <a:rPr lang="en-US" sz="1800"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computer program that represents information in a two-dimensional grid of data, along with formulas that relate the data. </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Example:</a:t>
            </a:r>
            <a:r>
              <a:rPr lang="en-US" sz="1800" i="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Historically, a spreadsheet is an accounting ledger page that shows various quantitative information useful for managing a business.</a:t>
            </a:r>
            <a:endParaRPr lang="en-US"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Cell</a:t>
            </a:r>
            <a:r>
              <a:rPr lang="en-US" sz="1800" kern="100" dirty="0">
                <a:effectLst/>
                <a:latin typeface="Times New Roman" panose="02020603050405020304" pitchFamily="18" charset="0"/>
                <a:ea typeface="Times New Roman" panose="02020603050405020304" pitchFamily="18" charset="0"/>
                <a:cs typeface="Times New Roman" panose="02020603050405020304" pitchFamily="18" charset="0"/>
              </a:rPr>
              <a:t> – is a unit of a spreadsheet that holds a piece of information.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4010025" algn="l"/>
              </a:tabLst>
            </a:pPr>
            <a:r>
              <a:rPr lang="en-US" sz="1800" b="1" i="1" kern="100" dirty="0">
                <a:effectLst/>
                <a:latin typeface="Times New Roman" panose="02020603050405020304" pitchFamily="18" charset="0"/>
                <a:ea typeface="Times New Roman" panose="02020603050405020304" pitchFamily="18" charset="0"/>
                <a:cs typeface="Times New Roman" panose="02020603050405020304" pitchFamily="18" charset="0"/>
              </a:rPr>
              <a:t>Example: </a:t>
            </a:r>
            <a:r>
              <a:rPr lang="en-US" sz="1800" i="1" kern="100" dirty="0">
                <a:effectLst/>
                <a:latin typeface="Times New Roman" panose="02020603050405020304" pitchFamily="18" charset="0"/>
                <a:ea typeface="Times New Roman" panose="02020603050405020304" pitchFamily="18" charset="0"/>
                <a:cs typeface="Times New Roman" panose="02020603050405020304" pitchFamily="18" charset="0"/>
              </a:rPr>
              <a:t>Use the data in the cells of a worksheet to create these charts.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3347688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10647-2EF8-A846-248B-DFABEF9BE53C}"/>
              </a:ext>
            </a:extLst>
          </p:cNvPr>
          <p:cNvSpPr>
            <a:spLocks noGrp="1"/>
          </p:cNvSpPr>
          <p:nvPr>
            <p:ph type="title"/>
          </p:nvPr>
        </p:nvSpPr>
        <p:spPr>
          <a:xfrm>
            <a:off x="225778" y="124178"/>
            <a:ext cx="8568265" cy="826097"/>
          </a:xfrm>
        </p:spPr>
        <p:txBody>
          <a:bodyPr/>
          <a:lstStyle/>
          <a:p>
            <a:r>
              <a:rPr lang="en-US" sz="3200" b="1" i="0" dirty="0">
                <a:solidFill>
                  <a:srgbClr val="000000"/>
                </a:solidFill>
                <a:effectLst/>
                <a:latin typeface="Times New Roman" panose="02020603050405020304" pitchFamily="18" charset="0"/>
              </a:rPr>
              <a:t>Match the words with the definitions (A-E).</a:t>
            </a:r>
            <a:br>
              <a:rPr lang="en-US" b="1" i="0" dirty="0">
                <a:solidFill>
                  <a:srgbClr val="000000"/>
                </a:solidFill>
                <a:effectLst/>
                <a:latin typeface="Times New Roman" panose="02020603050405020304" pitchFamily="18" charset="0"/>
              </a:rPr>
            </a:br>
            <a:r>
              <a:rPr lang="en-US" dirty="0"/>
              <a:t>Worksheet, sort, database, field, formula</a:t>
            </a:r>
            <a:br>
              <a:rPr lang="en-US" b="0" i="0" dirty="0">
                <a:solidFill>
                  <a:srgbClr val="000000"/>
                </a:solidFill>
                <a:effectLst/>
                <a:latin typeface="Times New Roman" panose="02020603050405020304" pitchFamily="18" charset="0"/>
              </a:rPr>
            </a:br>
            <a:br>
              <a:rPr lang="en-US" dirty="0"/>
            </a:br>
            <a:endParaRPr lang="en-US" dirty="0"/>
          </a:p>
        </p:txBody>
      </p:sp>
      <p:sp>
        <p:nvSpPr>
          <p:cNvPr id="3" name="Text Placeholder 2">
            <a:extLst>
              <a:ext uri="{FF2B5EF4-FFF2-40B4-BE49-F238E27FC236}">
                <a16:creationId xmlns:a16="http://schemas.microsoft.com/office/drawing/2014/main" id="{5EB50CD2-3D20-B342-3C6A-6F71B22DFE1D}"/>
              </a:ext>
            </a:extLst>
          </p:cNvPr>
          <p:cNvSpPr>
            <a:spLocks noGrp="1"/>
          </p:cNvSpPr>
          <p:nvPr>
            <p:ph type="body" idx="1"/>
          </p:nvPr>
        </p:nvSpPr>
        <p:spPr/>
        <p:txBody>
          <a:bodyPr/>
          <a:lstStyle/>
          <a:p>
            <a:r>
              <a:rPr lang="en-US" sz="2800" dirty="0"/>
              <a:t>A. to arrange the information in a database	</a:t>
            </a:r>
          </a:p>
          <a:p>
            <a:r>
              <a:rPr lang="en-US" sz="2800" dirty="0"/>
              <a:t>B. a large group of data organized in a computer	</a:t>
            </a:r>
          </a:p>
          <a:p>
            <a:r>
              <a:rPr lang="en-US" sz="2800" dirty="0"/>
              <a:t>C. a mathematical instruction that performs spreadsheet calculations	</a:t>
            </a:r>
          </a:p>
          <a:p>
            <a:r>
              <a:rPr lang="en-US" sz="2800" dirty="0"/>
              <a:t>D. a single page of a spreadsheet	</a:t>
            </a:r>
          </a:p>
          <a:p>
            <a:r>
              <a:rPr lang="en-US" sz="2800" dirty="0"/>
              <a:t>E. a database category that holds a type of information	</a:t>
            </a:r>
          </a:p>
          <a:p>
            <a:pPr marL="127000" indent="0">
              <a:buNone/>
            </a:pPr>
            <a:endParaRPr lang="en-US" dirty="0"/>
          </a:p>
        </p:txBody>
      </p:sp>
    </p:spTree>
    <p:extLst>
      <p:ext uri="{BB962C8B-B14F-4D97-AF65-F5344CB8AC3E}">
        <p14:creationId xmlns:p14="http://schemas.microsoft.com/office/powerpoint/2010/main" val="31472245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A1EF0-851E-700D-8A27-2BB9F4297415}"/>
              </a:ext>
            </a:extLst>
          </p:cNvPr>
          <p:cNvSpPr txBox="1"/>
          <p:nvPr/>
        </p:nvSpPr>
        <p:spPr>
          <a:xfrm>
            <a:off x="191910" y="462844"/>
            <a:ext cx="8952089" cy="4394023"/>
          </a:xfrm>
          <a:prstGeom prst="rect">
            <a:avLst/>
          </a:prstGeom>
          <a:noFill/>
        </p:spPr>
        <p:txBody>
          <a:bodyPr wrap="square">
            <a:spAutoFit/>
          </a:bodyPr>
          <a:lstStyle/>
          <a:p>
            <a:pPr>
              <a:lnSpc>
                <a:spcPct val="107000"/>
              </a:lnSpc>
              <a:spcAft>
                <a:spcPts val="800"/>
              </a:spcAft>
            </a:pPr>
            <a:r>
              <a:rPr lang="en-US" sz="20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Activity:</a:t>
            </a:r>
            <a:r>
              <a:rPr lang="en-US" sz="1800" b="1"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18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Read the sentence pairs. Choose which word best fits each blank.</a:t>
            </a:r>
            <a:endParaRPr lang="en-US" sz="18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28575" lvl="0" indent="-342900" algn="ctr">
              <a:lnSpc>
                <a:spcPct val="107000"/>
              </a:lnSpc>
              <a:spcAft>
                <a:spcPts val="225"/>
              </a:spcAft>
              <a:tabLst>
                <a:tab pos="45720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timecard</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28575" lvl="0" indent="-342900" algn="ctr">
              <a:lnSpc>
                <a:spcPct val="107000"/>
              </a:lnSpc>
              <a:spcBef>
                <a:spcPts val="225"/>
              </a:spcBef>
              <a:spcAft>
                <a:spcPts val="225"/>
              </a:spcAft>
              <a:tabLst>
                <a:tab pos="45720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database</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400"/>
              </a:lnSpc>
              <a:spcAft>
                <a:spcPts val="800"/>
              </a:spcAft>
              <a:buFont typeface="+mj-lt"/>
              <a:buAutoNum type="arabicPeriod"/>
              <a:tabLst>
                <a:tab pos="40894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An employee must correctly record their work hours on a ________________.</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400"/>
              </a:lnSpc>
              <a:spcAft>
                <a:spcPts val="800"/>
              </a:spcAft>
              <a:buFont typeface="+mj-lt"/>
              <a:buAutoNum type="arabicPeriod"/>
              <a:tabLst>
                <a:tab pos="40894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Important information is often stored in a ____________________.</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552450">
              <a:lnSpc>
                <a:spcPts val="2400"/>
              </a:lnSpc>
              <a:spcAft>
                <a:spcPts val="800"/>
              </a:spcAft>
            </a:pPr>
            <a:r>
              <a:rPr lang="en-US" sz="14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28575" lvl="0" indent="-342900" algn="ctr">
              <a:lnSpc>
                <a:spcPct val="107000"/>
              </a:lnSpc>
              <a:spcAft>
                <a:spcPts val="225"/>
              </a:spcAft>
              <a:tabLst>
                <a:tab pos="45720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budget</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marR="28575" lvl="0" indent="-342900" algn="ctr">
              <a:lnSpc>
                <a:spcPct val="107000"/>
              </a:lnSpc>
              <a:spcBef>
                <a:spcPts val="225"/>
              </a:spcBef>
              <a:spcAft>
                <a:spcPts val="225"/>
              </a:spcAft>
              <a:tabLst>
                <a:tab pos="45720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workbook</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400"/>
              </a:lnSpc>
              <a:spcAft>
                <a:spcPts val="800"/>
              </a:spcAft>
              <a:tabLst>
                <a:tab pos="45720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_____________ helps determine how a company spends money.</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ts val="2400"/>
              </a:lnSpc>
              <a:spcAft>
                <a:spcPts val="800"/>
              </a:spcAft>
              <a:tabLst>
                <a:tab pos="457200" algn="l"/>
              </a:tabLst>
            </a:pPr>
            <a:r>
              <a:rPr lang="en-US" sz="16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_____________   file created by a spreadsheet is often three pages long.</a:t>
            </a:r>
            <a:endParaRPr lang="en-US" sz="16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552450">
              <a:lnSpc>
                <a:spcPts val="2400"/>
              </a:lnSpc>
              <a:spcAft>
                <a:spcPts val="800"/>
              </a:spcAft>
            </a:pPr>
            <a:r>
              <a:rPr lang="en-US" sz="1400" kern="0" dirty="0">
                <a:solidFill>
                  <a:srgbClr val="000000"/>
                </a:solidFill>
                <a:effectLst/>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n-US" sz="1200" kern="1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2771B8B2-4D5D-4355-59AC-B9F280DD8B94}"/>
              </a:ext>
            </a:extLst>
          </p:cNvPr>
          <p:cNvSpPr txBox="1"/>
          <p:nvPr/>
        </p:nvSpPr>
        <p:spPr>
          <a:xfrm>
            <a:off x="417689" y="4594578"/>
            <a:ext cx="7631289" cy="872034"/>
          </a:xfrm>
          <a:prstGeom prst="rect">
            <a:avLst/>
          </a:prstGeom>
          <a:noFill/>
        </p:spPr>
        <p:txBody>
          <a:bodyPr wrap="square" rtlCol="0">
            <a:spAutoFit/>
          </a:bodyPr>
          <a:lstStyle/>
          <a:p>
            <a:pPr>
              <a:lnSpc>
                <a:spcPct val="150000"/>
              </a:lnSpc>
              <a:spcAft>
                <a:spcPts val="800"/>
              </a:spcAft>
            </a:pP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Answers: 1. timecard;</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2. database;</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3. budget;</a:t>
            </a:r>
            <a:r>
              <a:rPr lang="en-US" sz="2000" b="1" kern="1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US" sz="2000" b="1" kern="0"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4. workbook </a:t>
            </a:r>
            <a:endParaRPr lang="en-US" sz="2000" b="1" kern="1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345728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uter Science Proposal Infographics by Slidesgo">
  <a:themeElements>
    <a:clrScheme name="Simple Light">
      <a:dk1>
        <a:srgbClr val="000000"/>
      </a:dk1>
      <a:lt1>
        <a:srgbClr val="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mputer Science Proposal Infographics by Slidesgo">
  <a:themeElements>
    <a:clrScheme name="Simple Light">
      <a:dk1>
        <a:srgbClr val="FFFFFF"/>
      </a:dk1>
      <a:lt1>
        <a:srgbClr val="0F3570"/>
      </a:lt1>
      <a:dk2>
        <a:srgbClr val="00F4AD"/>
      </a:dk2>
      <a:lt2>
        <a:srgbClr val="0F3570"/>
      </a:lt2>
      <a:accent1>
        <a:srgbClr val="285293"/>
      </a:accent1>
      <a:accent2>
        <a:srgbClr val="9FC5E8"/>
      </a:accent2>
      <a:accent3>
        <a:srgbClr val="434343"/>
      </a:accent3>
      <a:accent4>
        <a:srgbClr val="00F4AD"/>
      </a:accent4>
      <a:accent5>
        <a:srgbClr val="285293"/>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TotalTime>
  <Words>3085</Words>
  <Application>Microsoft Office PowerPoint</Application>
  <PresentationFormat>On-screen Show (16:9)</PresentationFormat>
  <Paragraphs>271</Paragraphs>
  <Slides>39</Slides>
  <Notes>10</Notes>
  <HiddenSlides>0</HiddenSlides>
  <MMClips>4</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Wingdings</vt:lpstr>
      <vt:lpstr>Anaheim</vt:lpstr>
      <vt:lpstr>Times New Roman</vt:lpstr>
      <vt:lpstr>Roboto</vt:lpstr>
      <vt:lpstr>Bebas Neue</vt:lpstr>
      <vt:lpstr>Nunito</vt:lpstr>
      <vt:lpstr>Arial</vt:lpstr>
      <vt:lpstr>Symbol</vt:lpstr>
      <vt:lpstr>Calibri</vt:lpstr>
      <vt:lpstr>Computer Science Proposal Infographics by Slidesgo</vt:lpstr>
      <vt:lpstr>Computer Science Proposal Infographics by Slidesgo</vt:lpstr>
      <vt:lpstr>Databases  VS Spreadsheets</vt:lpstr>
      <vt:lpstr>Objectives: at the end of the lesson, students will be able to: </vt:lpstr>
      <vt:lpstr>Let’s Discuss!</vt:lpstr>
      <vt:lpstr>Spreadsheets: Designed for data entry, calculation, and simple analysis. Useful for small datasets or personal use. Databases: Designed for managing large volumes of data, enabling efficient storage, retrieval, and manipulation. Suitable for complex data relationships and multi-user access. Spreadsheets: Grid-based interface (rows and columns), formula-driven calculations, typically used for numerical or textual data. </vt:lpstr>
      <vt:lpstr>Databases: Structured data storage with tables (entities and attributes), supports complex queries, and relationships between data tables. </vt:lpstr>
      <vt:lpstr>Vocabulary Building Key Terms </vt:lpstr>
      <vt:lpstr>PowerPoint Presentation</vt:lpstr>
      <vt:lpstr>Match the words with the definitions (A-E). Worksheet, sort, database, field, formula  </vt:lpstr>
      <vt:lpstr>PowerPoint Presentation</vt:lpstr>
      <vt:lpstr>Choose the word that is closest in meaning to the underlined part</vt:lpstr>
      <vt:lpstr>Choose the word that is closest in meaning to the underlined part</vt:lpstr>
      <vt:lpstr>PowerPoint Presentation</vt:lpstr>
      <vt:lpstr>PowerPoint Presentation</vt:lpstr>
      <vt:lpstr>PowerPoint Presentation</vt:lpstr>
      <vt:lpstr>PowerPoint Presentation</vt:lpstr>
      <vt:lpstr>Listen to a conversation between two co-workers at T.B. Brown Inc. Mark the following statements as True or False.  </vt:lpstr>
      <vt:lpstr>Listen again and complete the conversation  Sam: Rachel, I need help. I don’t understand this 1) ____________  program. Rachel: Sure. What are you trying to do? Sam: I need to 2)  ___________ our estimated profits for next month. But I don’t know how to do that. Rachel: Well, is all the 3)  _____________ in the 4)  _____________ correct? Sam: Yes, I’m sure it is. Rachel: Okay. Then just type this 5)  ______________  into the top cell. Sam: Really? That’s all? Rachel: Yes. The formula calculates the estimated 6)  __________ and shows them at the bottom of the spreadsheet. </vt:lpstr>
      <vt:lpstr>Speaking With a partner, act out the roles below. Use languages such as: I don’t even know what meta tags are. Our site appears at the top of the search results. Customers click on our hyperlink first. Student A: You are a worker at T.B. Brown Inc. Student B needs help using a spreadsheet. Talk about: • what the problem is • possible mistakes • solutions Student B: You are Student A's co-worker. You need help using a spreadsheet. Answer Student A's questions. </vt:lpstr>
      <vt:lpstr>Use the conversation from Task 8 to complete the page.</vt:lpstr>
      <vt:lpstr>Home assignment Research and Analysis: Choose two different real-world scenarios where either a spreadsheet or a database would be more suitable. Examples could include: Case A: Managing a personal budget and financial records. Case B: Operating a small online retail business with inventory management. For each case, conduct research to determine which tool (spreadsheet or database) would be more appropriate based on factors like data volume, complexity, collaborative needs, and scalability. Write a comparison report (approximately 500-800 words). </vt:lpstr>
      <vt:lpstr>Thanks</vt:lpstr>
      <vt:lpstr>Web Design  vs  Web Development </vt:lpstr>
      <vt:lpstr>Objectives:</vt:lpstr>
      <vt:lpstr>Lead-in: Let’s talk! </vt:lpstr>
      <vt:lpstr>Activity: Showcasing the website to highlight interactive features and functionalities (e.g., forms, navigation menus).  Here are some common and effective interactive elements of the Amazon website. </vt:lpstr>
      <vt:lpstr>PowerPoint Presentation</vt:lpstr>
      <vt:lpstr>PowerPoint Presentation</vt:lpstr>
      <vt:lpstr>‍Activity: Comparing and analyzing using Venn diagram</vt:lpstr>
      <vt:lpstr>PowerPoint Presentation</vt:lpstr>
      <vt:lpstr>PowerPoint Presentation</vt:lpstr>
      <vt:lpstr>Match the words with the definitions (A-F).</vt:lpstr>
      <vt:lpstr>Fill in the blanks with the correct words and phrases from the word bank </vt:lpstr>
      <vt:lpstr>PowerPoint Presentation</vt:lpstr>
      <vt:lpstr>Read the article from a business newsletter. Then, choose the correct answers.  </vt:lpstr>
      <vt:lpstr>Listen to a conversation between an instructor for a web development class and an employee. Choose the correct answers.</vt:lpstr>
      <vt:lpstr>Listen again and complete the conversation.</vt:lpstr>
      <vt:lpstr>Group working and Speaking Activity: Web Design Task Students are divided into groups and assigned to create a simple webpage layout using paper and markers. Emphasize elements like header, navigation bar, content area, and footer. Discuss design principles such as alignment, contrast, and consistency.</vt:lpstr>
      <vt:lpstr> Summary</vt:lpstr>
      <vt:lpstr>Thanks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SCIENCE PROPOSAL infographics</dc:title>
  <dc:creator>Ajou student</dc:creator>
  <cp:lastModifiedBy>User</cp:lastModifiedBy>
  <cp:revision>49</cp:revision>
  <dcterms:modified xsi:type="dcterms:W3CDTF">2024-10-15T01:57:55Z</dcterms:modified>
</cp:coreProperties>
</file>