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3"/>
  </p:notesMasterIdLst>
  <p:sldIdLst>
    <p:sldId id="278" r:id="rId2"/>
    <p:sldId id="256" r:id="rId3"/>
    <p:sldId id="280" r:id="rId4"/>
    <p:sldId id="258" r:id="rId5"/>
    <p:sldId id="313" r:id="rId6"/>
    <p:sldId id="314" r:id="rId7"/>
    <p:sldId id="322" r:id="rId8"/>
    <p:sldId id="321" r:id="rId9"/>
    <p:sldId id="320" r:id="rId10"/>
    <p:sldId id="319" r:id="rId11"/>
    <p:sldId id="318" r:id="rId12"/>
    <p:sldId id="317" r:id="rId13"/>
    <p:sldId id="316" r:id="rId14"/>
    <p:sldId id="273" r:id="rId15"/>
    <p:sldId id="333" r:id="rId16"/>
    <p:sldId id="328" r:id="rId17"/>
    <p:sldId id="259" r:id="rId18"/>
    <p:sldId id="263" r:id="rId19"/>
    <p:sldId id="261" r:id="rId20"/>
    <p:sldId id="274" r:id="rId21"/>
    <p:sldId id="331" r:id="rId22"/>
    <p:sldId id="288" r:id="rId23"/>
    <p:sldId id="332" r:id="rId24"/>
    <p:sldId id="294" r:id="rId25"/>
    <p:sldId id="330" r:id="rId26"/>
    <p:sldId id="260" r:id="rId27"/>
    <p:sldId id="277" r:id="rId28"/>
    <p:sldId id="290" r:id="rId29"/>
    <p:sldId id="334" r:id="rId30"/>
    <p:sldId id="329" r:id="rId31"/>
    <p:sldId id="291" r:id="rId32"/>
  </p:sldIdLst>
  <p:sldSz cx="9144000" cy="5143500" type="screen16x9"/>
  <p:notesSz cx="6858000" cy="9144000"/>
  <p:embeddedFontLst>
    <p:embeddedFont>
      <p:font typeface="Anaheim" panose="020B0604020202020204" charset="0"/>
      <p:regular r:id="rId34"/>
    </p:embeddedFont>
    <p:embeddedFont>
      <p:font typeface="Arimo" panose="020B0604020202020204" charset="0"/>
      <p:regular r:id="rId35"/>
      <p:bold r:id="rId36"/>
      <p:italic r:id="rId37"/>
      <p:boldItalic r:id="rId38"/>
    </p:embeddedFont>
    <p:embeddedFont>
      <p:font typeface="Zen Dots"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A09792-FEA4-4435-92ED-708498FB8633}">
  <a:tblStyle styleId="{EBA09792-FEA4-4435-92ED-708498FB86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85" d="100"/>
          <a:sy n="85" d="100"/>
        </p:scale>
        <p:origin x="954" y="78"/>
      </p:cViewPr>
      <p:guideLst>
        <p:guide orient="horz" pos="6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134a9dd1274_0_23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134a9dd1274_0_23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4a9dd1274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4a9dd1274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4a9dd1274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4a9dd1274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4a9dd1274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4a9dd1274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4a9dd1274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4a9dd1274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1185c551ac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1185c551ac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g1303be3818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7" name="Google Shape;1917;g1303be3818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4a9dd1274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4a9dd1274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6"/>
        <p:cNvGrpSpPr/>
        <p:nvPr/>
      </p:nvGrpSpPr>
      <p:grpSpPr>
        <a:xfrm>
          <a:off x="0" y="0"/>
          <a:ext cx="0" cy="0"/>
          <a:chOff x="0" y="0"/>
          <a:chExt cx="0" cy="0"/>
        </a:xfrm>
      </p:grpSpPr>
      <p:sp>
        <p:nvSpPr>
          <p:cNvPr id="2377" name="Google Shape;2377;g1185c551ac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8" name="Google Shape;2378;g1185c551ac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4" name="Google Shape;17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5"/>
        <p:cNvGrpSpPr/>
        <p:nvPr/>
      </p:nvGrpSpPr>
      <p:grpSpPr>
        <a:xfrm>
          <a:off x="0" y="0"/>
          <a:ext cx="0" cy="0"/>
          <a:chOff x="0" y="0"/>
          <a:chExt cx="0" cy="0"/>
        </a:xfrm>
      </p:grpSpPr>
      <p:sp>
        <p:nvSpPr>
          <p:cNvPr id="2766" name="Google Shape;2766;g137bd3cb0a1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7" name="Google Shape;2767;g137bd3cb0a1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5"/>
        <p:cNvGrpSpPr/>
        <p:nvPr/>
      </p:nvGrpSpPr>
      <p:grpSpPr>
        <a:xfrm>
          <a:off x="0" y="0"/>
          <a:ext cx="0" cy="0"/>
          <a:chOff x="0" y="0"/>
          <a:chExt cx="0" cy="0"/>
        </a:xfrm>
      </p:grpSpPr>
      <p:sp>
        <p:nvSpPr>
          <p:cNvPr id="3466" name="Google Shape;3466;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7" name="Google Shape;3467;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7"/>
        <p:cNvGrpSpPr/>
        <p:nvPr/>
      </p:nvGrpSpPr>
      <p:grpSpPr>
        <a:xfrm>
          <a:off x="0" y="0"/>
          <a:ext cx="0" cy="0"/>
          <a:chOff x="0" y="0"/>
          <a:chExt cx="0" cy="0"/>
        </a:xfrm>
      </p:grpSpPr>
      <p:sp>
        <p:nvSpPr>
          <p:cNvPr id="1868" name="Google Shape;1868;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9" name="Google Shape;1869;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1303be3818b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1303be3818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p:cNvGrpSpPr/>
        <p:nvPr/>
      </p:nvGrpSpPr>
      <p:grpSpPr>
        <a:xfrm>
          <a:off x="0" y="0"/>
          <a:ext cx="0" cy="0"/>
          <a:chOff x="0" y="0"/>
          <a:chExt cx="0" cy="0"/>
        </a:xfrm>
      </p:grpSpPr>
      <p:sp>
        <p:nvSpPr>
          <p:cNvPr id="2804" name="Google Shape;2804;g137bd3cb0a1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5" name="Google Shape;2805;g137bd3cb0a1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p:cNvGrpSpPr/>
        <p:nvPr/>
      </p:nvGrpSpPr>
      <p:grpSpPr>
        <a:xfrm>
          <a:off x="0" y="0"/>
          <a:ext cx="0" cy="0"/>
          <a:chOff x="0" y="0"/>
          <a:chExt cx="0" cy="0"/>
        </a:xfrm>
      </p:grpSpPr>
      <p:sp>
        <p:nvSpPr>
          <p:cNvPr id="2804" name="Google Shape;2804;g137bd3cb0a1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5" name="Google Shape;2805;g137bd3cb0a1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7"/>
        <p:cNvGrpSpPr/>
        <p:nvPr/>
      </p:nvGrpSpPr>
      <p:grpSpPr>
        <a:xfrm>
          <a:off x="0" y="0"/>
          <a:ext cx="0" cy="0"/>
          <a:chOff x="0" y="0"/>
          <a:chExt cx="0" cy="0"/>
        </a:xfrm>
      </p:grpSpPr>
      <p:sp>
        <p:nvSpPr>
          <p:cNvPr id="2818" name="Google Shape;2818;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9" name="Google Shape;2819;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2"/>
        <p:cNvGrpSpPr/>
        <p:nvPr/>
      </p:nvGrpSpPr>
      <p:grpSpPr>
        <a:xfrm>
          <a:off x="0" y="0"/>
          <a:ext cx="0" cy="0"/>
          <a:chOff x="0" y="0"/>
          <a:chExt cx="0" cy="0"/>
        </a:xfrm>
      </p:grpSpPr>
      <p:sp>
        <p:nvSpPr>
          <p:cNvPr id="2503" name="Google Shape;2503;g137bd3cb0a1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4" name="Google Shape;2504;g137bd3cb0a1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g13abc945f2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13abc945f2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dcc2a1d9b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dcc2a1d9b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4a9dd1274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4a9dd1274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4a9dd1274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4a9dd1274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4a9dd1274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4a9dd1274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4a9dd1274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4a9dd1274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5" y="50"/>
            <a:ext cx="9144183" cy="5413256"/>
            <a:chOff x="1619453" y="1201199"/>
            <a:chExt cx="3959892" cy="2344213"/>
          </a:xfrm>
        </p:grpSpPr>
        <p:sp>
          <p:nvSpPr>
            <p:cNvPr id="10" name="Google Shape;10;p2"/>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rgbClr val="B6EFF6"/>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75" y="50"/>
            <a:ext cx="9144183" cy="5413256"/>
            <a:chOff x="1619453" y="1201199"/>
            <a:chExt cx="3959892" cy="2344213"/>
          </a:xfrm>
        </p:grpSpPr>
        <p:sp>
          <p:nvSpPr>
            <p:cNvPr id="46" name="Google Shape;46;p2"/>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2"/>
          <p:cNvSpPr/>
          <p:nvPr/>
        </p:nvSpPr>
        <p:spPr>
          <a:xfrm>
            <a:off x="-1240148" y="-141508"/>
            <a:ext cx="10767475" cy="1207500"/>
          </a:xfrm>
          <a:custGeom>
            <a:avLst/>
            <a:gdLst/>
            <a:ahLst/>
            <a:cxnLst/>
            <a:rect l="l" t="t" r="r" b="b"/>
            <a:pathLst>
              <a:path w="430699" h="48300" extrusionOk="0">
                <a:moveTo>
                  <a:pt x="384289" y="47598"/>
                </a:moveTo>
                <a:cubicBezTo>
                  <a:pt x="367124" y="47955"/>
                  <a:pt x="340092" y="48163"/>
                  <a:pt x="326113" y="47683"/>
                </a:cubicBezTo>
                <a:cubicBezTo>
                  <a:pt x="312134" y="47203"/>
                  <a:pt x="306478" y="47475"/>
                  <a:pt x="300413" y="44720"/>
                </a:cubicBezTo>
                <a:cubicBezTo>
                  <a:pt x="294348" y="41965"/>
                  <a:pt x="293364" y="34357"/>
                  <a:pt x="289723" y="31152"/>
                </a:cubicBezTo>
                <a:cubicBezTo>
                  <a:pt x="286083" y="27947"/>
                  <a:pt x="282985" y="26682"/>
                  <a:pt x="278570" y="25489"/>
                </a:cubicBezTo>
                <a:cubicBezTo>
                  <a:pt x="274155" y="24296"/>
                  <a:pt x="269563" y="24289"/>
                  <a:pt x="263231" y="23992"/>
                </a:cubicBezTo>
                <a:cubicBezTo>
                  <a:pt x="256900" y="23696"/>
                  <a:pt x="248418" y="23757"/>
                  <a:pt x="240581" y="23710"/>
                </a:cubicBezTo>
                <a:cubicBezTo>
                  <a:pt x="232744" y="23663"/>
                  <a:pt x="232460" y="23747"/>
                  <a:pt x="216208" y="23710"/>
                </a:cubicBezTo>
                <a:cubicBezTo>
                  <a:pt x="199956" y="23673"/>
                  <a:pt x="177052" y="23523"/>
                  <a:pt x="143071" y="23486"/>
                </a:cubicBezTo>
                <a:cubicBezTo>
                  <a:pt x="109091" y="23449"/>
                  <a:pt x="35198" y="23486"/>
                  <a:pt x="12325" y="23486"/>
                </a:cubicBezTo>
                <a:cubicBezTo>
                  <a:pt x="-10548" y="23486"/>
                  <a:pt x="5327" y="24399"/>
                  <a:pt x="5832" y="23486"/>
                </a:cubicBezTo>
                <a:cubicBezTo>
                  <a:pt x="6337" y="22573"/>
                  <a:pt x="13624" y="21595"/>
                  <a:pt x="15356" y="18010"/>
                </a:cubicBezTo>
                <a:cubicBezTo>
                  <a:pt x="17088" y="14425"/>
                  <a:pt x="14635" y="4842"/>
                  <a:pt x="16222" y="1974"/>
                </a:cubicBezTo>
                <a:cubicBezTo>
                  <a:pt x="17810" y="-894"/>
                  <a:pt x="16800" y="866"/>
                  <a:pt x="24881" y="801"/>
                </a:cubicBezTo>
                <a:cubicBezTo>
                  <a:pt x="32962" y="736"/>
                  <a:pt x="41476" y="1453"/>
                  <a:pt x="64710" y="1583"/>
                </a:cubicBezTo>
                <a:cubicBezTo>
                  <a:pt x="87944" y="1713"/>
                  <a:pt x="126258" y="1844"/>
                  <a:pt x="164284" y="1583"/>
                </a:cubicBezTo>
                <a:cubicBezTo>
                  <a:pt x="202310" y="1322"/>
                  <a:pt x="253540" y="149"/>
                  <a:pt x="292864" y="19"/>
                </a:cubicBezTo>
                <a:cubicBezTo>
                  <a:pt x="332189" y="-111"/>
                  <a:pt x="379480" y="448"/>
                  <a:pt x="400231" y="801"/>
                </a:cubicBezTo>
                <a:cubicBezTo>
                  <a:pt x="420982" y="1154"/>
                  <a:pt x="414016" y="-759"/>
                  <a:pt x="417371" y="2138"/>
                </a:cubicBezTo>
                <a:cubicBezTo>
                  <a:pt x="420727" y="5035"/>
                  <a:pt x="418408" y="10949"/>
                  <a:pt x="420364" y="18183"/>
                </a:cubicBezTo>
                <a:cubicBezTo>
                  <a:pt x="422320" y="25417"/>
                  <a:pt x="435118" y="40640"/>
                  <a:pt x="429105" y="45542"/>
                </a:cubicBezTo>
                <a:cubicBezTo>
                  <a:pt x="423093" y="50445"/>
                  <a:pt x="401454" y="47241"/>
                  <a:pt x="384289" y="47598"/>
                </a:cubicBezTo>
                <a:close/>
              </a:path>
            </a:pathLst>
          </a:custGeom>
          <a:solidFill>
            <a:schemeClr val="accent1"/>
          </a:solidFill>
          <a:ln>
            <a:noFill/>
          </a:ln>
        </p:spPr>
      </p:sp>
      <p:sp>
        <p:nvSpPr>
          <p:cNvPr id="82" name="Google Shape;82;p2"/>
          <p:cNvSpPr/>
          <p:nvPr/>
        </p:nvSpPr>
        <p:spPr>
          <a:xfrm>
            <a:off x="-1642450" y="358225"/>
            <a:ext cx="11119650" cy="618275"/>
          </a:xfrm>
          <a:custGeom>
            <a:avLst/>
            <a:gdLst/>
            <a:ahLst/>
            <a:cxnLst/>
            <a:rect l="l" t="t" r="r" b="b"/>
            <a:pathLst>
              <a:path w="444786" h="24731" extrusionOk="0">
                <a:moveTo>
                  <a:pt x="444786" y="24731"/>
                </a:moveTo>
                <a:cubicBezTo>
                  <a:pt x="432103" y="24691"/>
                  <a:pt x="387256" y="24617"/>
                  <a:pt x="368690" y="24492"/>
                </a:cubicBezTo>
                <a:cubicBezTo>
                  <a:pt x="350124" y="24368"/>
                  <a:pt x="342093" y="25059"/>
                  <a:pt x="333390" y="23984"/>
                </a:cubicBezTo>
                <a:cubicBezTo>
                  <a:pt x="324687" y="22909"/>
                  <a:pt x="320533" y="21256"/>
                  <a:pt x="316473" y="18042"/>
                </a:cubicBezTo>
                <a:cubicBezTo>
                  <a:pt x="312413" y="14828"/>
                  <a:pt x="313180" y="7615"/>
                  <a:pt x="309029" y="4700"/>
                </a:cubicBezTo>
                <a:cubicBezTo>
                  <a:pt x="304879" y="1785"/>
                  <a:pt x="299770" y="1273"/>
                  <a:pt x="291570" y="551"/>
                </a:cubicBezTo>
                <a:cubicBezTo>
                  <a:pt x="283370" y="-170"/>
                  <a:pt x="289087" y="339"/>
                  <a:pt x="259830" y="371"/>
                </a:cubicBezTo>
                <a:cubicBezTo>
                  <a:pt x="230573" y="403"/>
                  <a:pt x="159333" y="804"/>
                  <a:pt x="116028" y="742"/>
                </a:cubicBezTo>
                <a:cubicBezTo>
                  <a:pt x="72723" y="680"/>
                  <a:pt x="19338" y="124"/>
                  <a:pt x="0" y="0"/>
                </a:cubicBezTo>
              </a:path>
            </a:pathLst>
          </a:custGeom>
          <a:noFill/>
          <a:ln w="9525" cap="flat" cmpd="sng">
            <a:solidFill>
              <a:schemeClr val="dk2"/>
            </a:solidFill>
            <a:prstDash val="solid"/>
            <a:round/>
            <a:headEnd type="none" w="med" len="med"/>
            <a:tailEnd type="none" w="med" len="med"/>
          </a:ln>
        </p:spPr>
      </p:sp>
      <p:sp>
        <p:nvSpPr>
          <p:cNvPr id="83" name="Google Shape;83;p2"/>
          <p:cNvSpPr/>
          <p:nvPr/>
        </p:nvSpPr>
        <p:spPr>
          <a:xfrm>
            <a:off x="-1602450" y="302150"/>
            <a:ext cx="11161900" cy="615275"/>
          </a:xfrm>
          <a:custGeom>
            <a:avLst/>
            <a:gdLst/>
            <a:ahLst/>
            <a:cxnLst/>
            <a:rect l="l" t="t" r="r" b="b"/>
            <a:pathLst>
              <a:path w="446476" h="24611" extrusionOk="0">
                <a:moveTo>
                  <a:pt x="446476" y="24507"/>
                </a:moveTo>
                <a:cubicBezTo>
                  <a:pt x="434895" y="24505"/>
                  <a:pt x="394587" y="24580"/>
                  <a:pt x="376990" y="24493"/>
                </a:cubicBezTo>
                <a:cubicBezTo>
                  <a:pt x="359393" y="24406"/>
                  <a:pt x="349794" y="25059"/>
                  <a:pt x="340895" y="23984"/>
                </a:cubicBezTo>
                <a:cubicBezTo>
                  <a:pt x="331996" y="22909"/>
                  <a:pt x="327749" y="21256"/>
                  <a:pt x="323597" y="18042"/>
                </a:cubicBezTo>
                <a:cubicBezTo>
                  <a:pt x="319445" y="14828"/>
                  <a:pt x="320229" y="7615"/>
                  <a:pt x="315985" y="4700"/>
                </a:cubicBezTo>
                <a:cubicBezTo>
                  <a:pt x="311741" y="1785"/>
                  <a:pt x="306517" y="1272"/>
                  <a:pt x="298133" y="551"/>
                </a:cubicBezTo>
                <a:cubicBezTo>
                  <a:pt x="289749" y="-170"/>
                  <a:pt x="295595" y="340"/>
                  <a:pt x="265679" y="372"/>
                </a:cubicBezTo>
                <a:cubicBezTo>
                  <a:pt x="235764" y="404"/>
                  <a:pt x="162920" y="804"/>
                  <a:pt x="118640" y="742"/>
                </a:cubicBezTo>
                <a:cubicBezTo>
                  <a:pt x="74360" y="680"/>
                  <a:pt x="19773" y="124"/>
                  <a:pt x="0" y="0"/>
                </a:cubicBezTo>
              </a:path>
            </a:pathLst>
          </a:custGeom>
          <a:noFill/>
          <a:ln w="9525" cap="flat" cmpd="sng">
            <a:solidFill>
              <a:schemeClr val="dk2"/>
            </a:solidFill>
            <a:prstDash val="solid"/>
            <a:round/>
            <a:headEnd type="none" w="med" len="med"/>
            <a:tailEnd type="none" w="med" len="med"/>
          </a:ln>
        </p:spPr>
      </p:sp>
      <p:grpSp>
        <p:nvGrpSpPr>
          <p:cNvPr id="84" name="Google Shape;84;p2"/>
          <p:cNvGrpSpPr/>
          <p:nvPr/>
        </p:nvGrpSpPr>
        <p:grpSpPr>
          <a:xfrm>
            <a:off x="6406513" y="269575"/>
            <a:ext cx="346813" cy="186675"/>
            <a:chOff x="6406513" y="269575"/>
            <a:chExt cx="346813" cy="186675"/>
          </a:xfrm>
        </p:grpSpPr>
        <p:sp>
          <p:nvSpPr>
            <p:cNvPr id="85" name="Google Shape;85;p2"/>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8489950" y="332499"/>
            <a:ext cx="331646" cy="342864"/>
            <a:chOff x="8489950" y="332499"/>
            <a:chExt cx="331646" cy="342864"/>
          </a:xfrm>
        </p:grpSpPr>
        <p:sp>
          <p:nvSpPr>
            <p:cNvPr id="88" name="Google Shape;88;p2"/>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txBox="1">
            <a:spLocks noGrp="1"/>
          </p:cNvSpPr>
          <p:nvPr>
            <p:ph type="subTitle" idx="1"/>
          </p:nvPr>
        </p:nvSpPr>
        <p:spPr>
          <a:xfrm rot="-546">
            <a:off x="2683643" y="3569988"/>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Arimo"/>
              <a:buNone/>
              <a:defRPr sz="1600">
                <a:solidFill>
                  <a:srgbClr val="0E6790"/>
                </a:solidFill>
                <a:latin typeface="Arimo"/>
                <a:ea typeface="Arimo"/>
                <a:cs typeface="Arimo"/>
                <a:sym typeface="Arimo"/>
              </a:defRPr>
            </a:lvl1pPr>
            <a:lvl2pPr lvl="1" algn="ctr">
              <a:lnSpc>
                <a:spcPct val="100000"/>
              </a:lnSpc>
              <a:spcBef>
                <a:spcPts val="0"/>
              </a:spcBef>
              <a:spcAft>
                <a:spcPts val="0"/>
              </a:spcAft>
              <a:buSzPts val="1800"/>
              <a:buFont typeface="Arimo"/>
              <a:buNone/>
              <a:defRPr sz="1800">
                <a:latin typeface="Arimo"/>
                <a:ea typeface="Arimo"/>
                <a:cs typeface="Arimo"/>
                <a:sym typeface="Arimo"/>
              </a:defRPr>
            </a:lvl2pPr>
            <a:lvl3pPr lvl="2" algn="ctr">
              <a:lnSpc>
                <a:spcPct val="100000"/>
              </a:lnSpc>
              <a:spcBef>
                <a:spcPts val="0"/>
              </a:spcBef>
              <a:spcAft>
                <a:spcPts val="0"/>
              </a:spcAft>
              <a:buSzPts val="1800"/>
              <a:buFont typeface="Arimo"/>
              <a:buNone/>
              <a:defRPr sz="1800">
                <a:latin typeface="Arimo"/>
                <a:ea typeface="Arimo"/>
                <a:cs typeface="Arimo"/>
                <a:sym typeface="Arimo"/>
              </a:defRPr>
            </a:lvl3pPr>
            <a:lvl4pPr lvl="3" algn="ctr">
              <a:lnSpc>
                <a:spcPct val="100000"/>
              </a:lnSpc>
              <a:spcBef>
                <a:spcPts val="0"/>
              </a:spcBef>
              <a:spcAft>
                <a:spcPts val="0"/>
              </a:spcAft>
              <a:buSzPts val="1800"/>
              <a:buFont typeface="Arimo"/>
              <a:buNone/>
              <a:defRPr sz="1800">
                <a:latin typeface="Arimo"/>
                <a:ea typeface="Arimo"/>
                <a:cs typeface="Arimo"/>
                <a:sym typeface="Arimo"/>
              </a:defRPr>
            </a:lvl4pPr>
            <a:lvl5pPr lvl="4" algn="ctr">
              <a:lnSpc>
                <a:spcPct val="100000"/>
              </a:lnSpc>
              <a:spcBef>
                <a:spcPts val="0"/>
              </a:spcBef>
              <a:spcAft>
                <a:spcPts val="0"/>
              </a:spcAft>
              <a:buSzPts val="1800"/>
              <a:buFont typeface="Arimo"/>
              <a:buNone/>
              <a:defRPr sz="1800">
                <a:latin typeface="Arimo"/>
                <a:ea typeface="Arimo"/>
                <a:cs typeface="Arimo"/>
                <a:sym typeface="Arimo"/>
              </a:defRPr>
            </a:lvl5pPr>
            <a:lvl6pPr lvl="5" algn="ctr">
              <a:lnSpc>
                <a:spcPct val="100000"/>
              </a:lnSpc>
              <a:spcBef>
                <a:spcPts val="0"/>
              </a:spcBef>
              <a:spcAft>
                <a:spcPts val="0"/>
              </a:spcAft>
              <a:buSzPts val="1800"/>
              <a:buFont typeface="Arimo"/>
              <a:buNone/>
              <a:defRPr sz="1800">
                <a:latin typeface="Arimo"/>
                <a:ea typeface="Arimo"/>
                <a:cs typeface="Arimo"/>
                <a:sym typeface="Arimo"/>
              </a:defRPr>
            </a:lvl6pPr>
            <a:lvl7pPr lvl="6" algn="ctr">
              <a:lnSpc>
                <a:spcPct val="100000"/>
              </a:lnSpc>
              <a:spcBef>
                <a:spcPts val="0"/>
              </a:spcBef>
              <a:spcAft>
                <a:spcPts val="0"/>
              </a:spcAft>
              <a:buSzPts val="1800"/>
              <a:buFont typeface="Arimo"/>
              <a:buNone/>
              <a:defRPr sz="1800">
                <a:latin typeface="Arimo"/>
                <a:ea typeface="Arimo"/>
                <a:cs typeface="Arimo"/>
                <a:sym typeface="Arimo"/>
              </a:defRPr>
            </a:lvl7pPr>
            <a:lvl8pPr lvl="7" algn="ctr">
              <a:lnSpc>
                <a:spcPct val="100000"/>
              </a:lnSpc>
              <a:spcBef>
                <a:spcPts val="0"/>
              </a:spcBef>
              <a:spcAft>
                <a:spcPts val="0"/>
              </a:spcAft>
              <a:buSzPts val="1800"/>
              <a:buFont typeface="Arimo"/>
              <a:buNone/>
              <a:defRPr sz="1800">
                <a:latin typeface="Arimo"/>
                <a:ea typeface="Arimo"/>
                <a:cs typeface="Arimo"/>
                <a:sym typeface="Arimo"/>
              </a:defRPr>
            </a:lvl8pPr>
            <a:lvl9pPr lvl="8" algn="ctr">
              <a:lnSpc>
                <a:spcPct val="100000"/>
              </a:lnSpc>
              <a:spcBef>
                <a:spcPts val="0"/>
              </a:spcBef>
              <a:spcAft>
                <a:spcPts val="0"/>
              </a:spcAft>
              <a:buSzPts val="1800"/>
              <a:buFont typeface="Arimo"/>
              <a:buNone/>
              <a:defRPr sz="1800">
                <a:latin typeface="Arimo"/>
                <a:ea typeface="Arimo"/>
                <a:cs typeface="Arimo"/>
                <a:sym typeface="Arimo"/>
              </a:defRPr>
            </a:lvl9pPr>
          </a:lstStyle>
          <a:p>
            <a:endParaRPr/>
          </a:p>
        </p:txBody>
      </p:sp>
      <p:sp>
        <p:nvSpPr>
          <p:cNvPr id="91" name="Google Shape;91;p2"/>
          <p:cNvSpPr txBox="1">
            <a:spLocks noGrp="1"/>
          </p:cNvSpPr>
          <p:nvPr>
            <p:ph type="ctrTitle"/>
          </p:nvPr>
        </p:nvSpPr>
        <p:spPr>
          <a:xfrm>
            <a:off x="1403575" y="1459500"/>
            <a:ext cx="6336900" cy="2072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b="1" i="1"/>
            </a:lvl1pPr>
            <a:lvl2pPr lvl="1" algn="ctr" rtl="0">
              <a:spcBef>
                <a:spcPts val="0"/>
              </a:spcBef>
              <a:spcAft>
                <a:spcPts val="0"/>
              </a:spcAft>
              <a:buClr>
                <a:srgbClr val="191919"/>
              </a:buClr>
              <a:buSzPts val="5200"/>
              <a:buNone/>
              <a:defRPr sz="5200" b="1" i="1">
                <a:solidFill>
                  <a:srgbClr val="191919"/>
                </a:solidFill>
              </a:defRPr>
            </a:lvl2pPr>
            <a:lvl3pPr lvl="2" algn="ctr" rtl="0">
              <a:spcBef>
                <a:spcPts val="0"/>
              </a:spcBef>
              <a:spcAft>
                <a:spcPts val="0"/>
              </a:spcAft>
              <a:buClr>
                <a:srgbClr val="191919"/>
              </a:buClr>
              <a:buSzPts val="5200"/>
              <a:buNone/>
              <a:defRPr sz="5200" b="1" i="1">
                <a:solidFill>
                  <a:srgbClr val="191919"/>
                </a:solidFill>
              </a:defRPr>
            </a:lvl3pPr>
            <a:lvl4pPr lvl="3" algn="ctr" rtl="0">
              <a:spcBef>
                <a:spcPts val="0"/>
              </a:spcBef>
              <a:spcAft>
                <a:spcPts val="0"/>
              </a:spcAft>
              <a:buClr>
                <a:srgbClr val="191919"/>
              </a:buClr>
              <a:buSzPts val="5200"/>
              <a:buNone/>
              <a:defRPr sz="5200" b="1" i="1">
                <a:solidFill>
                  <a:srgbClr val="191919"/>
                </a:solidFill>
              </a:defRPr>
            </a:lvl4pPr>
            <a:lvl5pPr lvl="4" algn="ctr" rtl="0">
              <a:spcBef>
                <a:spcPts val="0"/>
              </a:spcBef>
              <a:spcAft>
                <a:spcPts val="0"/>
              </a:spcAft>
              <a:buClr>
                <a:srgbClr val="191919"/>
              </a:buClr>
              <a:buSzPts val="5200"/>
              <a:buNone/>
              <a:defRPr sz="5200" b="1" i="1">
                <a:solidFill>
                  <a:srgbClr val="191919"/>
                </a:solidFill>
              </a:defRPr>
            </a:lvl5pPr>
            <a:lvl6pPr lvl="5" algn="ctr" rtl="0">
              <a:spcBef>
                <a:spcPts val="0"/>
              </a:spcBef>
              <a:spcAft>
                <a:spcPts val="0"/>
              </a:spcAft>
              <a:buClr>
                <a:srgbClr val="191919"/>
              </a:buClr>
              <a:buSzPts val="5200"/>
              <a:buNone/>
              <a:defRPr sz="5200" b="1" i="1">
                <a:solidFill>
                  <a:srgbClr val="191919"/>
                </a:solidFill>
              </a:defRPr>
            </a:lvl6pPr>
            <a:lvl7pPr lvl="6" algn="ctr" rtl="0">
              <a:spcBef>
                <a:spcPts val="0"/>
              </a:spcBef>
              <a:spcAft>
                <a:spcPts val="0"/>
              </a:spcAft>
              <a:buClr>
                <a:srgbClr val="191919"/>
              </a:buClr>
              <a:buSzPts val="5200"/>
              <a:buNone/>
              <a:defRPr sz="5200" b="1" i="1">
                <a:solidFill>
                  <a:srgbClr val="191919"/>
                </a:solidFill>
              </a:defRPr>
            </a:lvl7pPr>
            <a:lvl8pPr lvl="7" algn="ctr" rtl="0">
              <a:spcBef>
                <a:spcPts val="0"/>
              </a:spcBef>
              <a:spcAft>
                <a:spcPts val="0"/>
              </a:spcAft>
              <a:buClr>
                <a:srgbClr val="191919"/>
              </a:buClr>
              <a:buSzPts val="5200"/>
              <a:buNone/>
              <a:defRPr sz="5200" b="1" i="1">
                <a:solidFill>
                  <a:srgbClr val="191919"/>
                </a:solidFill>
              </a:defRPr>
            </a:lvl8pPr>
            <a:lvl9pPr lvl="8" algn="ctr" rtl="0">
              <a:spcBef>
                <a:spcPts val="0"/>
              </a:spcBef>
              <a:spcAft>
                <a:spcPts val="0"/>
              </a:spcAft>
              <a:buClr>
                <a:srgbClr val="191919"/>
              </a:buClr>
              <a:buSzPts val="5200"/>
              <a:buNone/>
              <a:defRPr sz="5200" b="1" i="1">
                <a:solidFill>
                  <a:srgbClr val="191919"/>
                </a:solidFill>
              </a:defRPr>
            </a:lvl9pPr>
          </a:lstStyle>
          <a:p>
            <a:endParaRPr/>
          </a:p>
        </p:txBody>
      </p:sp>
      <p:sp>
        <p:nvSpPr>
          <p:cNvPr id="92" name="Google Shape;92;p2"/>
          <p:cNvSpPr/>
          <p:nvPr/>
        </p:nvSpPr>
        <p:spPr>
          <a:xfrm>
            <a:off x="-1113050" y="3962300"/>
            <a:ext cx="10746638" cy="1303425"/>
          </a:xfrm>
          <a:custGeom>
            <a:avLst/>
            <a:gdLst/>
            <a:ahLst/>
            <a:cxnLst/>
            <a:rect l="l" t="t" r="r" b="b"/>
            <a:pathLst>
              <a:path w="416496" h="52137" extrusionOk="0">
                <a:moveTo>
                  <a:pt x="5608" y="845"/>
                </a:moveTo>
                <a:cubicBezTo>
                  <a:pt x="18610" y="-754"/>
                  <a:pt x="67114" y="278"/>
                  <a:pt x="84341" y="991"/>
                </a:cubicBezTo>
                <a:cubicBezTo>
                  <a:pt x="101568" y="1704"/>
                  <a:pt x="103239" y="1928"/>
                  <a:pt x="108970" y="5124"/>
                </a:cubicBezTo>
                <a:cubicBezTo>
                  <a:pt x="114701" y="8320"/>
                  <a:pt x="115562" y="16616"/>
                  <a:pt x="118729" y="20166"/>
                </a:cubicBezTo>
                <a:cubicBezTo>
                  <a:pt x="121896" y="23716"/>
                  <a:pt x="122794" y="25234"/>
                  <a:pt x="127972" y="26423"/>
                </a:cubicBezTo>
                <a:cubicBezTo>
                  <a:pt x="133150" y="27612"/>
                  <a:pt x="142812" y="27253"/>
                  <a:pt x="149795" y="27300"/>
                </a:cubicBezTo>
                <a:cubicBezTo>
                  <a:pt x="156779" y="27347"/>
                  <a:pt x="162465" y="26804"/>
                  <a:pt x="169873" y="26705"/>
                </a:cubicBezTo>
                <a:cubicBezTo>
                  <a:pt x="177282" y="26606"/>
                  <a:pt x="177994" y="26665"/>
                  <a:pt x="194246" y="26705"/>
                </a:cubicBezTo>
                <a:cubicBezTo>
                  <a:pt x="210498" y="26745"/>
                  <a:pt x="233403" y="26905"/>
                  <a:pt x="267383" y="26945"/>
                </a:cubicBezTo>
                <a:cubicBezTo>
                  <a:pt x="301364" y="26985"/>
                  <a:pt x="373480" y="26674"/>
                  <a:pt x="398129" y="26945"/>
                </a:cubicBezTo>
                <a:cubicBezTo>
                  <a:pt x="422779" y="27216"/>
                  <a:pt x="412484" y="27302"/>
                  <a:pt x="415280" y="28570"/>
                </a:cubicBezTo>
                <a:cubicBezTo>
                  <a:pt x="418076" y="29839"/>
                  <a:pt x="415218" y="31002"/>
                  <a:pt x="414906" y="34556"/>
                </a:cubicBezTo>
                <a:cubicBezTo>
                  <a:pt x="414594" y="38110"/>
                  <a:pt x="418298" y="47109"/>
                  <a:pt x="413409" y="49896"/>
                </a:cubicBezTo>
                <a:cubicBezTo>
                  <a:pt x="408520" y="52683"/>
                  <a:pt x="396851" y="51188"/>
                  <a:pt x="385573" y="51278"/>
                </a:cubicBezTo>
                <a:cubicBezTo>
                  <a:pt x="374296" y="51369"/>
                  <a:pt x="368978" y="50579"/>
                  <a:pt x="345744" y="50439"/>
                </a:cubicBezTo>
                <a:cubicBezTo>
                  <a:pt x="322510" y="50299"/>
                  <a:pt x="284196" y="50159"/>
                  <a:pt x="246170" y="50439"/>
                </a:cubicBezTo>
                <a:cubicBezTo>
                  <a:pt x="208144" y="50719"/>
                  <a:pt x="156915" y="51977"/>
                  <a:pt x="117590" y="52117"/>
                </a:cubicBezTo>
                <a:cubicBezTo>
                  <a:pt x="78266" y="52257"/>
                  <a:pt x="28911" y="51628"/>
                  <a:pt x="10223" y="51278"/>
                </a:cubicBezTo>
                <a:cubicBezTo>
                  <a:pt x="-8465" y="50929"/>
                  <a:pt x="6184" y="51698"/>
                  <a:pt x="5462" y="50020"/>
                </a:cubicBezTo>
                <a:cubicBezTo>
                  <a:pt x="4741" y="48342"/>
                  <a:pt x="5750" y="47782"/>
                  <a:pt x="5894" y="41209"/>
                </a:cubicBezTo>
                <a:cubicBezTo>
                  <a:pt x="6038" y="34636"/>
                  <a:pt x="6375" y="17310"/>
                  <a:pt x="6327" y="10583"/>
                </a:cubicBezTo>
                <a:cubicBezTo>
                  <a:pt x="6279" y="3856"/>
                  <a:pt x="-7394" y="2444"/>
                  <a:pt x="5608" y="845"/>
                </a:cubicBezTo>
                <a:close/>
              </a:path>
            </a:pathLst>
          </a:custGeom>
          <a:solidFill>
            <a:schemeClr val="accent1"/>
          </a:solidFill>
          <a:ln>
            <a:noFill/>
          </a:ln>
        </p:spPr>
      </p:sp>
      <p:sp>
        <p:nvSpPr>
          <p:cNvPr id="93" name="Google Shape;93;p2"/>
          <p:cNvSpPr/>
          <p:nvPr/>
        </p:nvSpPr>
        <p:spPr>
          <a:xfrm>
            <a:off x="-569267" y="4034702"/>
            <a:ext cx="9859264" cy="691475"/>
          </a:xfrm>
          <a:custGeom>
            <a:avLst/>
            <a:gdLst/>
            <a:ahLst/>
            <a:cxnLst/>
            <a:rect l="l" t="t" r="r" b="b"/>
            <a:pathLst>
              <a:path w="382105" h="27659" extrusionOk="0">
                <a:moveTo>
                  <a:pt x="0" y="574"/>
                </a:moveTo>
                <a:cubicBezTo>
                  <a:pt x="6528" y="505"/>
                  <a:pt x="27169" y="132"/>
                  <a:pt x="39169" y="158"/>
                </a:cubicBezTo>
                <a:cubicBezTo>
                  <a:pt x="51170" y="184"/>
                  <a:pt x="63908" y="-478"/>
                  <a:pt x="72003" y="729"/>
                </a:cubicBezTo>
                <a:cubicBezTo>
                  <a:pt x="80098" y="1936"/>
                  <a:pt x="83962" y="3792"/>
                  <a:pt x="87739" y="7401"/>
                </a:cubicBezTo>
                <a:cubicBezTo>
                  <a:pt x="91516" y="11010"/>
                  <a:pt x="90803" y="19109"/>
                  <a:pt x="94663" y="22382"/>
                </a:cubicBezTo>
                <a:cubicBezTo>
                  <a:pt x="98524" y="25655"/>
                  <a:pt x="103275" y="26230"/>
                  <a:pt x="110902" y="27040"/>
                </a:cubicBezTo>
                <a:cubicBezTo>
                  <a:pt x="118529" y="27850"/>
                  <a:pt x="113212" y="27278"/>
                  <a:pt x="140425" y="27242"/>
                </a:cubicBezTo>
                <a:cubicBezTo>
                  <a:pt x="167638" y="27206"/>
                  <a:pt x="233902" y="26757"/>
                  <a:pt x="274182" y="26826"/>
                </a:cubicBezTo>
                <a:cubicBezTo>
                  <a:pt x="314462" y="26896"/>
                  <a:pt x="364118" y="27520"/>
                  <a:pt x="382105" y="27659"/>
                </a:cubicBezTo>
              </a:path>
            </a:pathLst>
          </a:custGeom>
          <a:noFill/>
          <a:ln w="9525" cap="flat" cmpd="sng">
            <a:solidFill>
              <a:schemeClr val="dk2"/>
            </a:solidFill>
            <a:prstDash val="solid"/>
            <a:round/>
            <a:headEnd type="none" w="med" len="med"/>
            <a:tailEnd type="none" w="med" len="med"/>
          </a:ln>
        </p:spPr>
      </p:sp>
      <p:sp>
        <p:nvSpPr>
          <p:cNvPr id="94" name="Google Shape;94;p2"/>
          <p:cNvSpPr/>
          <p:nvPr/>
        </p:nvSpPr>
        <p:spPr>
          <a:xfrm>
            <a:off x="-829617" y="4097658"/>
            <a:ext cx="10080885" cy="691475"/>
          </a:xfrm>
          <a:custGeom>
            <a:avLst/>
            <a:gdLst/>
            <a:ahLst/>
            <a:cxnLst/>
            <a:rect l="l" t="t" r="r" b="b"/>
            <a:pathLst>
              <a:path w="382105" h="27659" extrusionOk="0">
                <a:moveTo>
                  <a:pt x="0" y="574"/>
                </a:moveTo>
                <a:cubicBezTo>
                  <a:pt x="6528" y="505"/>
                  <a:pt x="27169" y="132"/>
                  <a:pt x="39169" y="158"/>
                </a:cubicBezTo>
                <a:cubicBezTo>
                  <a:pt x="51170" y="184"/>
                  <a:pt x="63908" y="-478"/>
                  <a:pt x="72003" y="729"/>
                </a:cubicBezTo>
                <a:cubicBezTo>
                  <a:pt x="80098" y="1936"/>
                  <a:pt x="83962" y="3792"/>
                  <a:pt x="87739" y="7401"/>
                </a:cubicBezTo>
                <a:cubicBezTo>
                  <a:pt x="91516" y="11010"/>
                  <a:pt x="90803" y="19109"/>
                  <a:pt x="94663" y="22382"/>
                </a:cubicBezTo>
                <a:cubicBezTo>
                  <a:pt x="98524" y="25655"/>
                  <a:pt x="103275" y="26230"/>
                  <a:pt x="110902" y="27040"/>
                </a:cubicBezTo>
                <a:cubicBezTo>
                  <a:pt x="118529" y="27850"/>
                  <a:pt x="113212" y="27278"/>
                  <a:pt x="140425" y="27242"/>
                </a:cubicBezTo>
                <a:cubicBezTo>
                  <a:pt x="167638" y="27206"/>
                  <a:pt x="233902" y="26757"/>
                  <a:pt x="274182" y="26826"/>
                </a:cubicBezTo>
                <a:cubicBezTo>
                  <a:pt x="314462" y="26896"/>
                  <a:pt x="364118" y="27520"/>
                  <a:pt x="382105" y="27659"/>
                </a:cubicBezTo>
              </a:path>
            </a:pathLst>
          </a:custGeom>
          <a:noFill/>
          <a:ln w="9525" cap="flat" cmpd="sng">
            <a:solidFill>
              <a:schemeClr val="dk2"/>
            </a:solidFill>
            <a:prstDash val="solid"/>
            <a:round/>
            <a:headEnd type="none" w="med" len="med"/>
            <a:tailEnd type="none" w="med" len="med"/>
          </a:ln>
        </p:spPr>
      </p:sp>
      <p:grpSp>
        <p:nvGrpSpPr>
          <p:cNvPr id="95" name="Google Shape;95;p2"/>
          <p:cNvGrpSpPr/>
          <p:nvPr/>
        </p:nvGrpSpPr>
        <p:grpSpPr>
          <a:xfrm>
            <a:off x="-200212" y="4164009"/>
            <a:ext cx="1911066" cy="1275291"/>
            <a:chOff x="44338" y="4151134"/>
            <a:chExt cx="1911066" cy="1275291"/>
          </a:xfrm>
        </p:grpSpPr>
        <p:grpSp>
          <p:nvGrpSpPr>
            <p:cNvPr id="96" name="Google Shape;96;p2"/>
            <p:cNvGrpSpPr/>
            <p:nvPr/>
          </p:nvGrpSpPr>
          <p:grpSpPr>
            <a:xfrm>
              <a:off x="44338" y="4151134"/>
              <a:ext cx="1439313" cy="1275291"/>
              <a:chOff x="44338" y="4151134"/>
              <a:chExt cx="1439313" cy="1275291"/>
            </a:xfrm>
          </p:grpSpPr>
          <p:sp>
            <p:nvSpPr>
              <p:cNvPr id="97" name="Google Shape;97;p2"/>
              <p:cNvSpPr/>
              <p:nvPr/>
            </p:nvSpPr>
            <p:spPr>
              <a:xfrm>
                <a:off x="361950" y="4304725"/>
                <a:ext cx="1121700" cy="1121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08578" y="4151134"/>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03038" y="4444800"/>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4338" y="42241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2"/>
            <p:cNvSpPr/>
            <p:nvPr/>
          </p:nvSpPr>
          <p:spPr>
            <a:xfrm>
              <a:off x="16956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83696" y="4789125"/>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2"/>
          <p:cNvSpPr/>
          <p:nvPr/>
        </p:nvSpPr>
        <p:spPr>
          <a:xfrm>
            <a:off x="392500" y="4534663"/>
            <a:ext cx="615900" cy="615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2"/>
          <p:cNvGrpSpPr/>
          <p:nvPr/>
        </p:nvGrpSpPr>
        <p:grpSpPr>
          <a:xfrm>
            <a:off x="8164200" y="4855049"/>
            <a:ext cx="771403" cy="288460"/>
            <a:chOff x="8164200" y="4855049"/>
            <a:chExt cx="771403" cy="288460"/>
          </a:xfrm>
        </p:grpSpPr>
        <p:sp>
          <p:nvSpPr>
            <p:cNvPr id="105" name="Google Shape;105;p2"/>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2"/>
          <p:cNvPicPr preferRelativeResize="0"/>
          <p:nvPr/>
        </p:nvPicPr>
        <p:blipFill rotWithShape="1">
          <a:blip r:embed="rId2">
            <a:alphaModFix/>
          </a:blip>
          <a:srcRect l="12492" t="18400" r="12342" b="12005"/>
          <a:stretch/>
        </p:blipFill>
        <p:spPr>
          <a:xfrm>
            <a:off x="8552275" y="3029175"/>
            <a:ext cx="1377700" cy="1275544"/>
          </a:xfrm>
          <a:prstGeom prst="rect">
            <a:avLst/>
          </a:prstGeom>
          <a:noFill/>
          <a:ln>
            <a:noFill/>
          </a:ln>
        </p:spPr>
      </p:pic>
      <p:pic>
        <p:nvPicPr>
          <p:cNvPr id="109" name="Google Shape;109;p2"/>
          <p:cNvPicPr preferRelativeResize="0"/>
          <p:nvPr/>
        </p:nvPicPr>
        <p:blipFill rotWithShape="1">
          <a:blip r:embed="rId2">
            <a:alphaModFix/>
          </a:blip>
          <a:srcRect l="12492" t="18400" r="12342" b="12005"/>
          <a:stretch/>
        </p:blipFill>
        <p:spPr>
          <a:xfrm>
            <a:off x="-248325" y="592308"/>
            <a:ext cx="1452025" cy="134436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913"/>
        <p:cNvGrpSpPr/>
        <p:nvPr/>
      </p:nvGrpSpPr>
      <p:grpSpPr>
        <a:xfrm>
          <a:off x="0" y="0"/>
          <a:ext cx="0" cy="0"/>
          <a:chOff x="0" y="0"/>
          <a:chExt cx="0" cy="0"/>
        </a:xfrm>
      </p:grpSpPr>
      <p:grpSp>
        <p:nvGrpSpPr>
          <p:cNvPr id="914" name="Google Shape;914;p18"/>
          <p:cNvGrpSpPr/>
          <p:nvPr/>
        </p:nvGrpSpPr>
        <p:grpSpPr>
          <a:xfrm>
            <a:off x="75" y="50"/>
            <a:ext cx="9144183" cy="5413256"/>
            <a:chOff x="1619453" y="1201199"/>
            <a:chExt cx="3959892" cy="2344213"/>
          </a:xfrm>
        </p:grpSpPr>
        <p:sp>
          <p:nvSpPr>
            <p:cNvPr id="915" name="Google Shape;915;p18"/>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8"/>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8"/>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8"/>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8"/>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8"/>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8"/>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8"/>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8"/>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8"/>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8"/>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8"/>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8"/>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8"/>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8"/>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8"/>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8"/>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8"/>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8"/>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8"/>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8"/>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8"/>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8"/>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8"/>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8"/>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8"/>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8"/>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8"/>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8"/>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8"/>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8"/>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8"/>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8"/>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0" name="Google Shape;950;p18"/>
          <p:cNvSpPr txBox="1">
            <a:spLocks noGrp="1"/>
          </p:cNvSpPr>
          <p:nvPr>
            <p:ph type="subTitle" idx="1"/>
          </p:nvPr>
        </p:nvSpPr>
        <p:spPr>
          <a:xfrm rot="213">
            <a:off x="2145900" y="3067350"/>
            <a:ext cx="4852200" cy="682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951" name="Google Shape;951;p18"/>
          <p:cNvSpPr txBox="1">
            <a:spLocks noGrp="1"/>
          </p:cNvSpPr>
          <p:nvPr>
            <p:ph type="title"/>
          </p:nvPr>
        </p:nvSpPr>
        <p:spPr>
          <a:xfrm>
            <a:off x="1200150" y="1422700"/>
            <a:ext cx="6743700" cy="164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91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952" name="Google Shape;952;p18"/>
          <p:cNvGrpSpPr/>
          <p:nvPr/>
        </p:nvGrpSpPr>
        <p:grpSpPr>
          <a:xfrm>
            <a:off x="-1630264" y="-189410"/>
            <a:ext cx="11764677" cy="790400"/>
            <a:chOff x="-1630264" y="-189410"/>
            <a:chExt cx="11764677" cy="790400"/>
          </a:xfrm>
        </p:grpSpPr>
        <p:sp>
          <p:nvSpPr>
            <p:cNvPr id="953" name="Google Shape;953;p18"/>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954" name="Google Shape;954;p18"/>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955" name="Google Shape;955;p18"/>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956" name="Google Shape;956;p18"/>
            <p:cNvGrpSpPr/>
            <p:nvPr/>
          </p:nvGrpSpPr>
          <p:grpSpPr>
            <a:xfrm>
              <a:off x="6406513" y="222225"/>
              <a:ext cx="346813" cy="186675"/>
              <a:chOff x="6406513" y="269575"/>
              <a:chExt cx="346813" cy="186675"/>
            </a:xfrm>
          </p:grpSpPr>
          <p:sp>
            <p:nvSpPr>
              <p:cNvPr id="957" name="Google Shape;957;p18"/>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8"/>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18"/>
            <p:cNvGrpSpPr/>
            <p:nvPr/>
          </p:nvGrpSpPr>
          <p:grpSpPr>
            <a:xfrm>
              <a:off x="8733500" y="-1"/>
              <a:ext cx="331646" cy="342864"/>
              <a:chOff x="8489950" y="332499"/>
              <a:chExt cx="331646" cy="342864"/>
            </a:xfrm>
          </p:grpSpPr>
          <p:sp>
            <p:nvSpPr>
              <p:cNvPr id="960" name="Google Shape;960;p18"/>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8"/>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2" name="Google Shape;962;p18"/>
          <p:cNvGrpSpPr/>
          <p:nvPr/>
        </p:nvGrpSpPr>
        <p:grpSpPr>
          <a:xfrm>
            <a:off x="-1570098" y="4560991"/>
            <a:ext cx="11522848" cy="761000"/>
            <a:chOff x="-1570098" y="4560991"/>
            <a:chExt cx="11522848" cy="761000"/>
          </a:xfrm>
        </p:grpSpPr>
        <p:sp>
          <p:nvSpPr>
            <p:cNvPr id="963" name="Google Shape;963;p18"/>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964" name="Google Shape;964;p18"/>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965" name="Google Shape;965;p18"/>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966" name="Google Shape;966;p18"/>
            <p:cNvGrpSpPr/>
            <p:nvPr/>
          </p:nvGrpSpPr>
          <p:grpSpPr>
            <a:xfrm>
              <a:off x="334300" y="4829049"/>
              <a:ext cx="771403" cy="288460"/>
              <a:chOff x="8164200" y="4855049"/>
              <a:chExt cx="771403" cy="288460"/>
            </a:xfrm>
          </p:grpSpPr>
          <p:sp>
            <p:nvSpPr>
              <p:cNvPr id="967" name="Google Shape;967;p18"/>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8"/>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8"/>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18"/>
            <p:cNvGrpSpPr/>
            <p:nvPr/>
          </p:nvGrpSpPr>
          <p:grpSpPr>
            <a:xfrm>
              <a:off x="1270875" y="4784224"/>
              <a:ext cx="331646" cy="342864"/>
              <a:chOff x="8489950" y="332499"/>
              <a:chExt cx="331646" cy="342864"/>
            </a:xfrm>
          </p:grpSpPr>
          <p:sp>
            <p:nvSpPr>
              <p:cNvPr id="971" name="Google Shape;971;p18"/>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8"/>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BLANK_1_2">
    <p:spTree>
      <p:nvGrpSpPr>
        <p:cNvPr id="1" name="Shape 973"/>
        <p:cNvGrpSpPr/>
        <p:nvPr/>
      </p:nvGrpSpPr>
      <p:grpSpPr>
        <a:xfrm>
          <a:off x="0" y="0"/>
          <a:ext cx="0" cy="0"/>
          <a:chOff x="0" y="0"/>
          <a:chExt cx="0" cy="0"/>
        </a:xfrm>
      </p:grpSpPr>
      <p:grpSp>
        <p:nvGrpSpPr>
          <p:cNvPr id="974" name="Google Shape;974;p19"/>
          <p:cNvGrpSpPr/>
          <p:nvPr/>
        </p:nvGrpSpPr>
        <p:grpSpPr>
          <a:xfrm>
            <a:off x="75" y="50"/>
            <a:ext cx="9144183" cy="5413256"/>
            <a:chOff x="1619453" y="1201199"/>
            <a:chExt cx="3959892" cy="2344213"/>
          </a:xfrm>
        </p:grpSpPr>
        <p:sp>
          <p:nvSpPr>
            <p:cNvPr id="975" name="Google Shape;975;p19"/>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9"/>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9"/>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9"/>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9"/>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9"/>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9"/>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9"/>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9"/>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9"/>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9"/>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9"/>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9"/>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9"/>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9"/>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9"/>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 name="Google Shape;1010;p19"/>
          <p:cNvSpPr txBox="1">
            <a:spLocks noGrp="1"/>
          </p:cNvSpPr>
          <p:nvPr>
            <p:ph type="subTitle" idx="1"/>
          </p:nvPr>
        </p:nvSpPr>
        <p:spPr>
          <a:xfrm>
            <a:off x="808500" y="2344975"/>
            <a:ext cx="3761100" cy="84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1" name="Google Shape;1011;p19"/>
          <p:cNvSpPr txBox="1">
            <a:spLocks noGrp="1"/>
          </p:cNvSpPr>
          <p:nvPr>
            <p:ph type="title"/>
          </p:nvPr>
        </p:nvSpPr>
        <p:spPr>
          <a:xfrm>
            <a:off x="808500" y="1462100"/>
            <a:ext cx="3763500" cy="84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3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012" name="Google Shape;1012;p19"/>
          <p:cNvGrpSpPr/>
          <p:nvPr/>
        </p:nvGrpSpPr>
        <p:grpSpPr>
          <a:xfrm>
            <a:off x="-1630264" y="-189410"/>
            <a:ext cx="11764677" cy="790400"/>
            <a:chOff x="-1630264" y="-189410"/>
            <a:chExt cx="11764677" cy="790400"/>
          </a:xfrm>
        </p:grpSpPr>
        <p:sp>
          <p:nvSpPr>
            <p:cNvPr id="1013" name="Google Shape;1013;p19"/>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1014" name="Google Shape;1014;p19"/>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015" name="Google Shape;1015;p19"/>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1016" name="Google Shape;1016;p19"/>
            <p:cNvGrpSpPr/>
            <p:nvPr/>
          </p:nvGrpSpPr>
          <p:grpSpPr>
            <a:xfrm>
              <a:off x="6406513" y="222225"/>
              <a:ext cx="346813" cy="186675"/>
              <a:chOff x="6406513" y="269575"/>
              <a:chExt cx="346813" cy="186675"/>
            </a:xfrm>
          </p:grpSpPr>
          <p:sp>
            <p:nvSpPr>
              <p:cNvPr id="1017" name="Google Shape;1017;p19"/>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9"/>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9"/>
            <p:cNvGrpSpPr/>
            <p:nvPr/>
          </p:nvGrpSpPr>
          <p:grpSpPr>
            <a:xfrm>
              <a:off x="8733500" y="-1"/>
              <a:ext cx="331646" cy="342864"/>
              <a:chOff x="8489950" y="332499"/>
              <a:chExt cx="331646" cy="342864"/>
            </a:xfrm>
          </p:grpSpPr>
          <p:sp>
            <p:nvSpPr>
              <p:cNvPr id="1020" name="Google Shape;1020;p19"/>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9"/>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2" name="Google Shape;1022;p19"/>
          <p:cNvGrpSpPr/>
          <p:nvPr/>
        </p:nvGrpSpPr>
        <p:grpSpPr>
          <a:xfrm>
            <a:off x="-1570098" y="4560991"/>
            <a:ext cx="11522848" cy="761000"/>
            <a:chOff x="-1570098" y="4560991"/>
            <a:chExt cx="11522848" cy="761000"/>
          </a:xfrm>
        </p:grpSpPr>
        <p:sp>
          <p:nvSpPr>
            <p:cNvPr id="1023" name="Google Shape;1023;p19"/>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1024" name="Google Shape;1024;p19"/>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025" name="Google Shape;1025;p19"/>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1026" name="Google Shape;1026;p19"/>
            <p:cNvGrpSpPr/>
            <p:nvPr/>
          </p:nvGrpSpPr>
          <p:grpSpPr>
            <a:xfrm>
              <a:off x="334300" y="4829049"/>
              <a:ext cx="771403" cy="288460"/>
              <a:chOff x="8164200" y="4855049"/>
              <a:chExt cx="771403" cy="288460"/>
            </a:xfrm>
          </p:grpSpPr>
          <p:sp>
            <p:nvSpPr>
              <p:cNvPr id="1027" name="Google Shape;1027;p19"/>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9"/>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9"/>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9"/>
            <p:cNvGrpSpPr/>
            <p:nvPr/>
          </p:nvGrpSpPr>
          <p:grpSpPr>
            <a:xfrm>
              <a:off x="1270875" y="4784224"/>
              <a:ext cx="331646" cy="342864"/>
              <a:chOff x="8489950" y="332499"/>
              <a:chExt cx="331646" cy="342864"/>
            </a:xfrm>
          </p:grpSpPr>
          <p:sp>
            <p:nvSpPr>
              <p:cNvPr id="1031" name="Google Shape;1031;p19"/>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9"/>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BLANK_1_2_2">
    <p:spTree>
      <p:nvGrpSpPr>
        <p:cNvPr id="1" name="Shape 1033"/>
        <p:cNvGrpSpPr/>
        <p:nvPr/>
      </p:nvGrpSpPr>
      <p:grpSpPr>
        <a:xfrm>
          <a:off x="0" y="0"/>
          <a:ext cx="0" cy="0"/>
          <a:chOff x="0" y="0"/>
          <a:chExt cx="0" cy="0"/>
        </a:xfrm>
      </p:grpSpPr>
      <p:grpSp>
        <p:nvGrpSpPr>
          <p:cNvPr id="1034" name="Google Shape;1034;p20"/>
          <p:cNvGrpSpPr/>
          <p:nvPr/>
        </p:nvGrpSpPr>
        <p:grpSpPr>
          <a:xfrm>
            <a:off x="75" y="50"/>
            <a:ext cx="9144183" cy="5413256"/>
            <a:chOff x="1619453" y="1201199"/>
            <a:chExt cx="3959892" cy="2344213"/>
          </a:xfrm>
        </p:grpSpPr>
        <p:sp>
          <p:nvSpPr>
            <p:cNvPr id="1035" name="Google Shape;1035;p20"/>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0"/>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0"/>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0"/>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0"/>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0"/>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0"/>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0"/>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0"/>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0"/>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20"/>
          <p:cNvSpPr txBox="1">
            <a:spLocks noGrp="1"/>
          </p:cNvSpPr>
          <p:nvPr>
            <p:ph type="subTitle" idx="1"/>
          </p:nvPr>
        </p:nvSpPr>
        <p:spPr>
          <a:xfrm>
            <a:off x="4761459" y="2344975"/>
            <a:ext cx="3473100" cy="84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1" name="Google Shape;1071;p20"/>
          <p:cNvSpPr txBox="1">
            <a:spLocks noGrp="1"/>
          </p:cNvSpPr>
          <p:nvPr>
            <p:ph type="title"/>
          </p:nvPr>
        </p:nvSpPr>
        <p:spPr>
          <a:xfrm>
            <a:off x="4572009" y="1462100"/>
            <a:ext cx="3852000" cy="84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3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072" name="Google Shape;1072;p20"/>
          <p:cNvGrpSpPr/>
          <p:nvPr/>
        </p:nvGrpSpPr>
        <p:grpSpPr>
          <a:xfrm>
            <a:off x="-1630264" y="-189410"/>
            <a:ext cx="11764677" cy="790400"/>
            <a:chOff x="-1630264" y="-189410"/>
            <a:chExt cx="11764677" cy="790400"/>
          </a:xfrm>
        </p:grpSpPr>
        <p:sp>
          <p:nvSpPr>
            <p:cNvPr id="1073" name="Google Shape;1073;p20"/>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1074" name="Google Shape;1074;p2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075" name="Google Shape;1075;p2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1076" name="Google Shape;1076;p20"/>
            <p:cNvGrpSpPr/>
            <p:nvPr/>
          </p:nvGrpSpPr>
          <p:grpSpPr>
            <a:xfrm>
              <a:off x="6406513" y="222225"/>
              <a:ext cx="346813" cy="186675"/>
              <a:chOff x="6406513" y="269575"/>
              <a:chExt cx="346813" cy="186675"/>
            </a:xfrm>
          </p:grpSpPr>
          <p:sp>
            <p:nvSpPr>
              <p:cNvPr id="1077" name="Google Shape;1077;p20"/>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0"/>
            <p:cNvGrpSpPr/>
            <p:nvPr/>
          </p:nvGrpSpPr>
          <p:grpSpPr>
            <a:xfrm>
              <a:off x="8733500" y="-1"/>
              <a:ext cx="331646" cy="342864"/>
              <a:chOff x="8489950" y="332499"/>
              <a:chExt cx="331646" cy="342864"/>
            </a:xfrm>
          </p:grpSpPr>
          <p:sp>
            <p:nvSpPr>
              <p:cNvPr id="1080" name="Google Shape;1080;p20"/>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0"/>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2" name="Google Shape;1082;p20"/>
          <p:cNvGrpSpPr/>
          <p:nvPr/>
        </p:nvGrpSpPr>
        <p:grpSpPr>
          <a:xfrm>
            <a:off x="-1570098" y="4560991"/>
            <a:ext cx="11522848" cy="761000"/>
            <a:chOff x="-1570098" y="4560991"/>
            <a:chExt cx="11522848" cy="761000"/>
          </a:xfrm>
        </p:grpSpPr>
        <p:sp>
          <p:nvSpPr>
            <p:cNvPr id="1083" name="Google Shape;1083;p20"/>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1084" name="Google Shape;1084;p2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085" name="Google Shape;1085;p2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1086" name="Google Shape;1086;p20"/>
            <p:cNvGrpSpPr/>
            <p:nvPr/>
          </p:nvGrpSpPr>
          <p:grpSpPr>
            <a:xfrm>
              <a:off x="334300" y="4829049"/>
              <a:ext cx="771403" cy="288460"/>
              <a:chOff x="8164200" y="4855049"/>
              <a:chExt cx="771403" cy="288460"/>
            </a:xfrm>
          </p:grpSpPr>
          <p:sp>
            <p:nvSpPr>
              <p:cNvPr id="1087" name="Google Shape;1087;p20"/>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0"/>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0"/>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20"/>
            <p:cNvGrpSpPr/>
            <p:nvPr/>
          </p:nvGrpSpPr>
          <p:grpSpPr>
            <a:xfrm>
              <a:off x="1270875" y="4784224"/>
              <a:ext cx="331646" cy="342864"/>
              <a:chOff x="8489950" y="332499"/>
              <a:chExt cx="331646" cy="342864"/>
            </a:xfrm>
          </p:grpSpPr>
          <p:sp>
            <p:nvSpPr>
              <p:cNvPr id="1091" name="Google Shape;1091;p20"/>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BLANK_1_2_1">
    <p:spTree>
      <p:nvGrpSpPr>
        <p:cNvPr id="1" name="Shape 1093"/>
        <p:cNvGrpSpPr/>
        <p:nvPr/>
      </p:nvGrpSpPr>
      <p:grpSpPr>
        <a:xfrm>
          <a:off x="0" y="0"/>
          <a:ext cx="0" cy="0"/>
          <a:chOff x="0" y="0"/>
          <a:chExt cx="0" cy="0"/>
        </a:xfrm>
      </p:grpSpPr>
      <p:grpSp>
        <p:nvGrpSpPr>
          <p:cNvPr id="1094" name="Google Shape;1094;p21"/>
          <p:cNvGrpSpPr/>
          <p:nvPr/>
        </p:nvGrpSpPr>
        <p:grpSpPr>
          <a:xfrm>
            <a:off x="75" y="50"/>
            <a:ext cx="9144183" cy="5413256"/>
            <a:chOff x="1619453" y="1201199"/>
            <a:chExt cx="3959892" cy="2344213"/>
          </a:xfrm>
        </p:grpSpPr>
        <p:sp>
          <p:nvSpPr>
            <p:cNvPr id="1095" name="Google Shape;1095;p21"/>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1"/>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1"/>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1"/>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1"/>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1"/>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1"/>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1"/>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1"/>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1"/>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1"/>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1"/>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21"/>
          <p:cNvSpPr txBox="1">
            <a:spLocks noGrp="1"/>
          </p:cNvSpPr>
          <p:nvPr>
            <p:ph type="subTitle" idx="1"/>
          </p:nvPr>
        </p:nvSpPr>
        <p:spPr>
          <a:xfrm>
            <a:off x="4776625" y="2964425"/>
            <a:ext cx="2782800" cy="100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31" name="Google Shape;1131;p21"/>
          <p:cNvSpPr txBox="1">
            <a:spLocks noGrp="1"/>
          </p:cNvSpPr>
          <p:nvPr>
            <p:ph type="title"/>
          </p:nvPr>
        </p:nvSpPr>
        <p:spPr>
          <a:xfrm>
            <a:off x="4776625" y="1033625"/>
            <a:ext cx="3690600" cy="1931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80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1132" name="Google Shape;1132;p21"/>
          <p:cNvGrpSpPr/>
          <p:nvPr/>
        </p:nvGrpSpPr>
        <p:grpSpPr>
          <a:xfrm>
            <a:off x="-1630264" y="-189410"/>
            <a:ext cx="11764677" cy="790400"/>
            <a:chOff x="-1630264" y="-189410"/>
            <a:chExt cx="11764677" cy="790400"/>
          </a:xfrm>
        </p:grpSpPr>
        <p:sp>
          <p:nvSpPr>
            <p:cNvPr id="1133" name="Google Shape;1133;p21"/>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1134" name="Google Shape;1134;p21"/>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135" name="Google Shape;1135;p21"/>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1136" name="Google Shape;1136;p21"/>
            <p:cNvGrpSpPr/>
            <p:nvPr/>
          </p:nvGrpSpPr>
          <p:grpSpPr>
            <a:xfrm>
              <a:off x="6406513" y="222225"/>
              <a:ext cx="346813" cy="186675"/>
              <a:chOff x="6406513" y="269575"/>
              <a:chExt cx="346813" cy="186675"/>
            </a:xfrm>
          </p:grpSpPr>
          <p:sp>
            <p:nvSpPr>
              <p:cNvPr id="1137" name="Google Shape;1137;p21"/>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1"/>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21"/>
            <p:cNvGrpSpPr/>
            <p:nvPr/>
          </p:nvGrpSpPr>
          <p:grpSpPr>
            <a:xfrm>
              <a:off x="8733500" y="-1"/>
              <a:ext cx="331646" cy="342864"/>
              <a:chOff x="8489950" y="332499"/>
              <a:chExt cx="331646" cy="342864"/>
            </a:xfrm>
          </p:grpSpPr>
          <p:sp>
            <p:nvSpPr>
              <p:cNvPr id="1140" name="Google Shape;1140;p21"/>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1"/>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2" name="Google Shape;1142;p21"/>
          <p:cNvGrpSpPr/>
          <p:nvPr/>
        </p:nvGrpSpPr>
        <p:grpSpPr>
          <a:xfrm>
            <a:off x="-1570098" y="4560991"/>
            <a:ext cx="11522848" cy="761000"/>
            <a:chOff x="-1570098" y="4560991"/>
            <a:chExt cx="11522848" cy="761000"/>
          </a:xfrm>
        </p:grpSpPr>
        <p:sp>
          <p:nvSpPr>
            <p:cNvPr id="1143" name="Google Shape;1143;p21"/>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1144" name="Google Shape;1144;p21"/>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145" name="Google Shape;1145;p21"/>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1146" name="Google Shape;1146;p21"/>
            <p:cNvGrpSpPr/>
            <p:nvPr/>
          </p:nvGrpSpPr>
          <p:grpSpPr>
            <a:xfrm>
              <a:off x="334300" y="4829049"/>
              <a:ext cx="771403" cy="288460"/>
              <a:chOff x="8164200" y="4855049"/>
              <a:chExt cx="771403" cy="288460"/>
            </a:xfrm>
          </p:grpSpPr>
          <p:sp>
            <p:nvSpPr>
              <p:cNvPr id="1147" name="Google Shape;1147;p21"/>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1"/>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21"/>
            <p:cNvGrpSpPr/>
            <p:nvPr/>
          </p:nvGrpSpPr>
          <p:grpSpPr>
            <a:xfrm>
              <a:off x="1270875" y="4784224"/>
              <a:ext cx="331646" cy="342864"/>
              <a:chOff x="8489950" y="332499"/>
              <a:chExt cx="331646" cy="342864"/>
            </a:xfrm>
          </p:grpSpPr>
          <p:sp>
            <p:nvSpPr>
              <p:cNvPr id="1151" name="Google Shape;1151;p21"/>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1"/>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BODY_1_1">
    <p:spTree>
      <p:nvGrpSpPr>
        <p:cNvPr id="1" name="Shape 1153"/>
        <p:cNvGrpSpPr/>
        <p:nvPr/>
      </p:nvGrpSpPr>
      <p:grpSpPr>
        <a:xfrm>
          <a:off x="0" y="0"/>
          <a:ext cx="0" cy="0"/>
          <a:chOff x="0" y="0"/>
          <a:chExt cx="0" cy="0"/>
        </a:xfrm>
      </p:grpSpPr>
      <p:grpSp>
        <p:nvGrpSpPr>
          <p:cNvPr id="1154" name="Google Shape;1154;p22"/>
          <p:cNvGrpSpPr/>
          <p:nvPr/>
        </p:nvGrpSpPr>
        <p:grpSpPr>
          <a:xfrm>
            <a:off x="75" y="50"/>
            <a:ext cx="9144183" cy="5413256"/>
            <a:chOff x="1619453" y="1201199"/>
            <a:chExt cx="3959892" cy="2344213"/>
          </a:xfrm>
        </p:grpSpPr>
        <p:sp>
          <p:nvSpPr>
            <p:cNvPr id="1155" name="Google Shape;1155;p22"/>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2"/>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2"/>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2"/>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2"/>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2"/>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2"/>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2"/>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2"/>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2"/>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2"/>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2"/>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2"/>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22"/>
          <p:cNvSpPr txBox="1">
            <a:spLocks noGrp="1"/>
          </p:cNvSpPr>
          <p:nvPr>
            <p:ph type="body" idx="1"/>
          </p:nvPr>
        </p:nvSpPr>
        <p:spPr>
          <a:xfrm>
            <a:off x="720000" y="1403100"/>
            <a:ext cx="3753300" cy="2951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5"/>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191" name="Google Shape;1191;p22"/>
          <p:cNvSpPr txBox="1">
            <a:spLocks noGrp="1"/>
          </p:cNvSpPr>
          <p:nvPr>
            <p:ph type="body" idx="2"/>
          </p:nvPr>
        </p:nvSpPr>
        <p:spPr>
          <a:xfrm>
            <a:off x="4670700" y="2148750"/>
            <a:ext cx="3753300" cy="22059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192" name="Google Shape;1192;p22"/>
          <p:cNvSpPr txBox="1">
            <a:spLocks noGrp="1"/>
          </p:cNvSpPr>
          <p:nvPr>
            <p:ph type="title"/>
          </p:nvPr>
        </p:nvSpPr>
        <p:spPr>
          <a:xfrm>
            <a:off x="720000" y="557784"/>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93" name="Google Shape;1193;p22"/>
          <p:cNvGrpSpPr/>
          <p:nvPr/>
        </p:nvGrpSpPr>
        <p:grpSpPr>
          <a:xfrm>
            <a:off x="-1630264" y="-189410"/>
            <a:ext cx="11764677" cy="790400"/>
            <a:chOff x="-1630264" y="-189410"/>
            <a:chExt cx="11764677" cy="790400"/>
          </a:xfrm>
        </p:grpSpPr>
        <p:sp>
          <p:nvSpPr>
            <p:cNvPr id="1194" name="Google Shape;1194;p22"/>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1195" name="Google Shape;1195;p22"/>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196" name="Google Shape;1196;p22"/>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1197" name="Google Shape;1197;p22"/>
            <p:cNvGrpSpPr/>
            <p:nvPr/>
          </p:nvGrpSpPr>
          <p:grpSpPr>
            <a:xfrm>
              <a:off x="6406513" y="222225"/>
              <a:ext cx="346813" cy="186675"/>
              <a:chOff x="6406513" y="269575"/>
              <a:chExt cx="346813" cy="186675"/>
            </a:xfrm>
          </p:grpSpPr>
          <p:sp>
            <p:nvSpPr>
              <p:cNvPr id="1198" name="Google Shape;1198;p22"/>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2"/>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22"/>
            <p:cNvGrpSpPr/>
            <p:nvPr/>
          </p:nvGrpSpPr>
          <p:grpSpPr>
            <a:xfrm>
              <a:off x="8733500" y="-1"/>
              <a:ext cx="331646" cy="342864"/>
              <a:chOff x="8489950" y="332499"/>
              <a:chExt cx="331646" cy="342864"/>
            </a:xfrm>
          </p:grpSpPr>
          <p:sp>
            <p:nvSpPr>
              <p:cNvPr id="1201" name="Google Shape;1201;p22"/>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2"/>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3" name="Google Shape;1203;p22"/>
          <p:cNvGrpSpPr/>
          <p:nvPr/>
        </p:nvGrpSpPr>
        <p:grpSpPr>
          <a:xfrm>
            <a:off x="-1570098" y="4560991"/>
            <a:ext cx="11522848" cy="761000"/>
            <a:chOff x="-1570098" y="4560991"/>
            <a:chExt cx="11522848" cy="761000"/>
          </a:xfrm>
        </p:grpSpPr>
        <p:sp>
          <p:nvSpPr>
            <p:cNvPr id="1204" name="Google Shape;1204;p22"/>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1205" name="Google Shape;1205;p22"/>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206" name="Google Shape;1206;p22"/>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1207" name="Google Shape;1207;p22"/>
            <p:cNvGrpSpPr/>
            <p:nvPr/>
          </p:nvGrpSpPr>
          <p:grpSpPr>
            <a:xfrm>
              <a:off x="334300" y="4829049"/>
              <a:ext cx="771403" cy="288460"/>
              <a:chOff x="8164200" y="4855049"/>
              <a:chExt cx="771403" cy="288460"/>
            </a:xfrm>
          </p:grpSpPr>
          <p:sp>
            <p:nvSpPr>
              <p:cNvPr id="1208" name="Google Shape;1208;p22"/>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2"/>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2"/>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 name="Google Shape;1211;p22"/>
            <p:cNvGrpSpPr/>
            <p:nvPr/>
          </p:nvGrpSpPr>
          <p:grpSpPr>
            <a:xfrm>
              <a:off x="1270875" y="4784224"/>
              <a:ext cx="331646" cy="342864"/>
              <a:chOff x="8489950" y="332499"/>
              <a:chExt cx="331646" cy="342864"/>
            </a:xfrm>
          </p:grpSpPr>
          <p:sp>
            <p:nvSpPr>
              <p:cNvPr id="1212" name="Google Shape;1212;p22"/>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2"/>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617"/>
        <p:cNvGrpSpPr/>
        <p:nvPr/>
      </p:nvGrpSpPr>
      <p:grpSpPr>
        <a:xfrm>
          <a:off x="0" y="0"/>
          <a:ext cx="0" cy="0"/>
          <a:chOff x="0" y="0"/>
          <a:chExt cx="0" cy="0"/>
        </a:xfrm>
      </p:grpSpPr>
      <p:grpSp>
        <p:nvGrpSpPr>
          <p:cNvPr id="1618" name="Google Shape;1618;p29"/>
          <p:cNvGrpSpPr/>
          <p:nvPr/>
        </p:nvGrpSpPr>
        <p:grpSpPr>
          <a:xfrm>
            <a:off x="75" y="50"/>
            <a:ext cx="9144183" cy="5413256"/>
            <a:chOff x="1619453" y="1201199"/>
            <a:chExt cx="3959892" cy="2344213"/>
          </a:xfrm>
        </p:grpSpPr>
        <p:sp>
          <p:nvSpPr>
            <p:cNvPr id="1619" name="Google Shape;1619;p29"/>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9"/>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9"/>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9"/>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9"/>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9"/>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9"/>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9"/>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9"/>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9"/>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4" name="Google Shape;1654;p29"/>
          <p:cNvSpPr txBox="1">
            <a:spLocks noGrp="1"/>
          </p:cNvSpPr>
          <p:nvPr>
            <p:ph type="ctrTitle"/>
          </p:nvPr>
        </p:nvSpPr>
        <p:spPr>
          <a:xfrm>
            <a:off x="1611975" y="813625"/>
            <a:ext cx="5919900" cy="105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None/>
              <a:defRPr sz="6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55" name="Google Shape;1655;p29"/>
          <p:cNvSpPr txBox="1">
            <a:spLocks noGrp="1"/>
          </p:cNvSpPr>
          <p:nvPr>
            <p:ph type="subTitle" idx="1"/>
          </p:nvPr>
        </p:nvSpPr>
        <p:spPr>
          <a:xfrm>
            <a:off x="2777775" y="1936150"/>
            <a:ext cx="35883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6" name="Google Shape;1656;p29"/>
          <p:cNvSpPr txBox="1">
            <a:spLocks noGrp="1"/>
          </p:cNvSpPr>
          <p:nvPr>
            <p:ph type="subTitle" idx="2"/>
          </p:nvPr>
        </p:nvSpPr>
        <p:spPr>
          <a:xfrm rot="-1283">
            <a:off x="2963700" y="4184197"/>
            <a:ext cx="3216600" cy="41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7" name="Google Shape;1657;p29"/>
          <p:cNvSpPr txBox="1"/>
          <p:nvPr/>
        </p:nvSpPr>
        <p:spPr>
          <a:xfrm>
            <a:off x="2963700" y="3298235"/>
            <a:ext cx="3216600" cy="751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dk1"/>
                </a:solidFill>
                <a:latin typeface="Arimo"/>
                <a:ea typeface="Arimo"/>
                <a:cs typeface="Arimo"/>
                <a:sym typeface="Arimo"/>
              </a:rPr>
              <a:t>CREDITS:</a:t>
            </a:r>
            <a:r>
              <a:rPr lang="en" sz="1100">
                <a:solidFill>
                  <a:schemeClr val="dk1"/>
                </a:solidFill>
                <a:latin typeface="Arimo"/>
                <a:ea typeface="Arimo"/>
                <a:cs typeface="Arimo"/>
                <a:sym typeface="Arimo"/>
              </a:rPr>
              <a:t> This presentation template was created by </a:t>
            </a:r>
            <a:r>
              <a:rPr lang="en" sz="1100" b="1">
                <a:solidFill>
                  <a:schemeClr val="dk1"/>
                </a:solidFill>
                <a:uFill>
                  <a:noFill/>
                </a:uFill>
                <a:latin typeface="Arimo"/>
                <a:ea typeface="Arimo"/>
                <a:cs typeface="Arimo"/>
                <a:sym typeface="Arimo"/>
                <a:hlinkClick r:id="rId2">
                  <a:extLst>
                    <a:ext uri="{A12FA001-AC4F-418D-AE19-62706E023703}">
                      <ahyp:hlinkClr xmlns:ahyp="http://schemas.microsoft.com/office/drawing/2018/hyperlinkcolor" val="tx"/>
                    </a:ext>
                  </a:extLst>
                </a:hlinkClick>
              </a:rPr>
              <a:t>Slidesgo</a:t>
            </a:r>
            <a:r>
              <a:rPr lang="en" sz="1100" b="1">
                <a:solidFill>
                  <a:schemeClr val="dk1"/>
                </a:solidFill>
                <a:latin typeface="Arimo"/>
                <a:ea typeface="Arimo"/>
                <a:cs typeface="Arimo"/>
                <a:sym typeface="Arimo"/>
              </a:rPr>
              <a:t>,</a:t>
            </a:r>
            <a:r>
              <a:rPr lang="en" sz="1100">
                <a:solidFill>
                  <a:schemeClr val="dk1"/>
                </a:solidFill>
                <a:latin typeface="Arimo"/>
                <a:ea typeface="Arimo"/>
                <a:cs typeface="Arimo"/>
                <a:sym typeface="Arimo"/>
              </a:rPr>
              <a:t> and includes icons by </a:t>
            </a:r>
            <a:r>
              <a:rPr lang="en" sz="1100" b="1">
                <a:solidFill>
                  <a:schemeClr val="dk1"/>
                </a:solidFill>
                <a:uFill>
                  <a:noFill/>
                </a:uFill>
                <a:latin typeface="Arimo"/>
                <a:ea typeface="Arimo"/>
                <a:cs typeface="Arimo"/>
                <a:sym typeface="Arimo"/>
                <a:hlinkClick r:id="rId3">
                  <a:extLst>
                    <a:ext uri="{A12FA001-AC4F-418D-AE19-62706E023703}">
                      <ahyp:hlinkClr xmlns:ahyp="http://schemas.microsoft.com/office/drawing/2018/hyperlinkcolor" val="tx"/>
                    </a:ext>
                  </a:extLst>
                </a:hlinkClick>
              </a:rPr>
              <a:t>Flaticon</a:t>
            </a:r>
            <a:r>
              <a:rPr lang="en" sz="1100" b="1">
                <a:solidFill>
                  <a:schemeClr val="dk1"/>
                </a:solidFill>
                <a:latin typeface="Arimo"/>
                <a:ea typeface="Arimo"/>
                <a:cs typeface="Arimo"/>
                <a:sym typeface="Arimo"/>
              </a:rPr>
              <a:t>,</a:t>
            </a:r>
            <a:r>
              <a:rPr lang="en" sz="1100">
                <a:solidFill>
                  <a:schemeClr val="dk1"/>
                </a:solidFill>
                <a:latin typeface="Arimo"/>
                <a:ea typeface="Arimo"/>
                <a:cs typeface="Arimo"/>
                <a:sym typeface="Arimo"/>
              </a:rPr>
              <a:t> and infographics &amp; images by </a:t>
            </a:r>
            <a:r>
              <a:rPr lang="en" sz="1100" b="1">
                <a:solidFill>
                  <a:schemeClr val="dk1"/>
                </a:solidFill>
                <a:uFill>
                  <a:noFill/>
                </a:uFill>
                <a:latin typeface="Arimo"/>
                <a:ea typeface="Arimo"/>
                <a:cs typeface="Arimo"/>
                <a:sym typeface="Arimo"/>
                <a:hlinkClick r:id="rId4">
                  <a:extLst>
                    <a:ext uri="{A12FA001-AC4F-418D-AE19-62706E023703}">
                      <ahyp:hlinkClr xmlns:ahyp="http://schemas.microsoft.com/office/drawing/2018/hyperlinkcolor" val="tx"/>
                    </a:ext>
                  </a:extLst>
                </a:hlinkClick>
              </a:rPr>
              <a:t>Freepik</a:t>
            </a:r>
            <a:endParaRPr sz="1100" b="1">
              <a:solidFill>
                <a:schemeClr val="dk1"/>
              </a:solidFill>
              <a:latin typeface="Arimo"/>
              <a:ea typeface="Arimo"/>
              <a:cs typeface="Arimo"/>
              <a:sym typeface="Arimo"/>
            </a:endParaRPr>
          </a:p>
        </p:txBody>
      </p:sp>
      <p:grpSp>
        <p:nvGrpSpPr>
          <p:cNvPr id="1658" name="Google Shape;1658;p29"/>
          <p:cNvGrpSpPr/>
          <p:nvPr/>
        </p:nvGrpSpPr>
        <p:grpSpPr>
          <a:xfrm>
            <a:off x="-1630264" y="-189410"/>
            <a:ext cx="11764677" cy="790400"/>
            <a:chOff x="-1630264" y="-189410"/>
            <a:chExt cx="11764677" cy="790400"/>
          </a:xfrm>
        </p:grpSpPr>
        <p:sp>
          <p:nvSpPr>
            <p:cNvPr id="1659" name="Google Shape;1659;p29"/>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1660" name="Google Shape;1660;p29"/>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661" name="Google Shape;1661;p29"/>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1662" name="Google Shape;1662;p29"/>
            <p:cNvGrpSpPr/>
            <p:nvPr/>
          </p:nvGrpSpPr>
          <p:grpSpPr>
            <a:xfrm>
              <a:off x="6406513" y="222225"/>
              <a:ext cx="346813" cy="186675"/>
              <a:chOff x="6406513" y="269575"/>
              <a:chExt cx="346813" cy="186675"/>
            </a:xfrm>
          </p:grpSpPr>
          <p:sp>
            <p:nvSpPr>
              <p:cNvPr id="1663" name="Google Shape;1663;p29"/>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29"/>
            <p:cNvGrpSpPr/>
            <p:nvPr/>
          </p:nvGrpSpPr>
          <p:grpSpPr>
            <a:xfrm>
              <a:off x="8733500" y="-1"/>
              <a:ext cx="331646" cy="342864"/>
              <a:chOff x="8489950" y="332499"/>
              <a:chExt cx="331646" cy="342864"/>
            </a:xfrm>
          </p:grpSpPr>
          <p:sp>
            <p:nvSpPr>
              <p:cNvPr id="1666" name="Google Shape;1666;p29"/>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8" name="Google Shape;1668;p29"/>
          <p:cNvGrpSpPr/>
          <p:nvPr/>
        </p:nvGrpSpPr>
        <p:grpSpPr>
          <a:xfrm>
            <a:off x="-1570098" y="4560991"/>
            <a:ext cx="11522848" cy="761000"/>
            <a:chOff x="-1570098" y="4560991"/>
            <a:chExt cx="11522848" cy="761000"/>
          </a:xfrm>
        </p:grpSpPr>
        <p:sp>
          <p:nvSpPr>
            <p:cNvPr id="1669" name="Google Shape;1669;p29"/>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1670" name="Google Shape;1670;p29"/>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671" name="Google Shape;1671;p29"/>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1672" name="Google Shape;1672;p29"/>
            <p:cNvGrpSpPr/>
            <p:nvPr/>
          </p:nvGrpSpPr>
          <p:grpSpPr>
            <a:xfrm>
              <a:off x="334300" y="4829049"/>
              <a:ext cx="771403" cy="288460"/>
              <a:chOff x="8164200" y="4855049"/>
              <a:chExt cx="771403" cy="288460"/>
            </a:xfrm>
          </p:grpSpPr>
          <p:sp>
            <p:nvSpPr>
              <p:cNvPr id="1673" name="Google Shape;1673;p29"/>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29"/>
            <p:cNvGrpSpPr/>
            <p:nvPr/>
          </p:nvGrpSpPr>
          <p:grpSpPr>
            <a:xfrm>
              <a:off x="1270875" y="4784224"/>
              <a:ext cx="331646" cy="342864"/>
              <a:chOff x="8489950" y="332499"/>
              <a:chExt cx="331646" cy="342864"/>
            </a:xfrm>
          </p:grpSpPr>
          <p:sp>
            <p:nvSpPr>
              <p:cNvPr id="1677" name="Google Shape;1677;p29"/>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79"/>
        <p:cNvGrpSpPr/>
        <p:nvPr/>
      </p:nvGrpSpPr>
      <p:grpSpPr>
        <a:xfrm>
          <a:off x="0" y="0"/>
          <a:ext cx="0" cy="0"/>
          <a:chOff x="0" y="0"/>
          <a:chExt cx="0" cy="0"/>
        </a:xfrm>
      </p:grpSpPr>
      <p:grpSp>
        <p:nvGrpSpPr>
          <p:cNvPr id="1680" name="Google Shape;1680;p30"/>
          <p:cNvGrpSpPr/>
          <p:nvPr/>
        </p:nvGrpSpPr>
        <p:grpSpPr>
          <a:xfrm>
            <a:off x="75" y="50"/>
            <a:ext cx="9144183" cy="5413256"/>
            <a:chOff x="1619453" y="1201199"/>
            <a:chExt cx="3959892" cy="2344213"/>
          </a:xfrm>
        </p:grpSpPr>
        <p:sp>
          <p:nvSpPr>
            <p:cNvPr id="1681" name="Google Shape;1681;p30"/>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0"/>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0"/>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0"/>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a:off x="-1630264" y="-189410"/>
            <a:ext cx="11764677" cy="790400"/>
            <a:chOff x="-1630264" y="-189410"/>
            <a:chExt cx="11764677" cy="790400"/>
          </a:xfrm>
        </p:grpSpPr>
        <p:sp>
          <p:nvSpPr>
            <p:cNvPr id="1717" name="Google Shape;1717;p30"/>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1718" name="Google Shape;1718;p3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719" name="Google Shape;1719;p3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1720" name="Google Shape;1720;p30"/>
            <p:cNvGrpSpPr/>
            <p:nvPr/>
          </p:nvGrpSpPr>
          <p:grpSpPr>
            <a:xfrm>
              <a:off x="6406513" y="222225"/>
              <a:ext cx="346813" cy="186675"/>
              <a:chOff x="6406513" y="269575"/>
              <a:chExt cx="346813" cy="186675"/>
            </a:xfrm>
          </p:grpSpPr>
          <p:sp>
            <p:nvSpPr>
              <p:cNvPr id="1721" name="Google Shape;1721;p30"/>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30"/>
            <p:cNvGrpSpPr/>
            <p:nvPr/>
          </p:nvGrpSpPr>
          <p:grpSpPr>
            <a:xfrm>
              <a:off x="8733500" y="-1"/>
              <a:ext cx="331646" cy="342864"/>
              <a:chOff x="8489950" y="332499"/>
              <a:chExt cx="331646" cy="342864"/>
            </a:xfrm>
          </p:grpSpPr>
          <p:sp>
            <p:nvSpPr>
              <p:cNvPr id="1724" name="Google Shape;1724;p30"/>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6" name="Google Shape;1726;p30"/>
          <p:cNvGrpSpPr/>
          <p:nvPr/>
        </p:nvGrpSpPr>
        <p:grpSpPr>
          <a:xfrm>
            <a:off x="-1570098" y="4560991"/>
            <a:ext cx="11522848" cy="761000"/>
            <a:chOff x="-1570098" y="4560991"/>
            <a:chExt cx="11522848" cy="761000"/>
          </a:xfrm>
        </p:grpSpPr>
        <p:sp>
          <p:nvSpPr>
            <p:cNvPr id="1727" name="Google Shape;1727;p30"/>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1728" name="Google Shape;1728;p3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729" name="Google Shape;1729;p3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1730" name="Google Shape;1730;p30"/>
            <p:cNvGrpSpPr/>
            <p:nvPr/>
          </p:nvGrpSpPr>
          <p:grpSpPr>
            <a:xfrm>
              <a:off x="334300" y="4829049"/>
              <a:ext cx="771403" cy="288460"/>
              <a:chOff x="8164200" y="4855049"/>
              <a:chExt cx="771403" cy="288460"/>
            </a:xfrm>
          </p:grpSpPr>
          <p:sp>
            <p:nvSpPr>
              <p:cNvPr id="1731" name="Google Shape;1731;p30"/>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0"/>
            <p:cNvGrpSpPr/>
            <p:nvPr/>
          </p:nvGrpSpPr>
          <p:grpSpPr>
            <a:xfrm>
              <a:off x="1270875" y="4784224"/>
              <a:ext cx="331646" cy="342864"/>
              <a:chOff x="8489950" y="332499"/>
              <a:chExt cx="331646" cy="342864"/>
            </a:xfrm>
          </p:grpSpPr>
          <p:sp>
            <p:nvSpPr>
              <p:cNvPr id="1735" name="Google Shape;1735;p30"/>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37"/>
        <p:cNvGrpSpPr/>
        <p:nvPr/>
      </p:nvGrpSpPr>
      <p:grpSpPr>
        <a:xfrm>
          <a:off x="0" y="0"/>
          <a:ext cx="0" cy="0"/>
          <a:chOff x="0" y="0"/>
          <a:chExt cx="0" cy="0"/>
        </a:xfrm>
      </p:grpSpPr>
      <p:grpSp>
        <p:nvGrpSpPr>
          <p:cNvPr id="1738" name="Google Shape;1738;p31"/>
          <p:cNvGrpSpPr/>
          <p:nvPr/>
        </p:nvGrpSpPr>
        <p:grpSpPr>
          <a:xfrm>
            <a:off x="75" y="50"/>
            <a:ext cx="9144183" cy="5413256"/>
            <a:chOff x="1619453" y="1201199"/>
            <a:chExt cx="3959892" cy="2344213"/>
          </a:xfrm>
        </p:grpSpPr>
        <p:sp>
          <p:nvSpPr>
            <p:cNvPr id="1739" name="Google Shape;1739;p31"/>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1"/>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1"/>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1"/>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1"/>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1"/>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74" name="Google Shape;1774;p31"/>
          <p:cNvPicPr preferRelativeResize="0"/>
          <p:nvPr/>
        </p:nvPicPr>
        <p:blipFill rotWithShape="1">
          <a:blip r:embed="rId2">
            <a:alphaModFix/>
          </a:blip>
          <a:srcRect l="12492" t="18400" r="12342" b="12005"/>
          <a:stretch/>
        </p:blipFill>
        <p:spPr>
          <a:xfrm>
            <a:off x="8552275" y="3029175"/>
            <a:ext cx="1377700" cy="1275544"/>
          </a:xfrm>
          <a:prstGeom prst="rect">
            <a:avLst/>
          </a:prstGeom>
          <a:noFill/>
          <a:ln>
            <a:noFill/>
          </a:ln>
        </p:spPr>
      </p:pic>
      <p:pic>
        <p:nvPicPr>
          <p:cNvPr id="1775" name="Google Shape;1775;p31"/>
          <p:cNvPicPr preferRelativeResize="0"/>
          <p:nvPr/>
        </p:nvPicPr>
        <p:blipFill rotWithShape="1">
          <a:blip r:embed="rId2">
            <a:alphaModFix/>
          </a:blip>
          <a:srcRect l="12492" t="18400" r="12342" b="12005"/>
          <a:stretch/>
        </p:blipFill>
        <p:spPr>
          <a:xfrm>
            <a:off x="-248325" y="592308"/>
            <a:ext cx="1452025" cy="13443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1"/>
        <p:cNvGrpSpPr/>
        <p:nvPr/>
      </p:nvGrpSpPr>
      <p:grpSpPr>
        <a:xfrm>
          <a:off x="0" y="0"/>
          <a:ext cx="0" cy="0"/>
          <a:chOff x="0" y="0"/>
          <a:chExt cx="0" cy="0"/>
        </a:xfrm>
      </p:grpSpPr>
      <p:grpSp>
        <p:nvGrpSpPr>
          <p:cNvPr id="172" name="Google Shape;172;p4"/>
          <p:cNvGrpSpPr/>
          <p:nvPr/>
        </p:nvGrpSpPr>
        <p:grpSpPr>
          <a:xfrm>
            <a:off x="75" y="50"/>
            <a:ext cx="9144183" cy="5413256"/>
            <a:chOff x="1619453" y="1201199"/>
            <a:chExt cx="3959892" cy="2344213"/>
          </a:xfrm>
        </p:grpSpPr>
        <p:sp>
          <p:nvSpPr>
            <p:cNvPr id="173" name="Google Shape;173;p4"/>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4"/>
          <p:cNvSpPr txBox="1">
            <a:spLocks noGrp="1"/>
          </p:cNvSpPr>
          <p:nvPr>
            <p:ph type="body" idx="1"/>
          </p:nvPr>
        </p:nvSpPr>
        <p:spPr>
          <a:xfrm>
            <a:off x="720000" y="1174500"/>
            <a:ext cx="7704000" cy="342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grpSp>
        <p:nvGrpSpPr>
          <p:cNvPr id="210" name="Google Shape;210;p4"/>
          <p:cNvGrpSpPr/>
          <p:nvPr/>
        </p:nvGrpSpPr>
        <p:grpSpPr>
          <a:xfrm>
            <a:off x="-1630264" y="-189410"/>
            <a:ext cx="11764677" cy="790400"/>
            <a:chOff x="-1630264" y="-189410"/>
            <a:chExt cx="11764677" cy="790400"/>
          </a:xfrm>
        </p:grpSpPr>
        <p:sp>
          <p:nvSpPr>
            <p:cNvPr id="211" name="Google Shape;211;p4"/>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212" name="Google Shape;212;p4"/>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213" name="Google Shape;213;p4"/>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214" name="Google Shape;214;p4"/>
            <p:cNvGrpSpPr/>
            <p:nvPr/>
          </p:nvGrpSpPr>
          <p:grpSpPr>
            <a:xfrm>
              <a:off x="6406513" y="222225"/>
              <a:ext cx="346813" cy="186675"/>
              <a:chOff x="6406513" y="269575"/>
              <a:chExt cx="346813" cy="186675"/>
            </a:xfrm>
          </p:grpSpPr>
          <p:sp>
            <p:nvSpPr>
              <p:cNvPr id="215" name="Google Shape;215;p4"/>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4"/>
            <p:cNvGrpSpPr/>
            <p:nvPr/>
          </p:nvGrpSpPr>
          <p:grpSpPr>
            <a:xfrm>
              <a:off x="8733500" y="-1"/>
              <a:ext cx="331646" cy="342864"/>
              <a:chOff x="8489950" y="332499"/>
              <a:chExt cx="331646" cy="342864"/>
            </a:xfrm>
          </p:grpSpPr>
          <p:sp>
            <p:nvSpPr>
              <p:cNvPr id="218" name="Google Shape;218;p4"/>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 name="Google Shape;220;p4"/>
          <p:cNvGrpSpPr/>
          <p:nvPr/>
        </p:nvGrpSpPr>
        <p:grpSpPr>
          <a:xfrm>
            <a:off x="-1570098" y="4560991"/>
            <a:ext cx="11522848" cy="761000"/>
            <a:chOff x="-1570098" y="4560991"/>
            <a:chExt cx="11522848" cy="761000"/>
          </a:xfrm>
        </p:grpSpPr>
        <p:sp>
          <p:nvSpPr>
            <p:cNvPr id="221" name="Google Shape;221;p4"/>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222" name="Google Shape;222;p4"/>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223" name="Google Shape;223;p4"/>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224" name="Google Shape;224;p4"/>
            <p:cNvGrpSpPr/>
            <p:nvPr/>
          </p:nvGrpSpPr>
          <p:grpSpPr>
            <a:xfrm>
              <a:off x="334300" y="4829049"/>
              <a:ext cx="771403" cy="288460"/>
              <a:chOff x="8164200" y="4855049"/>
              <a:chExt cx="771403" cy="288460"/>
            </a:xfrm>
          </p:grpSpPr>
          <p:sp>
            <p:nvSpPr>
              <p:cNvPr id="225" name="Google Shape;225;p4"/>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4"/>
            <p:cNvGrpSpPr/>
            <p:nvPr/>
          </p:nvGrpSpPr>
          <p:grpSpPr>
            <a:xfrm>
              <a:off x="1270875" y="4784224"/>
              <a:ext cx="331646" cy="342864"/>
              <a:chOff x="8489950" y="332499"/>
              <a:chExt cx="331646" cy="342864"/>
            </a:xfrm>
          </p:grpSpPr>
          <p:sp>
            <p:nvSpPr>
              <p:cNvPr id="229" name="Google Shape;229;p4"/>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4"/>
        <p:cNvGrpSpPr/>
        <p:nvPr/>
      </p:nvGrpSpPr>
      <p:grpSpPr>
        <a:xfrm>
          <a:off x="0" y="0"/>
          <a:ext cx="0" cy="0"/>
          <a:chOff x="0" y="0"/>
          <a:chExt cx="0" cy="0"/>
        </a:xfrm>
      </p:grpSpPr>
      <p:grpSp>
        <p:nvGrpSpPr>
          <p:cNvPr id="295" name="Google Shape;295;p6"/>
          <p:cNvGrpSpPr/>
          <p:nvPr/>
        </p:nvGrpSpPr>
        <p:grpSpPr>
          <a:xfrm>
            <a:off x="75" y="50"/>
            <a:ext cx="9144183" cy="5413256"/>
            <a:chOff x="1619453" y="1201199"/>
            <a:chExt cx="3959892" cy="2344213"/>
          </a:xfrm>
        </p:grpSpPr>
        <p:sp>
          <p:nvSpPr>
            <p:cNvPr id="296" name="Google Shape;296;p6"/>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6"/>
          <p:cNvSpPr txBox="1">
            <a:spLocks noGrp="1"/>
          </p:cNvSpPr>
          <p:nvPr>
            <p:ph type="title"/>
          </p:nvPr>
        </p:nvSpPr>
        <p:spPr>
          <a:xfrm>
            <a:off x="720000" y="557784"/>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32" name="Google Shape;332;p6"/>
          <p:cNvGrpSpPr/>
          <p:nvPr/>
        </p:nvGrpSpPr>
        <p:grpSpPr>
          <a:xfrm>
            <a:off x="-1630264" y="-189410"/>
            <a:ext cx="11764677" cy="790400"/>
            <a:chOff x="-1630264" y="-189410"/>
            <a:chExt cx="11764677" cy="790400"/>
          </a:xfrm>
        </p:grpSpPr>
        <p:sp>
          <p:nvSpPr>
            <p:cNvPr id="333" name="Google Shape;333;p6"/>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334" name="Google Shape;334;p6"/>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335" name="Google Shape;335;p6"/>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336" name="Google Shape;336;p6"/>
            <p:cNvGrpSpPr/>
            <p:nvPr/>
          </p:nvGrpSpPr>
          <p:grpSpPr>
            <a:xfrm>
              <a:off x="6406513" y="222225"/>
              <a:ext cx="346813" cy="186675"/>
              <a:chOff x="6406513" y="269575"/>
              <a:chExt cx="346813" cy="186675"/>
            </a:xfrm>
          </p:grpSpPr>
          <p:sp>
            <p:nvSpPr>
              <p:cNvPr id="337" name="Google Shape;337;p6"/>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6"/>
            <p:cNvGrpSpPr/>
            <p:nvPr/>
          </p:nvGrpSpPr>
          <p:grpSpPr>
            <a:xfrm>
              <a:off x="8733500" y="-1"/>
              <a:ext cx="331646" cy="342864"/>
              <a:chOff x="8489950" y="332499"/>
              <a:chExt cx="331646" cy="342864"/>
            </a:xfrm>
          </p:grpSpPr>
          <p:sp>
            <p:nvSpPr>
              <p:cNvPr id="340" name="Google Shape;340;p6"/>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2" name="Google Shape;342;p6"/>
          <p:cNvGrpSpPr/>
          <p:nvPr/>
        </p:nvGrpSpPr>
        <p:grpSpPr>
          <a:xfrm>
            <a:off x="-1570098" y="4560991"/>
            <a:ext cx="11522848" cy="761000"/>
            <a:chOff x="-1570098" y="4560991"/>
            <a:chExt cx="11522848" cy="761000"/>
          </a:xfrm>
        </p:grpSpPr>
        <p:sp>
          <p:nvSpPr>
            <p:cNvPr id="343" name="Google Shape;343;p6"/>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344" name="Google Shape;344;p6"/>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345" name="Google Shape;345;p6"/>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346" name="Google Shape;346;p6"/>
            <p:cNvGrpSpPr/>
            <p:nvPr/>
          </p:nvGrpSpPr>
          <p:grpSpPr>
            <a:xfrm>
              <a:off x="334300" y="4829049"/>
              <a:ext cx="771403" cy="288460"/>
              <a:chOff x="8164200" y="4855049"/>
              <a:chExt cx="771403" cy="288460"/>
            </a:xfrm>
          </p:grpSpPr>
          <p:sp>
            <p:nvSpPr>
              <p:cNvPr id="347" name="Google Shape;347;p6"/>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6"/>
            <p:cNvGrpSpPr/>
            <p:nvPr/>
          </p:nvGrpSpPr>
          <p:grpSpPr>
            <a:xfrm>
              <a:off x="1270875" y="4784224"/>
              <a:ext cx="331646" cy="342864"/>
              <a:chOff x="8489950" y="332499"/>
              <a:chExt cx="331646" cy="342864"/>
            </a:xfrm>
          </p:grpSpPr>
          <p:sp>
            <p:nvSpPr>
              <p:cNvPr id="351" name="Google Shape;351;p6"/>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3"/>
        <p:cNvGrpSpPr/>
        <p:nvPr/>
      </p:nvGrpSpPr>
      <p:grpSpPr>
        <a:xfrm>
          <a:off x="0" y="0"/>
          <a:ext cx="0" cy="0"/>
          <a:chOff x="0" y="0"/>
          <a:chExt cx="0" cy="0"/>
        </a:xfrm>
      </p:grpSpPr>
      <p:grpSp>
        <p:nvGrpSpPr>
          <p:cNvPr id="354" name="Google Shape;354;p7"/>
          <p:cNvGrpSpPr/>
          <p:nvPr/>
        </p:nvGrpSpPr>
        <p:grpSpPr>
          <a:xfrm>
            <a:off x="75" y="50"/>
            <a:ext cx="9144183" cy="5413256"/>
            <a:chOff x="1619453" y="1201199"/>
            <a:chExt cx="3959892" cy="2344213"/>
          </a:xfrm>
        </p:grpSpPr>
        <p:sp>
          <p:nvSpPr>
            <p:cNvPr id="355" name="Google Shape;355;p7"/>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7"/>
          <p:cNvSpPr txBox="1">
            <a:spLocks noGrp="1"/>
          </p:cNvSpPr>
          <p:nvPr>
            <p:ph type="title"/>
          </p:nvPr>
        </p:nvSpPr>
        <p:spPr>
          <a:xfrm>
            <a:off x="720000" y="557922"/>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1" name="Google Shape;391;p7"/>
          <p:cNvSpPr txBox="1">
            <a:spLocks noGrp="1"/>
          </p:cNvSpPr>
          <p:nvPr>
            <p:ph type="subTitle" idx="1"/>
          </p:nvPr>
        </p:nvSpPr>
        <p:spPr>
          <a:xfrm rot="-458">
            <a:off x="719995" y="1699173"/>
            <a:ext cx="4503600" cy="2198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1600"/>
              </a:spcBef>
              <a:spcAft>
                <a:spcPts val="0"/>
              </a:spcAft>
              <a:buSzPts val="1400"/>
              <a:buChar char="■"/>
              <a:defRPr/>
            </a:lvl3pPr>
            <a:lvl4pPr lvl="3" rtl="0">
              <a:lnSpc>
                <a:spcPct val="100000"/>
              </a:lnSpc>
              <a:spcBef>
                <a:spcPts val="1600"/>
              </a:spcBef>
              <a:spcAft>
                <a:spcPts val="0"/>
              </a:spcAft>
              <a:buSzPts val="1400"/>
              <a:buChar char="●"/>
              <a:defRPr/>
            </a:lvl4pPr>
            <a:lvl5pPr lvl="4" rtl="0">
              <a:lnSpc>
                <a:spcPct val="100000"/>
              </a:lnSpc>
              <a:spcBef>
                <a:spcPts val="1600"/>
              </a:spcBef>
              <a:spcAft>
                <a:spcPts val="0"/>
              </a:spcAft>
              <a:buSzPts val="1400"/>
              <a:buChar char="○"/>
              <a:defRPr/>
            </a:lvl5pPr>
            <a:lvl6pPr lvl="5" rtl="0">
              <a:lnSpc>
                <a:spcPct val="100000"/>
              </a:lnSpc>
              <a:spcBef>
                <a:spcPts val="1600"/>
              </a:spcBef>
              <a:spcAft>
                <a:spcPts val="0"/>
              </a:spcAft>
              <a:buSzPts val="1400"/>
              <a:buChar char="■"/>
              <a:defRPr/>
            </a:lvl6pPr>
            <a:lvl7pPr lvl="6" rtl="0">
              <a:lnSpc>
                <a:spcPct val="100000"/>
              </a:lnSpc>
              <a:spcBef>
                <a:spcPts val="1600"/>
              </a:spcBef>
              <a:spcAft>
                <a:spcPts val="0"/>
              </a:spcAft>
              <a:buSzPts val="1400"/>
              <a:buChar char="●"/>
              <a:defRPr/>
            </a:lvl7pPr>
            <a:lvl8pPr lvl="7" rtl="0">
              <a:lnSpc>
                <a:spcPct val="100000"/>
              </a:lnSpc>
              <a:spcBef>
                <a:spcPts val="1600"/>
              </a:spcBef>
              <a:spcAft>
                <a:spcPts val="0"/>
              </a:spcAft>
              <a:buSzPts val="1400"/>
              <a:buChar char="○"/>
              <a:defRPr/>
            </a:lvl8pPr>
            <a:lvl9pPr lvl="8" rtl="0">
              <a:lnSpc>
                <a:spcPct val="100000"/>
              </a:lnSpc>
              <a:spcBef>
                <a:spcPts val="1600"/>
              </a:spcBef>
              <a:spcAft>
                <a:spcPts val="1600"/>
              </a:spcAft>
              <a:buSzPts val="1400"/>
              <a:buChar char="■"/>
              <a:defRPr/>
            </a:lvl9pPr>
          </a:lstStyle>
          <a:p>
            <a:endParaRPr/>
          </a:p>
        </p:txBody>
      </p:sp>
      <p:grpSp>
        <p:nvGrpSpPr>
          <p:cNvPr id="392" name="Google Shape;392;p7"/>
          <p:cNvGrpSpPr/>
          <p:nvPr/>
        </p:nvGrpSpPr>
        <p:grpSpPr>
          <a:xfrm>
            <a:off x="-1630264" y="-189410"/>
            <a:ext cx="11764677" cy="790400"/>
            <a:chOff x="-1630264" y="-189410"/>
            <a:chExt cx="11764677" cy="790400"/>
          </a:xfrm>
        </p:grpSpPr>
        <p:sp>
          <p:nvSpPr>
            <p:cNvPr id="393" name="Google Shape;393;p7"/>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394" name="Google Shape;394;p7"/>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395" name="Google Shape;395;p7"/>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396" name="Google Shape;396;p7"/>
            <p:cNvGrpSpPr/>
            <p:nvPr/>
          </p:nvGrpSpPr>
          <p:grpSpPr>
            <a:xfrm>
              <a:off x="6406513" y="222225"/>
              <a:ext cx="346813" cy="186675"/>
              <a:chOff x="6406513" y="269575"/>
              <a:chExt cx="346813" cy="186675"/>
            </a:xfrm>
          </p:grpSpPr>
          <p:sp>
            <p:nvSpPr>
              <p:cNvPr id="397" name="Google Shape;397;p7"/>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7"/>
            <p:cNvGrpSpPr/>
            <p:nvPr/>
          </p:nvGrpSpPr>
          <p:grpSpPr>
            <a:xfrm>
              <a:off x="8733500" y="-1"/>
              <a:ext cx="331646" cy="342864"/>
              <a:chOff x="8489950" y="332499"/>
              <a:chExt cx="331646" cy="342864"/>
            </a:xfrm>
          </p:grpSpPr>
          <p:sp>
            <p:nvSpPr>
              <p:cNvPr id="400" name="Google Shape;400;p7"/>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2" name="Google Shape;402;p7"/>
          <p:cNvGrpSpPr/>
          <p:nvPr/>
        </p:nvGrpSpPr>
        <p:grpSpPr>
          <a:xfrm>
            <a:off x="-1570098" y="4560991"/>
            <a:ext cx="11522848" cy="761000"/>
            <a:chOff x="-1570098" y="4560991"/>
            <a:chExt cx="11522848" cy="761000"/>
          </a:xfrm>
        </p:grpSpPr>
        <p:sp>
          <p:nvSpPr>
            <p:cNvPr id="403" name="Google Shape;403;p7"/>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404" name="Google Shape;404;p7"/>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405" name="Google Shape;405;p7"/>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406" name="Google Shape;406;p7"/>
            <p:cNvGrpSpPr/>
            <p:nvPr/>
          </p:nvGrpSpPr>
          <p:grpSpPr>
            <a:xfrm>
              <a:off x="334300" y="4829049"/>
              <a:ext cx="771403" cy="288460"/>
              <a:chOff x="8164200" y="4855049"/>
              <a:chExt cx="771403" cy="288460"/>
            </a:xfrm>
          </p:grpSpPr>
          <p:sp>
            <p:nvSpPr>
              <p:cNvPr id="407" name="Google Shape;407;p7"/>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7"/>
            <p:cNvGrpSpPr/>
            <p:nvPr/>
          </p:nvGrpSpPr>
          <p:grpSpPr>
            <a:xfrm>
              <a:off x="1270875" y="4784224"/>
              <a:ext cx="331646" cy="342864"/>
              <a:chOff x="8489950" y="332499"/>
              <a:chExt cx="331646" cy="342864"/>
            </a:xfrm>
          </p:grpSpPr>
          <p:sp>
            <p:nvSpPr>
              <p:cNvPr id="411" name="Google Shape;411;p7"/>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2"/>
        <p:cNvGrpSpPr/>
        <p:nvPr/>
      </p:nvGrpSpPr>
      <p:grpSpPr>
        <a:xfrm>
          <a:off x="0" y="0"/>
          <a:ext cx="0" cy="0"/>
          <a:chOff x="0" y="0"/>
          <a:chExt cx="0" cy="0"/>
        </a:xfrm>
      </p:grpSpPr>
      <p:grpSp>
        <p:nvGrpSpPr>
          <p:cNvPr id="473" name="Google Shape;473;p9"/>
          <p:cNvGrpSpPr/>
          <p:nvPr/>
        </p:nvGrpSpPr>
        <p:grpSpPr>
          <a:xfrm>
            <a:off x="75" y="50"/>
            <a:ext cx="9144183" cy="5413256"/>
            <a:chOff x="1619453" y="1201199"/>
            <a:chExt cx="3959892" cy="2344213"/>
          </a:xfrm>
        </p:grpSpPr>
        <p:sp>
          <p:nvSpPr>
            <p:cNvPr id="474" name="Google Shape;474;p9"/>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9"/>
          <p:cNvSpPr txBox="1">
            <a:spLocks noGrp="1"/>
          </p:cNvSpPr>
          <p:nvPr>
            <p:ph type="title"/>
          </p:nvPr>
        </p:nvSpPr>
        <p:spPr>
          <a:xfrm>
            <a:off x="1634400" y="1536148"/>
            <a:ext cx="5875200" cy="1009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0" name="Google Shape;510;p9"/>
          <p:cNvSpPr txBox="1">
            <a:spLocks noGrp="1"/>
          </p:cNvSpPr>
          <p:nvPr>
            <p:ph type="subTitle" idx="1"/>
          </p:nvPr>
        </p:nvSpPr>
        <p:spPr>
          <a:xfrm>
            <a:off x="2159925" y="2537100"/>
            <a:ext cx="4824000" cy="12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11" name="Google Shape;511;p9"/>
          <p:cNvGrpSpPr/>
          <p:nvPr/>
        </p:nvGrpSpPr>
        <p:grpSpPr>
          <a:xfrm>
            <a:off x="-1630264" y="-189410"/>
            <a:ext cx="11764677" cy="790400"/>
            <a:chOff x="-1630264" y="-189410"/>
            <a:chExt cx="11764677" cy="790400"/>
          </a:xfrm>
        </p:grpSpPr>
        <p:sp>
          <p:nvSpPr>
            <p:cNvPr id="512" name="Google Shape;512;p9"/>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513" name="Google Shape;513;p9"/>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514" name="Google Shape;514;p9"/>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515" name="Google Shape;515;p9"/>
            <p:cNvGrpSpPr/>
            <p:nvPr/>
          </p:nvGrpSpPr>
          <p:grpSpPr>
            <a:xfrm>
              <a:off x="6406513" y="222225"/>
              <a:ext cx="346813" cy="186675"/>
              <a:chOff x="6406513" y="269575"/>
              <a:chExt cx="346813" cy="186675"/>
            </a:xfrm>
          </p:grpSpPr>
          <p:sp>
            <p:nvSpPr>
              <p:cNvPr id="516" name="Google Shape;516;p9"/>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9"/>
            <p:cNvGrpSpPr/>
            <p:nvPr/>
          </p:nvGrpSpPr>
          <p:grpSpPr>
            <a:xfrm>
              <a:off x="8733500" y="-1"/>
              <a:ext cx="331646" cy="342864"/>
              <a:chOff x="8489950" y="332499"/>
              <a:chExt cx="331646" cy="342864"/>
            </a:xfrm>
          </p:grpSpPr>
          <p:sp>
            <p:nvSpPr>
              <p:cNvPr id="519" name="Google Shape;519;p9"/>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1" name="Google Shape;521;p9"/>
          <p:cNvGrpSpPr/>
          <p:nvPr/>
        </p:nvGrpSpPr>
        <p:grpSpPr>
          <a:xfrm>
            <a:off x="-1570098" y="4560991"/>
            <a:ext cx="11522848" cy="761000"/>
            <a:chOff x="-1570098" y="4560991"/>
            <a:chExt cx="11522848" cy="761000"/>
          </a:xfrm>
        </p:grpSpPr>
        <p:sp>
          <p:nvSpPr>
            <p:cNvPr id="522" name="Google Shape;522;p9"/>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523" name="Google Shape;523;p9"/>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524" name="Google Shape;524;p9"/>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525" name="Google Shape;525;p9"/>
            <p:cNvGrpSpPr/>
            <p:nvPr/>
          </p:nvGrpSpPr>
          <p:grpSpPr>
            <a:xfrm>
              <a:off x="334300" y="4829049"/>
              <a:ext cx="771403" cy="288460"/>
              <a:chOff x="8164200" y="4855049"/>
              <a:chExt cx="771403" cy="288460"/>
            </a:xfrm>
          </p:grpSpPr>
          <p:sp>
            <p:nvSpPr>
              <p:cNvPr id="526" name="Google Shape;526;p9"/>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9"/>
            <p:cNvGrpSpPr/>
            <p:nvPr/>
          </p:nvGrpSpPr>
          <p:grpSpPr>
            <a:xfrm>
              <a:off x="1270875" y="4784224"/>
              <a:ext cx="331646" cy="342864"/>
              <a:chOff x="8489950" y="332499"/>
              <a:chExt cx="331646" cy="342864"/>
            </a:xfrm>
          </p:grpSpPr>
          <p:sp>
            <p:nvSpPr>
              <p:cNvPr id="530" name="Google Shape;530;p9"/>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4"/>
        <p:cNvGrpSpPr/>
        <p:nvPr/>
      </p:nvGrpSpPr>
      <p:grpSpPr>
        <a:xfrm>
          <a:off x="0" y="0"/>
          <a:ext cx="0" cy="0"/>
          <a:chOff x="0" y="0"/>
          <a:chExt cx="0" cy="0"/>
        </a:xfrm>
      </p:grpSpPr>
      <p:grpSp>
        <p:nvGrpSpPr>
          <p:cNvPr id="535" name="Google Shape;535;p11"/>
          <p:cNvGrpSpPr/>
          <p:nvPr/>
        </p:nvGrpSpPr>
        <p:grpSpPr>
          <a:xfrm>
            <a:off x="75" y="50"/>
            <a:ext cx="9144183" cy="5413256"/>
            <a:chOff x="1619453" y="1201199"/>
            <a:chExt cx="3959892" cy="2344213"/>
          </a:xfrm>
        </p:grpSpPr>
        <p:sp>
          <p:nvSpPr>
            <p:cNvPr id="536" name="Google Shape;536;p11"/>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1"/>
          <p:cNvSpPr txBox="1">
            <a:spLocks noGrp="1"/>
          </p:cNvSpPr>
          <p:nvPr>
            <p:ph type="subTitle" idx="1"/>
          </p:nvPr>
        </p:nvSpPr>
        <p:spPr>
          <a:xfrm>
            <a:off x="1977340" y="3079463"/>
            <a:ext cx="51894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572" name="Google Shape;572;p11"/>
          <p:cNvSpPr txBox="1">
            <a:spLocks noGrp="1"/>
          </p:cNvSpPr>
          <p:nvPr>
            <p:ph type="title" hasCustomPrompt="1"/>
          </p:nvPr>
        </p:nvSpPr>
        <p:spPr>
          <a:xfrm rot="288">
            <a:off x="991350" y="1547738"/>
            <a:ext cx="7161300" cy="1455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7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grpSp>
        <p:nvGrpSpPr>
          <p:cNvPr id="573" name="Google Shape;573;p11"/>
          <p:cNvGrpSpPr/>
          <p:nvPr/>
        </p:nvGrpSpPr>
        <p:grpSpPr>
          <a:xfrm>
            <a:off x="-1630264" y="-189410"/>
            <a:ext cx="11764677" cy="790400"/>
            <a:chOff x="-1630264" y="-189410"/>
            <a:chExt cx="11764677" cy="790400"/>
          </a:xfrm>
        </p:grpSpPr>
        <p:sp>
          <p:nvSpPr>
            <p:cNvPr id="574" name="Google Shape;574;p11"/>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575" name="Google Shape;575;p11"/>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576" name="Google Shape;576;p11"/>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577" name="Google Shape;577;p11"/>
            <p:cNvGrpSpPr/>
            <p:nvPr/>
          </p:nvGrpSpPr>
          <p:grpSpPr>
            <a:xfrm>
              <a:off x="6406513" y="222225"/>
              <a:ext cx="346813" cy="186675"/>
              <a:chOff x="6406513" y="269575"/>
              <a:chExt cx="346813" cy="186675"/>
            </a:xfrm>
          </p:grpSpPr>
          <p:sp>
            <p:nvSpPr>
              <p:cNvPr id="578" name="Google Shape;578;p11"/>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1"/>
            <p:cNvGrpSpPr/>
            <p:nvPr/>
          </p:nvGrpSpPr>
          <p:grpSpPr>
            <a:xfrm>
              <a:off x="8733500" y="-1"/>
              <a:ext cx="331646" cy="342864"/>
              <a:chOff x="8489950" y="332499"/>
              <a:chExt cx="331646" cy="342864"/>
            </a:xfrm>
          </p:grpSpPr>
          <p:sp>
            <p:nvSpPr>
              <p:cNvPr id="581" name="Google Shape;581;p11"/>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3" name="Google Shape;583;p11"/>
          <p:cNvGrpSpPr/>
          <p:nvPr/>
        </p:nvGrpSpPr>
        <p:grpSpPr>
          <a:xfrm>
            <a:off x="-1570098" y="4560991"/>
            <a:ext cx="11522848" cy="761000"/>
            <a:chOff x="-1570098" y="4560991"/>
            <a:chExt cx="11522848" cy="761000"/>
          </a:xfrm>
        </p:grpSpPr>
        <p:sp>
          <p:nvSpPr>
            <p:cNvPr id="584" name="Google Shape;584;p11"/>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585" name="Google Shape;585;p11"/>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586" name="Google Shape;586;p11"/>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587" name="Google Shape;587;p11"/>
            <p:cNvGrpSpPr/>
            <p:nvPr/>
          </p:nvGrpSpPr>
          <p:grpSpPr>
            <a:xfrm>
              <a:off x="334300" y="4829049"/>
              <a:ext cx="771403" cy="288460"/>
              <a:chOff x="8164200" y="4855049"/>
              <a:chExt cx="771403" cy="288460"/>
            </a:xfrm>
          </p:grpSpPr>
          <p:sp>
            <p:nvSpPr>
              <p:cNvPr id="588" name="Google Shape;588;p11"/>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11"/>
            <p:cNvGrpSpPr/>
            <p:nvPr/>
          </p:nvGrpSpPr>
          <p:grpSpPr>
            <a:xfrm>
              <a:off x="1270875" y="4784224"/>
              <a:ext cx="331646" cy="342864"/>
              <a:chOff x="8489950" y="332499"/>
              <a:chExt cx="331646" cy="342864"/>
            </a:xfrm>
          </p:grpSpPr>
          <p:sp>
            <p:nvSpPr>
              <p:cNvPr id="592" name="Google Shape;592;p11"/>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95"/>
        <p:cNvGrpSpPr/>
        <p:nvPr/>
      </p:nvGrpSpPr>
      <p:grpSpPr>
        <a:xfrm>
          <a:off x="0" y="0"/>
          <a:ext cx="0" cy="0"/>
          <a:chOff x="0" y="0"/>
          <a:chExt cx="0" cy="0"/>
        </a:xfrm>
      </p:grpSpPr>
      <p:grpSp>
        <p:nvGrpSpPr>
          <p:cNvPr id="596" name="Google Shape;596;p13"/>
          <p:cNvGrpSpPr/>
          <p:nvPr/>
        </p:nvGrpSpPr>
        <p:grpSpPr>
          <a:xfrm>
            <a:off x="75" y="50"/>
            <a:ext cx="9144183" cy="5413256"/>
            <a:chOff x="1619453" y="1201199"/>
            <a:chExt cx="3959892" cy="2344213"/>
          </a:xfrm>
        </p:grpSpPr>
        <p:sp>
          <p:nvSpPr>
            <p:cNvPr id="597" name="Google Shape;597;p13"/>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13"/>
          <p:cNvSpPr txBox="1">
            <a:spLocks noGrp="1"/>
          </p:cNvSpPr>
          <p:nvPr>
            <p:ph type="title" hasCustomPrompt="1"/>
          </p:nvPr>
        </p:nvSpPr>
        <p:spPr>
          <a:xfrm rot="1973">
            <a:off x="1365600" y="1457896"/>
            <a:ext cx="10452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33" name="Google Shape;633;p13"/>
          <p:cNvSpPr txBox="1">
            <a:spLocks noGrp="1"/>
          </p:cNvSpPr>
          <p:nvPr>
            <p:ph type="title" idx="2"/>
          </p:nvPr>
        </p:nvSpPr>
        <p:spPr>
          <a:xfrm>
            <a:off x="720000" y="19709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4" name="Google Shape;634;p13"/>
          <p:cNvSpPr txBox="1">
            <a:spLocks noGrp="1"/>
          </p:cNvSpPr>
          <p:nvPr>
            <p:ph type="subTitle" idx="1"/>
          </p:nvPr>
        </p:nvSpPr>
        <p:spPr>
          <a:xfrm>
            <a:off x="720000" y="22863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5" name="Google Shape;635;p13"/>
          <p:cNvSpPr txBox="1">
            <a:spLocks noGrp="1"/>
          </p:cNvSpPr>
          <p:nvPr>
            <p:ph type="title" idx="3" hasCustomPrompt="1"/>
          </p:nvPr>
        </p:nvSpPr>
        <p:spPr>
          <a:xfrm rot="1973">
            <a:off x="1365600" y="3172396"/>
            <a:ext cx="10452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36" name="Google Shape;636;p13"/>
          <p:cNvSpPr txBox="1">
            <a:spLocks noGrp="1"/>
          </p:cNvSpPr>
          <p:nvPr>
            <p:ph type="title" idx="4"/>
          </p:nvPr>
        </p:nvSpPr>
        <p:spPr>
          <a:xfrm>
            <a:off x="720000" y="36092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7" name="Google Shape;637;p13"/>
          <p:cNvSpPr txBox="1">
            <a:spLocks noGrp="1"/>
          </p:cNvSpPr>
          <p:nvPr>
            <p:ph type="subTitle" idx="5"/>
          </p:nvPr>
        </p:nvSpPr>
        <p:spPr>
          <a:xfrm>
            <a:off x="720000" y="39246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8" name="Google Shape;638;p13"/>
          <p:cNvSpPr txBox="1">
            <a:spLocks noGrp="1"/>
          </p:cNvSpPr>
          <p:nvPr>
            <p:ph type="title" idx="6" hasCustomPrompt="1"/>
          </p:nvPr>
        </p:nvSpPr>
        <p:spPr>
          <a:xfrm rot="1973">
            <a:off x="4049400" y="1457896"/>
            <a:ext cx="10452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39" name="Google Shape;639;p13"/>
          <p:cNvSpPr txBox="1">
            <a:spLocks noGrp="1"/>
          </p:cNvSpPr>
          <p:nvPr>
            <p:ph type="title" idx="7"/>
          </p:nvPr>
        </p:nvSpPr>
        <p:spPr>
          <a:xfrm>
            <a:off x="3403800" y="19709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13"/>
          <p:cNvSpPr txBox="1">
            <a:spLocks noGrp="1"/>
          </p:cNvSpPr>
          <p:nvPr>
            <p:ph type="subTitle" idx="8"/>
          </p:nvPr>
        </p:nvSpPr>
        <p:spPr>
          <a:xfrm>
            <a:off x="3403800" y="22863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1" name="Google Shape;641;p13"/>
          <p:cNvSpPr txBox="1">
            <a:spLocks noGrp="1"/>
          </p:cNvSpPr>
          <p:nvPr>
            <p:ph type="title" idx="9" hasCustomPrompt="1"/>
          </p:nvPr>
        </p:nvSpPr>
        <p:spPr>
          <a:xfrm rot="1973">
            <a:off x="4049400" y="3172396"/>
            <a:ext cx="10452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2" name="Google Shape;642;p13"/>
          <p:cNvSpPr txBox="1">
            <a:spLocks noGrp="1"/>
          </p:cNvSpPr>
          <p:nvPr>
            <p:ph type="title" idx="13"/>
          </p:nvPr>
        </p:nvSpPr>
        <p:spPr>
          <a:xfrm>
            <a:off x="3403800" y="36092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3" name="Google Shape;643;p13"/>
          <p:cNvSpPr txBox="1">
            <a:spLocks noGrp="1"/>
          </p:cNvSpPr>
          <p:nvPr>
            <p:ph type="subTitle" idx="14"/>
          </p:nvPr>
        </p:nvSpPr>
        <p:spPr>
          <a:xfrm>
            <a:off x="3403800" y="39246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4" name="Google Shape;644;p13"/>
          <p:cNvSpPr txBox="1">
            <a:spLocks noGrp="1"/>
          </p:cNvSpPr>
          <p:nvPr>
            <p:ph type="title" idx="15" hasCustomPrompt="1"/>
          </p:nvPr>
        </p:nvSpPr>
        <p:spPr>
          <a:xfrm rot="1973">
            <a:off x="6733200" y="1457896"/>
            <a:ext cx="10452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5" name="Google Shape;645;p13"/>
          <p:cNvSpPr txBox="1">
            <a:spLocks noGrp="1"/>
          </p:cNvSpPr>
          <p:nvPr>
            <p:ph type="title" idx="16"/>
          </p:nvPr>
        </p:nvSpPr>
        <p:spPr>
          <a:xfrm>
            <a:off x="6087600" y="19709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13"/>
          <p:cNvSpPr txBox="1">
            <a:spLocks noGrp="1"/>
          </p:cNvSpPr>
          <p:nvPr>
            <p:ph type="subTitle" idx="17"/>
          </p:nvPr>
        </p:nvSpPr>
        <p:spPr>
          <a:xfrm>
            <a:off x="6087600" y="22863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7" name="Google Shape;647;p13"/>
          <p:cNvSpPr txBox="1">
            <a:spLocks noGrp="1"/>
          </p:cNvSpPr>
          <p:nvPr>
            <p:ph type="title" idx="18" hasCustomPrompt="1"/>
          </p:nvPr>
        </p:nvSpPr>
        <p:spPr>
          <a:xfrm rot="1973">
            <a:off x="6733200" y="3172396"/>
            <a:ext cx="10452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48" name="Google Shape;648;p13"/>
          <p:cNvSpPr txBox="1">
            <a:spLocks noGrp="1"/>
          </p:cNvSpPr>
          <p:nvPr>
            <p:ph type="title" idx="19"/>
          </p:nvPr>
        </p:nvSpPr>
        <p:spPr>
          <a:xfrm>
            <a:off x="6087600" y="36092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9" name="Google Shape;649;p13"/>
          <p:cNvSpPr txBox="1">
            <a:spLocks noGrp="1"/>
          </p:cNvSpPr>
          <p:nvPr>
            <p:ph type="subTitle" idx="20"/>
          </p:nvPr>
        </p:nvSpPr>
        <p:spPr>
          <a:xfrm>
            <a:off x="6087600" y="39246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0" name="Google Shape;650;p13"/>
          <p:cNvSpPr txBox="1">
            <a:spLocks noGrp="1"/>
          </p:cNvSpPr>
          <p:nvPr>
            <p:ph type="title" idx="21"/>
          </p:nvPr>
        </p:nvSpPr>
        <p:spPr>
          <a:xfrm>
            <a:off x="720000" y="558473"/>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51" name="Google Shape;651;p13"/>
          <p:cNvGrpSpPr/>
          <p:nvPr/>
        </p:nvGrpSpPr>
        <p:grpSpPr>
          <a:xfrm>
            <a:off x="-1630264" y="-189410"/>
            <a:ext cx="11764677" cy="790400"/>
            <a:chOff x="-1630264" y="-189410"/>
            <a:chExt cx="11764677" cy="790400"/>
          </a:xfrm>
        </p:grpSpPr>
        <p:sp>
          <p:nvSpPr>
            <p:cNvPr id="652" name="Google Shape;652;p13"/>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653" name="Google Shape;653;p13"/>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654" name="Google Shape;654;p13"/>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655" name="Google Shape;655;p13"/>
            <p:cNvGrpSpPr/>
            <p:nvPr/>
          </p:nvGrpSpPr>
          <p:grpSpPr>
            <a:xfrm>
              <a:off x="6406513" y="222225"/>
              <a:ext cx="346813" cy="186675"/>
              <a:chOff x="6406513" y="269575"/>
              <a:chExt cx="346813" cy="186675"/>
            </a:xfrm>
          </p:grpSpPr>
          <p:sp>
            <p:nvSpPr>
              <p:cNvPr id="656" name="Google Shape;656;p13"/>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13"/>
            <p:cNvGrpSpPr/>
            <p:nvPr/>
          </p:nvGrpSpPr>
          <p:grpSpPr>
            <a:xfrm>
              <a:off x="8733500" y="-1"/>
              <a:ext cx="331646" cy="342864"/>
              <a:chOff x="8489950" y="332499"/>
              <a:chExt cx="331646" cy="342864"/>
            </a:xfrm>
          </p:grpSpPr>
          <p:sp>
            <p:nvSpPr>
              <p:cNvPr id="659" name="Google Shape;659;p13"/>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1" name="Google Shape;661;p13"/>
          <p:cNvGrpSpPr/>
          <p:nvPr/>
        </p:nvGrpSpPr>
        <p:grpSpPr>
          <a:xfrm>
            <a:off x="-1570098" y="4560991"/>
            <a:ext cx="11522848" cy="761000"/>
            <a:chOff x="-1570098" y="4560991"/>
            <a:chExt cx="11522848" cy="761000"/>
          </a:xfrm>
        </p:grpSpPr>
        <p:sp>
          <p:nvSpPr>
            <p:cNvPr id="662" name="Google Shape;662;p13"/>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663" name="Google Shape;663;p13"/>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664" name="Google Shape;664;p13"/>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665" name="Google Shape;665;p13"/>
            <p:cNvGrpSpPr/>
            <p:nvPr/>
          </p:nvGrpSpPr>
          <p:grpSpPr>
            <a:xfrm>
              <a:off x="334300" y="4829049"/>
              <a:ext cx="771403" cy="288460"/>
              <a:chOff x="8164200" y="4855049"/>
              <a:chExt cx="771403" cy="288460"/>
            </a:xfrm>
          </p:grpSpPr>
          <p:sp>
            <p:nvSpPr>
              <p:cNvPr id="666" name="Google Shape;666;p13"/>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3"/>
            <p:cNvGrpSpPr/>
            <p:nvPr/>
          </p:nvGrpSpPr>
          <p:grpSpPr>
            <a:xfrm>
              <a:off x="1270875" y="4784224"/>
              <a:ext cx="331646" cy="342864"/>
              <a:chOff x="8489950" y="332499"/>
              <a:chExt cx="331646" cy="342864"/>
            </a:xfrm>
          </p:grpSpPr>
          <p:sp>
            <p:nvSpPr>
              <p:cNvPr id="670" name="Google Shape;670;p13"/>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32"/>
        <p:cNvGrpSpPr/>
        <p:nvPr/>
      </p:nvGrpSpPr>
      <p:grpSpPr>
        <a:xfrm>
          <a:off x="0" y="0"/>
          <a:ext cx="0" cy="0"/>
          <a:chOff x="0" y="0"/>
          <a:chExt cx="0" cy="0"/>
        </a:xfrm>
      </p:grpSpPr>
      <p:grpSp>
        <p:nvGrpSpPr>
          <p:cNvPr id="733" name="Google Shape;733;p15"/>
          <p:cNvGrpSpPr/>
          <p:nvPr/>
        </p:nvGrpSpPr>
        <p:grpSpPr>
          <a:xfrm>
            <a:off x="75" y="50"/>
            <a:ext cx="9144183" cy="5413256"/>
            <a:chOff x="1619453" y="1201199"/>
            <a:chExt cx="3959892" cy="2344213"/>
          </a:xfrm>
        </p:grpSpPr>
        <p:sp>
          <p:nvSpPr>
            <p:cNvPr id="734" name="Google Shape;734;p15"/>
            <p:cNvSpPr/>
            <p:nvPr/>
          </p:nvSpPr>
          <p:spPr>
            <a:xfrm>
              <a:off x="18087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19805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2152372" y="1201199"/>
              <a:ext cx="0" cy="2344213"/>
            </a:xfrm>
            <a:custGeom>
              <a:avLst/>
              <a:gdLst/>
              <a:ahLst/>
              <a:cxnLst/>
              <a:rect l="l" t="t" r="r" b="b"/>
              <a:pathLst>
                <a:path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23241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24959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26677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28395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301132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318309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335489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3526672"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3698472"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3870247"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4042047"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42138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438559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455739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472917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4900971"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5072746" y="1201199"/>
              <a:ext cx="25" cy="2344213"/>
            </a:xfrm>
            <a:custGeom>
              <a:avLst/>
              <a:gdLst/>
              <a:ahLst/>
              <a:cxnLst/>
              <a:rect l="l" t="t" r="r" b="b"/>
              <a:pathLst>
                <a:path w="1" h="107164" fill="none" extrusionOk="0">
                  <a:moveTo>
                    <a:pt x="1" y="107163"/>
                  </a:moveTo>
                  <a:lnTo>
                    <a:pt x="1" y="106882"/>
                  </a:lnTo>
                  <a:lnTo>
                    <a:pt x="1" y="102291"/>
                  </a:lnTo>
                  <a:lnTo>
                    <a:pt x="1" y="95419"/>
                  </a:lnTo>
                  <a:lnTo>
                    <a:pt x="1" y="88548"/>
                  </a:lnTo>
                  <a:lnTo>
                    <a:pt x="1" y="81677"/>
                  </a:lnTo>
                  <a:lnTo>
                    <a:pt x="1" y="74805"/>
                  </a:lnTo>
                  <a:lnTo>
                    <a:pt x="1" y="67933"/>
                  </a:lnTo>
                  <a:lnTo>
                    <a:pt x="1" y="61062"/>
                  </a:lnTo>
                  <a:lnTo>
                    <a:pt x="1" y="54191"/>
                  </a:lnTo>
                  <a:lnTo>
                    <a:pt x="1" y="47319"/>
                  </a:lnTo>
                  <a:lnTo>
                    <a:pt x="1" y="40448"/>
                  </a:lnTo>
                  <a:lnTo>
                    <a:pt x="1" y="33577"/>
                  </a:lnTo>
                  <a:lnTo>
                    <a:pt x="1" y="26705"/>
                  </a:lnTo>
                  <a:lnTo>
                    <a:pt x="1" y="19833"/>
                  </a:lnTo>
                  <a:lnTo>
                    <a:pt x="1" y="13877"/>
                  </a:lnTo>
                  <a:lnTo>
                    <a:pt x="1"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5244546"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5416321" y="1201199"/>
              <a:ext cx="25" cy="2344213"/>
            </a:xfrm>
            <a:custGeom>
              <a:avLst/>
              <a:gdLst/>
              <a:ahLst/>
              <a:cxnLst/>
              <a:rect l="l" t="t" r="r" b="b"/>
              <a:pathLst>
                <a:path w="1" h="107164" fill="none" extrusionOk="0">
                  <a:moveTo>
                    <a:pt x="0" y="107163"/>
                  </a:moveTo>
                  <a:lnTo>
                    <a:pt x="0" y="106882"/>
                  </a:lnTo>
                  <a:lnTo>
                    <a:pt x="0" y="102291"/>
                  </a:lnTo>
                  <a:lnTo>
                    <a:pt x="0" y="95419"/>
                  </a:lnTo>
                  <a:lnTo>
                    <a:pt x="0" y="88548"/>
                  </a:lnTo>
                  <a:lnTo>
                    <a:pt x="0" y="81677"/>
                  </a:lnTo>
                  <a:lnTo>
                    <a:pt x="0" y="74805"/>
                  </a:lnTo>
                  <a:lnTo>
                    <a:pt x="0" y="67933"/>
                  </a:lnTo>
                  <a:lnTo>
                    <a:pt x="0" y="61062"/>
                  </a:lnTo>
                  <a:lnTo>
                    <a:pt x="0" y="54191"/>
                  </a:lnTo>
                  <a:lnTo>
                    <a:pt x="0" y="47319"/>
                  </a:lnTo>
                  <a:lnTo>
                    <a:pt x="0" y="40448"/>
                  </a:lnTo>
                  <a:lnTo>
                    <a:pt x="0" y="33577"/>
                  </a:lnTo>
                  <a:lnTo>
                    <a:pt x="0" y="26705"/>
                  </a:lnTo>
                  <a:lnTo>
                    <a:pt x="0" y="19833"/>
                  </a:lnTo>
                  <a:lnTo>
                    <a:pt x="0" y="13877"/>
                  </a:lnTo>
                  <a:lnTo>
                    <a:pt x="0"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1619453" y="13621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1619453" y="153392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1619453" y="170570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1619453" y="1877475"/>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1619453" y="2049275"/>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1619453" y="2221050"/>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1619453" y="2392824"/>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1619453" y="25646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1619453" y="273642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1619453" y="2908199"/>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1619453" y="3079999"/>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1619453" y="3251774"/>
              <a:ext cx="3959892" cy="25"/>
            </a:xfrm>
            <a:custGeom>
              <a:avLst/>
              <a:gdLst/>
              <a:ahLst/>
              <a:cxnLst/>
              <a:rect l="l" t="t" r="r" b="b"/>
              <a:pathLst>
                <a:path w="167455" h="1" fill="none" extrusionOk="0">
                  <a:moveTo>
                    <a:pt x="1" y="0"/>
                  </a:moveTo>
                  <a:lnTo>
                    <a:pt x="167455" y="0"/>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1619453" y="3423548"/>
              <a:ext cx="3959892" cy="25"/>
            </a:xfrm>
            <a:custGeom>
              <a:avLst/>
              <a:gdLst/>
              <a:ahLst/>
              <a:cxnLst/>
              <a:rect l="l" t="t" r="r" b="b"/>
              <a:pathLst>
                <a:path w="167455" h="1" fill="none" extrusionOk="0">
                  <a:moveTo>
                    <a:pt x="1" y="1"/>
                  </a:moveTo>
                  <a:lnTo>
                    <a:pt x="167455" y="1"/>
                  </a:lnTo>
                </a:path>
              </a:pathLst>
            </a:custGeom>
            <a:noFill/>
            <a:ln w="9525" cap="flat" cmpd="sng">
              <a:solidFill>
                <a:schemeClr val="accent2"/>
              </a:solidFill>
              <a:prstDash val="solid"/>
              <a:miter lim="10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5"/>
          <p:cNvSpPr txBox="1">
            <a:spLocks noGrp="1"/>
          </p:cNvSpPr>
          <p:nvPr>
            <p:ph type="title"/>
          </p:nvPr>
        </p:nvSpPr>
        <p:spPr>
          <a:xfrm>
            <a:off x="720000" y="557784"/>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70" name="Google Shape;770;p15"/>
          <p:cNvGrpSpPr/>
          <p:nvPr/>
        </p:nvGrpSpPr>
        <p:grpSpPr>
          <a:xfrm>
            <a:off x="-1630264" y="-189410"/>
            <a:ext cx="11764677" cy="790400"/>
            <a:chOff x="-1630264" y="-189410"/>
            <a:chExt cx="11764677" cy="790400"/>
          </a:xfrm>
        </p:grpSpPr>
        <p:sp>
          <p:nvSpPr>
            <p:cNvPr id="771" name="Google Shape;771;p15"/>
            <p:cNvSpPr/>
            <p:nvPr/>
          </p:nvSpPr>
          <p:spPr>
            <a:xfrm>
              <a:off x="-1158211" y="-189410"/>
              <a:ext cx="11292625" cy="790400"/>
            </a:xfrm>
            <a:custGeom>
              <a:avLst/>
              <a:gdLst/>
              <a:ahLst/>
              <a:cxnLst/>
              <a:rect l="l" t="t" r="r" b="b"/>
              <a:pathLst>
                <a:path w="451705" h="31616" extrusionOk="0">
                  <a:moveTo>
                    <a:pt x="408936" y="31471"/>
                  </a:moveTo>
                  <a:cubicBezTo>
                    <a:pt x="393614" y="31528"/>
                    <a:pt x="376241" y="31243"/>
                    <a:pt x="359381" y="31129"/>
                  </a:cubicBezTo>
                  <a:cubicBezTo>
                    <a:pt x="342521" y="31015"/>
                    <a:pt x="319167" y="31922"/>
                    <a:pt x="307775" y="30787"/>
                  </a:cubicBezTo>
                  <a:cubicBezTo>
                    <a:pt x="296383" y="29653"/>
                    <a:pt x="295586" y="26425"/>
                    <a:pt x="291029" y="24322"/>
                  </a:cubicBezTo>
                  <a:cubicBezTo>
                    <a:pt x="286472" y="22219"/>
                    <a:pt x="285105" y="19652"/>
                    <a:pt x="280434" y="18171"/>
                  </a:cubicBezTo>
                  <a:cubicBezTo>
                    <a:pt x="275763" y="16690"/>
                    <a:pt x="269782" y="15949"/>
                    <a:pt x="263004" y="15436"/>
                  </a:cubicBezTo>
                  <a:cubicBezTo>
                    <a:pt x="256226" y="14923"/>
                    <a:pt x="247626" y="15152"/>
                    <a:pt x="239765" y="15095"/>
                  </a:cubicBezTo>
                  <a:cubicBezTo>
                    <a:pt x="231905" y="15038"/>
                    <a:pt x="231904" y="15095"/>
                    <a:pt x="215841" y="15095"/>
                  </a:cubicBezTo>
                  <a:cubicBezTo>
                    <a:pt x="199778" y="15095"/>
                    <a:pt x="177279" y="15152"/>
                    <a:pt x="143388" y="15095"/>
                  </a:cubicBezTo>
                  <a:cubicBezTo>
                    <a:pt x="109497" y="15038"/>
                    <a:pt x="35458" y="14450"/>
                    <a:pt x="12494" y="14753"/>
                  </a:cubicBezTo>
                  <a:cubicBezTo>
                    <a:pt x="-10470" y="15056"/>
                    <a:pt x="5163" y="17465"/>
                    <a:pt x="5602" y="16912"/>
                  </a:cubicBezTo>
                  <a:cubicBezTo>
                    <a:pt x="6041" y="16359"/>
                    <a:pt x="13185" y="13325"/>
                    <a:pt x="15126" y="11436"/>
                  </a:cubicBezTo>
                  <a:cubicBezTo>
                    <a:pt x="17067" y="9547"/>
                    <a:pt x="14845" y="7353"/>
                    <a:pt x="17250" y="5579"/>
                  </a:cubicBezTo>
                  <a:cubicBezTo>
                    <a:pt x="19655" y="3806"/>
                    <a:pt x="21295" y="1535"/>
                    <a:pt x="29554" y="795"/>
                  </a:cubicBezTo>
                  <a:cubicBezTo>
                    <a:pt x="37813" y="55"/>
                    <a:pt x="44022" y="1080"/>
                    <a:pt x="66806" y="1137"/>
                  </a:cubicBezTo>
                  <a:cubicBezTo>
                    <a:pt x="89590" y="1194"/>
                    <a:pt x="127525" y="1194"/>
                    <a:pt x="166258" y="1137"/>
                  </a:cubicBezTo>
                  <a:cubicBezTo>
                    <a:pt x="204991" y="1080"/>
                    <a:pt x="257110" y="739"/>
                    <a:pt x="299203" y="796"/>
                  </a:cubicBezTo>
                  <a:cubicBezTo>
                    <a:pt x="341297" y="853"/>
                    <a:pt x="397744" y="-1426"/>
                    <a:pt x="418819" y="1479"/>
                  </a:cubicBezTo>
                  <a:cubicBezTo>
                    <a:pt x="439894" y="4384"/>
                    <a:pt x="423832" y="14580"/>
                    <a:pt x="425655" y="18225"/>
                  </a:cubicBezTo>
                  <a:cubicBezTo>
                    <a:pt x="427478" y="21870"/>
                    <a:pt x="425479" y="21257"/>
                    <a:pt x="429756" y="23351"/>
                  </a:cubicBezTo>
                  <a:cubicBezTo>
                    <a:pt x="434033" y="25445"/>
                    <a:pt x="454785" y="29434"/>
                    <a:pt x="451315" y="30787"/>
                  </a:cubicBezTo>
                  <a:cubicBezTo>
                    <a:pt x="447845" y="32140"/>
                    <a:pt x="424258" y="31414"/>
                    <a:pt x="408936" y="31471"/>
                  </a:cubicBezTo>
                  <a:close/>
                </a:path>
              </a:pathLst>
            </a:custGeom>
            <a:solidFill>
              <a:schemeClr val="accent1"/>
            </a:solidFill>
            <a:ln>
              <a:noFill/>
            </a:ln>
          </p:spPr>
        </p:sp>
        <p:sp>
          <p:nvSpPr>
            <p:cNvPr id="772" name="Google Shape;772;p15"/>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773" name="Google Shape;773;p15"/>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grpSp>
          <p:nvGrpSpPr>
            <p:cNvPr id="774" name="Google Shape;774;p15"/>
            <p:cNvGrpSpPr/>
            <p:nvPr/>
          </p:nvGrpSpPr>
          <p:grpSpPr>
            <a:xfrm>
              <a:off x="6406513" y="222225"/>
              <a:ext cx="346813" cy="186675"/>
              <a:chOff x="6406513" y="269575"/>
              <a:chExt cx="346813" cy="186675"/>
            </a:xfrm>
          </p:grpSpPr>
          <p:sp>
            <p:nvSpPr>
              <p:cNvPr id="775" name="Google Shape;775;p15"/>
              <p:cNvSpPr/>
              <p:nvPr/>
            </p:nvSpPr>
            <p:spPr>
              <a:xfrm>
                <a:off x="6641425" y="3443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6406513" y="269575"/>
                <a:ext cx="158700" cy="158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15"/>
            <p:cNvGrpSpPr/>
            <p:nvPr/>
          </p:nvGrpSpPr>
          <p:grpSpPr>
            <a:xfrm>
              <a:off x="8733500" y="-1"/>
              <a:ext cx="331646" cy="342864"/>
              <a:chOff x="8489950" y="332499"/>
              <a:chExt cx="331646" cy="342864"/>
            </a:xfrm>
          </p:grpSpPr>
          <p:sp>
            <p:nvSpPr>
              <p:cNvPr id="778" name="Google Shape;778;p15"/>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0" name="Google Shape;780;p15"/>
          <p:cNvGrpSpPr/>
          <p:nvPr/>
        </p:nvGrpSpPr>
        <p:grpSpPr>
          <a:xfrm>
            <a:off x="-1570098" y="4560991"/>
            <a:ext cx="11522848" cy="761000"/>
            <a:chOff x="-1570098" y="4560991"/>
            <a:chExt cx="11522848" cy="761000"/>
          </a:xfrm>
        </p:grpSpPr>
        <p:sp>
          <p:nvSpPr>
            <p:cNvPr id="781" name="Google Shape;781;p15"/>
            <p:cNvSpPr/>
            <p:nvPr/>
          </p:nvSpPr>
          <p:spPr>
            <a:xfrm>
              <a:off x="-1570098" y="4560991"/>
              <a:ext cx="10957275" cy="761000"/>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782" name="Google Shape;782;p15"/>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783" name="Google Shape;783;p15"/>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grpSp>
          <p:nvGrpSpPr>
            <p:cNvPr id="784" name="Google Shape;784;p15"/>
            <p:cNvGrpSpPr/>
            <p:nvPr/>
          </p:nvGrpSpPr>
          <p:grpSpPr>
            <a:xfrm>
              <a:off x="334300" y="4829049"/>
              <a:ext cx="771403" cy="288460"/>
              <a:chOff x="8164200" y="4855049"/>
              <a:chExt cx="771403" cy="288460"/>
            </a:xfrm>
          </p:grpSpPr>
          <p:sp>
            <p:nvSpPr>
              <p:cNvPr id="785" name="Google Shape;785;p15"/>
              <p:cNvSpPr/>
              <p:nvPr/>
            </p:nvSpPr>
            <p:spPr>
              <a:xfrm>
                <a:off x="8675803" y="4883709"/>
                <a:ext cx="259800" cy="25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8491821" y="4855050"/>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8164200" y="485504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15"/>
            <p:cNvGrpSpPr/>
            <p:nvPr/>
          </p:nvGrpSpPr>
          <p:grpSpPr>
            <a:xfrm>
              <a:off x="1270875" y="4784224"/>
              <a:ext cx="331646" cy="342864"/>
              <a:chOff x="8489950" y="332499"/>
              <a:chExt cx="331646" cy="342864"/>
            </a:xfrm>
          </p:grpSpPr>
          <p:sp>
            <p:nvSpPr>
              <p:cNvPr id="789" name="Google Shape;789;p15"/>
              <p:cNvSpPr/>
              <p:nvPr/>
            </p:nvSpPr>
            <p:spPr>
              <a:xfrm>
                <a:off x="8709696" y="563463"/>
                <a:ext cx="111900" cy="111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8489950" y="332499"/>
                <a:ext cx="259800" cy="259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Zen Dots"/>
              <a:buNone/>
              <a:defRPr sz="3000" b="1" i="1">
                <a:solidFill>
                  <a:schemeClr val="dk2"/>
                </a:solidFill>
                <a:latin typeface="Zen Dots"/>
                <a:ea typeface="Zen Dots"/>
                <a:cs typeface="Zen Dots"/>
                <a:sym typeface="Zen Dots"/>
              </a:defRPr>
            </a:lvl1pPr>
            <a:lvl2pPr lvl="1" rtl="0">
              <a:spcBef>
                <a:spcPts val="0"/>
              </a:spcBef>
              <a:spcAft>
                <a:spcPts val="0"/>
              </a:spcAft>
              <a:buClr>
                <a:schemeClr val="dk1"/>
              </a:buClr>
              <a:buSzPts val="3000"/>
              <a:buFont typeface="Zen Dots"/>
              <a:buNone/>
              <a:defRPr sz="3000" b="1" i="1">
                <a:solidFill>
                  <a:schemeClr val="dk1"/>
                </a:solidFill>
                <a:latin typeface="Zen Dots"/>
                <a:ea typeface="Zen Dots"/>
                <a:cs typeface="Zen Dots"/>
                <a:sym typeface="Zen Dots"/>
              </a:defRPr>
            </a:lvl2pPr>
            <a:lvl3pPr lvl="2" rtl="0">
              <a:spcBef>
                <a:spcPts val="0"/>
              </a:spcBef>
              <a:spcAft>
                <a:spcPts val="0"/>
              </a:spcAft>
              <a:buClr>
                <a:schemeClr val="dk1"/>
              </a:buClr>
              <a:buSzPts val="3000"/>
              <a:buFont typeface="Zen Dots"/>
              <a:buNone/>
              <a:defRPr sz="3000" b="1" i="1">
                <a:solidFill>
                  <a:schemeClr val="dk1"/>
                </a:solidFill>
                <a:latin typeface="Zen Dots"/>
                <a:ea typeface="Zen Dots"/>
                <a:cs typeface="Zen Dots"/>
                <a:sym typeface="Zen Dots"/>
              </a:defRPr>
            </a:lvl3pPr>
            <a:lvl4pPr lvl="3" rtl="0">
              <a:spcBef>
                <a:spcPts val="0"/>
              </a:spcBef>
              <a:spcAft>
                <a:spcPts val="0"/>
              </a:spcAft>
              <a:buClr>
                <a:schemeClr val="dk1"/>
              </a:buClr>
              <a:buSzPts val="3000"/>
              <a:buFont typeface="Zen Dots"/>
              <a:buNone/>
              <a:defRPr sz="3000" b="1" i="1">
                <a:solidFill>
                  <a:schemeClr val="dk1"/>
                </a:solidFill>
                <a:latin typeface="Zen Dots"/>
                <a:ea typeface="Zen Dots"/>
                <a:cs typeface="Zen Dots"/>
                <a:sym typeface="Zen Dots"/>
              </a:defRPr>
            </a:lvl4pPr>
            <a:lvl5pPr lvl="4" rtl="0">
              <a:spcBef>
                <a:spcPts val="0"/>
              </a:spcBef>
              <a:spcAft>
                <a:spcPts val="0"/>
              </a:spcAft>
              <a:buClr>
                <a:schemeClr val="dk1"/>
              </a:buClr>
              <a:buSzPts val="3000"/>
              <a:buFont typeface="Zen Dots"/>
              <a:buNone/>
              <a:defRPr sz="3000" b="1" i="1">
                <a:solidFill>
                  <a:schemeClr val="dk1"/>
                </a:solidFill>
                <a:latin typeface="Zen Dots"/>
                <a:ea typeface="Zen Dots"/>
                <a:cs typeface="Zen Dots"/>
                <a:sym typeface="Zen Dots"/>
              </a:defRPr>
            </a:lvl5pPr>
            <a:lvl6pPr lvl="5" rtl="0">
              <a:spcBef>
                <a:spcPts val="0"/>
              </a:spcBef>
              <a:spcAft>
                <a:spcPts val="0"/>
              </a:spcAft>
              <a:buClr>
                <a:schemeClr val="dk1"/>
              </a:buClr>
              <a:buSzPts val="3000"/>
              <a:buFont typeface="Zen Dots"/>
              <a:buNone/>
              <a:defRPr sz="3000" b="1" i="1">
                <a:solidFill>
                  <a:schemeClr val="dk1"/>
                </a:solidFill>
                <a:latin typeface="Zen Dots"/>
                <a:ea typeface="Zen Dots"/>
                <a:cs typeface="Zen Dots"/>
                <a:sym typeface="Zen Dots"/>
              </a:defRPr>
            </a:lvl6pPr>
            <a:lvl7pPr lvl="6" rtl="0">
              <a:spcBef>
                <a:spcPts val="0"/>
              </a:spcBef>
              <a:spcAft>
                <a:spcPts val="0"/>
              </a:spcAft>
              <a:buClr>
                <a:schemeClr val="dk1"/>
              </a:buClr>
              <a:buSzPts val="3000"/>
              <a:buFont typeface="Zen Dots"/>
              <a:buNone/>
              <a:defRPr sz="3000" b="1" i="1">
                <a:solidFill>
                  <a:schemeClr val="dk1"/>
                </a:solidFill>
                <a:latin typeface="Zen Dots"/>
                <a:ea typeface="Zen Dots"/>
                <a:cs typeface="Zen Dots"/>
                <a:sym typeface="Zen Dots"/>
              </a:defRPr>
            </a:lvl7pPr>
            <a:lvl8pPr lvl="7" rtl="0">
              <a:spcBef>
                <a:spcPts val="0"/>
              </a:spcBef>
              <a:spcAft>
                <a:spcPts val="0"/>
              </a:spcAft>
              <a:buClr>
                <a:schemeClr val="dk1"/>
              </a:buClr>
              <a:buSzPts val="3000"/>
              <a:buFont typeface="Zen Dots"/>
              <a:buNone/>
              <a:defRPr sz="3000" b="1" i="1">
                <a:solidFill>
                  <a:schemeClr val="dk1"/>
                </a:solidFill>
                <a:latin typeface="Zen Dots"/>
                <a:ea typeface="Zen Dots"/>
                <a:cs typeface="Zen Dots"/>
                <a:sym typeface="Zen Dots"/>
              </a:defRPr>
            </a:lvl8pPr>
            <a:lvl9pPr lvl="8" rtl="0">
              <a:spcBef>
                <a:spcPts val="0"/>
              </a:spcBef>
              <a:spcAft>
                <a:spcPts val="0"/>
              </a:spcAft>
              <a:buClr>
                <a:schemeClr val="dk1"/>
              </a:buClr>
              <a:buSzPts val="3000"/>
              <a:buFont typeface="Zen Dots"/>
              <a:buNone/>
              <a:defRPr sz="3000" b="1" i="1">
                <a:solidFill>
                  <a:schemeClr val="dk1"/>
                </a:solidFill>
                <a:latin typeface="Zen Dots"/>
                <a:ea typeface="Zen Dots"/>
                <a:cs typeface="Zen Dots"/>
                <a:sym typeface="Zen Dots"/>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00000"/>
              </a:lnSpc>
              <a:spcBef>
                <a:spcPts val="1600"/>
              </a:spcBef>
              <a:spcAft>
                <a:spcPts val="160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7" r:id="rId6"/>
    <p:sldLayoutId id="2147483658" r:id="rId7"/>
    <p:sldLayoutId id="2147483659" r:id="rId8"/>
    <p:sldLayoutId id="2147483661" r:id="rId9"/>
    <p:sldLayoutId id="2147483664" r:id="rId10"/>
    <p:sldLayoutId id="2147483665" r:id="rId11"/>
    <p:sldLayoutId id="2147483666" r:id="rId12"/>
    <p:sldLayoutId id="2147483667" r:id="rId13"/>
    <p:sldLayoutId id="2147483668" r:id="rId14"/>
    <p:sldLayoutId id="2147483675" r:id="rId15"/>
    <p:sldLayoutId id="2147483676" r:id="rId16"/>
    <p:sldLayoutId id="214748367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0.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6.png"/><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create.kahoot.it/my-library/kahoots/8a586f42-e5d4-4411-b3be-f1ad78e49d49"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6" name="Google Shape;2466;p57"/>
          <p:cNvSpPr txBox="1">
            <a:spLocks noGrp="1"/>
          </p:cNvSpPr>
          <p:nvPr>
            <p:ph type="title"/>
          </p:nvPr>
        </p:nvSpPr>
        <p:spPr>
          <a:xfrm>
            <a:off x="4572009" y="1462100"/>
            <a:ext cx="3852000" cy="84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t>What  is today’s topic?</a:t>
            </a:r>
            <a:endParaRPr sz="4800" dirty="0">
              <a:solidFill>
                <a:schemeClr val="lt2"/>
              </a:solidFill>
            </a:endParaRPr>
          </a:p>
        </p:txBody>
      </p:sp>
      <p:grpSp>
        <p:nvGrpSpPr>
          <p:cNvPr id="2467" name="Google Shape;2467;p57"/>
          <p:cNvGrpSpPr/>
          <p:nvPr/>
        </p:nvGrpSpPr>
        <p:grpSpPr>
          <a:xfrm>
            <a:off x="720008" y="1541802"/>
            <a:ext cx="3349343" cy="1973724"/>
            <a:chOff x="1217952" y="1704816"/>
            <a:chExt cx="2999859" cy="1767778"/>
          </a:xfrm>
        </p:grpSpPr>
        <p:grpSp>
          <p:nvGrpSpPr>
            <p:cNvPr id="2468" name="Google Shape;2468;p57"/>
            <p:cNvGrpSpPr/>
            <p:nvPr/>
          </p:nvGrpSpPr>
          <p:grpSpPr>
            <a:xfrm rot="-5400000">
              <a:off x="1833993" y="1088775"/>
              <a:ext cx="1767778" cy="2999859"/>
              <a:chOff x="1377969" y="823725"/>
              <a:chExt cx="2272500" cy="3378600"/>
            </a:xfrm>
          </p:grpSpPr>
          <p:sp>
            <p:nvSpPr>
              <p:cNvPr id="2469" name="Google Shape;2469;p57"/>
              <p:cNvSpPr/>
              <p:nvPr/>
            </p:nvSpPr>
            <p:spPr>
              <a:xfrm>
                <a:off x="1377969" y="823725"/>
                <a:ext cx="2272500" cy="3378600"/>
              </a:xfrm>
              <a:prstGeom prst="roundRect">
                <a:avLst>
                  <a:gd name="adj" fmla="val 889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7"/>
              <p:cNvSpPr/>
              <p:nvPr/>
            </p:nvSpPr>
            <p:spPr>
              <a:xfrm>
                <a:off x="2403029" y="3964307"/>
                <a:ext cx="216352" cy="189716"/>
              </a:xfrm>
              <a:custGeom>
                <a:avLst/>
                <a:gdLst/>
                <a:ahLst/>
                <a:cxnLst/>
                <a:rect l="l" t="t" r="r" b="b"/>
                <a:pathLst>
                  <a:path w="1246" h="1246" extrusionOk="0">
                    <a:moveTo>
                      <a:pt x="623" y="1"/>
                    </a:moveTo>
                    <a:cubicBezTo>
                      <a:pt x="280" y="1"/>
                      <a:pt x="1" y="279"/>
                      <a:pt x="1" y="623"/>
                    </a:cubicBezTo>
                    <a:cubicBezTo>
                      <a:pt x="1" y="967"/>
                      <a:pt x="280" y="1245"/>
                      <a:pt x="623" y="1245"/>
                    </a:cubicBezTo>
                    <a:cubicBezTo>
                      <a:pt x="967" y="1245"/>
                      <a:pt x="1246" y="967"/>
                      <a:pt x="1246" y="623"/>
                    </a:cubicBezTo>
                    <a:cubicBezTo>
                      <a:pt x="1246" y="279"/>
                      <a:pt x="967"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1" name="Google Shape;2471;p57"/>
            <p:cNvSpPr/>
            <p:nvPr/>
          </p:nvSpPr>
          <p:spPr>
            <a:xfrm rot="10800000" flipH="1">
              <a:off x="4019300" y="2517455"/>
              <a:ext cx="147000" cy="14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72" name="Google Shape;2472;p57"/>
          <p:cNvPicPr preferRelativeResize="0"/>
          <p:nvPr/>
        </p:nvPicPr>
        <p:blipFill rotWithShape="1">
          <a:blip r:embed="rId3">
            <a:alphaModFix/>
          </a:blip>
          <a:srcRect l="1371" r="1371"/>
          <a:stretch/>
        </p:blipFill>
        <p:spPr>
          <a:xfrm>
            <a:off x="859306" y="1679722"/>
            <a:ext cx="2935282" cy="1697647"/>
          </a:xfrm>
          <a:prstGeom prst="rect">
            <a:avLst/>
          </a:prstGeom>
          <a:noFill/>
          <a:ln>
            <a:noFill/>
          </a:ln>
        </p:spPr>
      </p:pic>
      <p:pic>
        <p:nvPicPr>
          <p:cNvPr id="2473" name="Google Shape;2473;p57"/>
          <p:cNvPicPr preferRelativeResize="0"/>
          <p:nvPr/>
        </p:nvPicPr>
        <p:blipFill rotWithShape="1">
          <a:blip r:embed="rId4">
            <a:alphaModFix/>
          </a:blip>
          <a:srcRect l="12492" t="18400" r="12342" b="12005"/>
          <a:stretch/>
        </p:blipFill>
        <p:spPr>
          <a:xfrm flipH="1">
            <a:off x="8120094" y="3263800"/>
            <a:ext cx="1587500" cy="1469801"/>
          </a:xfrm>
          <a:prstGeom prst="rect">
            <a:avLst/>
          </a:prstGeom>
          <a:noFill/>
          <a:ln>
            <a:noFill/>
          </a:ln>
        </p:spPr>
      </p:pic>
      <p:grpSp>
        <p:nvGrpSpPr>
          <p:cNvPr id="2474" name="Google Shape;2474;p57"/>
          <p:cNvGrpSpPr/>
          <p:nvPr/>
        </p:nvGrpSpPr>
        <p:grpSpPr>
          <a:xfrm flipH="1">
            <a:off x="4159838" y="4180625"/>
            <a:ext cx="1235670" cy="1050349"/>
            <a:chOff x="7598377" y="3330050"/>
            <a:chExt cx="1235670" cy="1050349"/>
          </a:xfrm>
        </p:grpSpPr>
        <p:pic>
          <p:nvPicPr>
            <p:cNvPr id="2475" name="Google Shape;2475;p57"/>
            <p:cNvPicPr preferRelativeResize="0"/>
            <p:nvPr/>
          </p:nvPicPr>
          <p:blipFill rotWithShape="1">
            <a:blip r:embed="rId5">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2476" name="Google Shape;2476;p57"/>
            <p:cNvGrpSpPr/>
            <p:nvPr/>
          </p:nvGrpSpPr>
          <p:grpSpPr>
            <a:xfrm>
              <a:off x="7598377" y="3676569"/>
              <a:ext cx="1235670" cy="445305"/>
              <a:chOff x="2011449" y="446025"/>
              <a:chExt cx="785500" cy="283075"/>
            </a:xfrm>
          </p:grpSpPr>
          <p:sp>
            <p:nvSpPr>
              <p:cNvPr id="2477" name="Google Shape;2477;p57"/>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2478" name="Google Shape;2478;p57"/>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2479" name="Google Shape;2479;p57"/>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2480" name="Google Shape;2480;p57"/>
          <p:cNvSpPr/>
          <p:nvPr/>
        </p:nvSpPr>
        <p:spPr>
          <a:xfrm>
            <a:off x="4388384" y="1101606"/>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p:nvPr/>
        </p:nvSpPr>
        <p:spPr>
          <a:xfrm>
            <a:off x="8444081" y="1357638"/>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2" name="Google Shape;2482;p57"/>
          <p:cNvPicPr preferRelativeResize="0"/>
          <p:nvPr/>
        </p:nvPicPr>
        <p:blipFill rotWithShape="1">
          <a:blip r:embed="rId6">
            <a:alphaModFix/>
          </a:blip>
          <a:srcRect t="6061" b="8687"/>
          <a:stretch/>
        </p:blipFill>
        <p:spPr>
          <a:xfrm rot="1658900">
            <a:off x="-476948" y="326972"/>
            <a:ext cx="1435321" cy="1293483"/>
          </a:xfrm>
          <a:prstGeom prst="rect">
            <a:avLst/>
          </a:prstGeom>
          <a:noFill/>
          <a:ln>
            <a:noFill/>
          </a:ln>
          <a:effectLst>
            <a:outerShdw blurRad="142875" dist="76200" dir="5400000" algn="bl" rotWithShape="0">
              <a:srgbClr val="0E6790">
                <a:alpha val="82000"/>
              </a:srgbClr>
            </a:outerShdw>
          </a:effectLst>
        </p:spPr>
      </p:pic>
      <p:pic>
        <p:nvPicPr>
          <p:cNvPr id="2050" name="Picture 2" descr="C:\Users\My Home Computer\Desktop\Без названия (1).jfif"/>
          <p:cNvPicPr>
            <a:picLocks noChangeAspect="1" noChangeArrowheads="1"/>
          </p:cNvPicPr>
          <p:nvPr/>
        </p:nvPicPr>
        <p:blipFill>
          <a:blip r:embed="rId7"/>
          <a:srcRect/>
          <a:stretch>
            <a:fillRect/>
          </a:stretch>
        </p:blipFill>
        <p:spPr bwMode="auto">
          <a:xfrm>
            <a:off x="204598" y="1101606"/>
            <a:ext cx="4163713" cy="3079019"/>
          </a:xfrm>
          <a:prstGeom prst="rect">
            <a:avLst/>
          </a:prstGeom>
          <a:noFill/>
        </p:spPr>
      </p:pic>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40"/>
          <p:cNvSpPr txBox="1">
            <a:spLocks noGrp="1"/>
          </p:cNvSpPr>
          <p:nvPr>
            <p:ph type="subTitle" idx="1"/>
          </p:nvPr>
        </p:nvSpPr>
        <p:spPr>
          <a:xfrm rot="213">
            <a:off x="2145900" y="3067350"/>
            <a:ext cx="485220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This can be the part of the presentation where you introduce yourself, write your email…</a:t>
            </a:r>
            <a:endParaRPr/>
          </a:p>
        </p:txBody>
      </p:sp>
      <p:sp>
        <p:nvSpPr>
          <p:cNvPr id="1883" name="Google Shape;1883;p40"/>
          <p:cNvSpPr txBox="1">
            <a:spLocks noGrp="1"/>
          </p:cNvSpPr>
          <p:nvPr>
            <p:ph type="title"/>
          </p:nvPr>
        </p:nvSpPr>
        <p:spPr>
          <a:xfrm>
            <a:off x="1200150" y="1422700"/>
            <a:ext cx="6743700" cy="16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r>
            <a:r>
              <a:rPr lang="en" dirty="0">
                <a:solidFill>
                  <a:schemeClr val="lt2"/>
                </a:solidFill>
              </a:rPr>
              <a:t>O</a:t>
            </a:r>
            <a:r>
              <a:rPr lang="en" dirty="0"/>
              <a:t>A!</a:t>
            </a:r>
            <a:endParaRPr dirty="0"/>
          </a:p>
        </p:txBody>
      </p:sp>
      <p:grpSp>
        <p:nvGrpSpPr>
          <p:cNvPr id="2" name="Google Shape;1884;p40"/>
          <p:cNvGrpSpPr/>
          <p:nvPr/>
        </p:nvGrpSpPr>
        <p:grpSpPr>
          <a:xfrm>
            <a:off x="7598377" y="3330050"/>
            <a:ext cx="1235670" cy="1050349"/>
            <a:chOff x="7598377" y="3330050"/>
            <a:chExt cx="1235670" cy="1050349"/>
          </a:xfrm>
        </p:grpSpPr>
        <p:pic>
          <p:nvPicPr>
            <p:cNvPr id="1885" name="Google Shape;1885;p40"/>
            <p:cNvPicPr preferRelativeResize="0"/>
            <p:nvPr/>
          </p:nvPicPr>
          <p:blipFill rotWithShape="1">
            <a:blip r:embed="rId3">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3" name="Google Shape;1886;p40"/>
            <p:cNvGrpSpPr/>
            <p:nvPr/>
          </p:nvGrpSpPr>
          <p:grpSpPr>
            <a:xfrm>
              <a:off x="7598377" y="3676569"/>
              <a:ext cx="1235670" cy="445305"/>
              <a:chOff x="2011449" y="446025"/>
              <a:chExt cx="785500" cy="283075"/>
            </a:xfrm>
          </p:grpSpPr>
          <p:sp>
            <p:nvSpPr>
              <p:cNvPr id="1887" name="Google Shape;1887;p40"/>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88" name="Google Shape;1888;p40"/>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89" name="Google Shape;1889;p40"/>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1890" name="Google Shape;1890;p4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1" name="Google Shape;1891;p4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2" name="Google Shape;1892;p4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893" name="Google Shape;1893;p4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pic>
        <p:nvPicPr>
          <p:cNvPr id="1894" name="Google Shape;1894;p40"/>
          <p:cNvPicPr preferRelativeResize="0"/>
          <p:nvPr/>
        </p:nvPicPr>
        <p:blipFill rotWithShape="1">
          <a:blip r:embed="rId4">
            <a:alphaModFix/>
          </a:blip>
          <a:srcRect l="12492" t="18400" r="12342" b="12005"/>
          <a:stretch/>
        </p:blipFill>
        <p:spPr>
          <a:xfrm>
            <a:off x="8669425" y="831149"/>
            <a:ext cx="1004049" cy="929601"/>
          </a:xfrm>
          <a:prstGeom prst="rect">
            <a:avLst/>
          </a:prstGeom>
          <a:noFill/>
          <a:ln>
            <a:noFill/>
          </a:ln>
        </p:spPr>
      </p:pic>
      <p:sp>
        <p:nvSpPr>
          <p:cNvPr id="1895" name="Google Shape;1895;p40"/>
          <p:cNvSpPr/>
          <p:nvPr/>
        </p:nvSpPr>
        <p:spPr>
          <a:xfrm>
            <a:off x="1460425"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7482300"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C:\Users\My Home Computer\Desktop\330px-QWERTY_keyboard.jpg"/>
          <p:cNvPicPr>
            <a:picLocks noChangeAspect="1" noChangeArrowheads="1"/>
          </p:cNvPicPr>
          <p:nvPr/>
        </p:nvPicPr>
        <p:blipFill>
          <a:blip r:embed="rId5"/>
          <a:srcRect/>
          <a:stretch>
            <a:fillRect/>
          </a:stretch>
        </p:blipFill>
        <p:spPr bwMode="auto">
          <a:xfrm>
            <a:off x="892454" y="599846"/>
            <a:ext cx="6934810" cy="3825850"/>
          </a:xfrm>
          <a:prstGeom prst="rect">
            <a:avLst/>
          </a:prstGeom>
          <a:ln>
            <a:noFill/>
          </a:ln>
          <a:effectLst>
            <a:softEdge rad="112500"/>
          </a:effectLst>
        </p:spPr>
      </p:pic>
      <p:sp>
        <p:nvSpPr>
          <p:cNvPr id="18" name="TextBox 17"/>
          <p:cNvSpPr txBox="1"/>
          <p:nvPr/>
        </p:nvSpPr>
        <p:spPr>
          <a:xfrm>
            <a:off x="5354726" y="4213555"/>
            <a:ext cx="2253082" cy="461665"/>
          </a:xfrm>
          <a:prstGeom prst="rect">
            <a:avLst/>
          </a:prstGeom>
          <a:noFill/>
        </p:spPr>
        <p:txBody>
          <a:bodyPr wrap="square" rtlCol="0">
            <a:spAutoFit/>
          </a:bodyPr>
          <a:lstStyle/>
          <a:p>
            <a:r>
              <a:rPr lang="en-US" sz="2400" b="1" dirty="0">
                <a:solidFill>
                  <a:srgbClr val="002060"/>
                </a:solidFill>
              </a:rPr>
              <a:t>QWERTY</a:t>
            </a:r>
            <a:endParaRPr lang="ru-RU" sz="2400" b="1" dirty="0">
              <a:solidFill>
                <a:srgbClr val="002060"/>
              </a:solidFill>
            </a:endParaRPr>
          </a:p>
        </p:txBody>
      </p:sp>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40"/>
          <p:cNvSpPr txBox="1">
            <a:spLocks noGrp="1"/>
          </p:cNvSpPr>
          <p:nvPr>
            <p:ph type="subTitle" idx="1"/>
          </p:nvPr>
        </p:nvSpPr>
        <p:spPr>
          <a:xfrm rot="213">
            <a:off x="2145900" y="3067350"/>
            <a:ext cx="485220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This can be the part of the presentation where you introduce yourself, write your email…</a:t>
            </a:r>
            <a:endParaRPr dirty="0"/>
          </a:p>
        </p:txBody>
      </p:sp>
      <p:sp>
        <p:nvSpPr>
          <p:cNvPr id="1883" name="Google Shape;1883;p40"/>
          <p:cNvSpPr txBox="1">
            <a:spLocks noGrp="1"/>
          </p:cNvSpPr>
          <p:nvPr>
            <p:ph type="title"/>
          </p:nvPr>
        </p:nvSpPr>
        <p:spPr>
          <a:xfrm>
            <a:off x="1200150" y="1422700"/>
            <a:ext cx="6743700" cy="16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r>
            <a:r>
              <a:rPr lang="en" dirty="0">
                <a:solidFill>
                  <a:schemeClr val="lt2"/>
                </a:solidFill>
              </a:rPr>
              <a:t>O</a:t>
            </a:r>
            <a:r>
              <a:rPr lang="en" dirty="0"/>
              <a:t>A!</a:t>
            </a:r>
            <a:endParaRPr dirty="0"/>
          </a:p>
        </p:txBody>
      </p:sp>
      <p:grpSp>
        <p:nvGrpSpPr>
          <p:cNvPr id="2" name="Google Shape;1884;p40"/>
          <p:cNvGrpSpPr/>
          <p:nvPr/>
        </p:nvGrpSpPr>
        <p:grpSpPr>
          <a:xfrm>
            <a:off x="7598377" y="3330050"/>
            <a:ext cx="1235670" cy="1050349"/>
            <a:chOff x="7598377" y="3330050"/>
            <a:chExt cx="1235670" cy="1050349"/>
          </a:xfrm>
        </p:grpSpPr>
        <p:pic>
          <p:nvPicPr>
            <p:cNvPr id="1885" name="Google Shape;1885;p40"/>
            <p:cNvPicPr preferRelativeResize="0"/>
            <p:nvPr/>
          </p:nvPicPr>
          <p:blipFill rotWithShape="1">
            <a:blip r:embed="rId3">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3" name="Google Shape;1886;p40"/>
            <p:cNvGrpSpPr/>
            <p:nvPr/>
          </p:nvGrpSpPr>
          <p:grpSpPr>
            <a:xfrm>
              <a:off x="7598377" y="3676569"/>
              <a:ext cx="1235670" cy="445305"/>
              <a:chOff x="2011449" y="446025"/>
              <a:chExt cx="785500" cy="283075"/>
            </a:xfrm>
          </p:grpSpPr>
          <p:sp>
            <p:nvSpPr>
              <p:cNvPr id="1887" name="Google Shape;1887;p40"/>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88" name="Google Shape;1888;p40"/>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89" name="Google Shape;1889;p40"/>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1890" name="Google Shape;1890;p4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1" name="Google Shape;1891;p4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2" name="Google Shape;1892;p4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893" name="Google Shape;1893;p4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pic>
        <p:nvPicPr>
          <p:cNvPr id="1894" name="Google Shape;1894;p40"/>
          <p:cNvPicPr preferRelativeResize="0"/>
          <p:nvPr/>
        </p:nvPicPr>
        <p:blipFill rotWithShape="1">
          <a:blip r:embed="rId4">
            <a:alphaModFix/>
          </a:blip>
          <a:srcRect l="12492" t="18400" r="12342" b="12005"/>
          <a:stretch/>
        </p:blipFill>
        <p:spPr>
          <a:xfrm>
            <a:off x="8669425" y="831149"/>
            <a:ext cx="1004049" cy="929601"/>
          </a:xfrm>
          <a:prstGeom prst="rect">
            <a:avLst/>
          </a:prstGeom>
          <a:noFill/>
          <a:ln>
            <a:noFill/>
          </a:ln>
        </p:spPr>
      </p:pic>
      <p:sp>
        <p:nvSpPr>
          <p:cNvPr id="1895" name="Google Shape;1895;p40"/>
          <p:cNvSpPr/>
          <p:nvPr/>
        </p:nvSpPr>
        <p:spPr>
          <a:xfrm>
            <a:off x="1460425"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7482300"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C:\Users\My Home Computer\Desktop\Без названия.jfif"/>
          <p:cNvPicPr>
            <a:picLocks noChangeAspect="1" noChangeArrowheads="1"/>
          </p:cNvPicPr>
          <p:nvPr/>
        </p:nvPicPr>
        <p:blipFill>
          <a:blip r:embed="rId5"/>
          <a:srcRect/>
          <a:stretch>
            <a:fillRect/>
          </a:stretch>
        </p:blipFill>
        <p:spPr bwMode="auto">
          <a:xfrm>
            <a:off x="855880" y="687630"/>
            <a:ext cx="6964070" cy="3825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p:nvPr/>
        </p:nvSpPr>
        <p:spPr>
          <a:xfrm>
            <a:off x="4235501" y="4096512"/>
            <a:ext cx="3255264" cy="523220"/>
          </a:xfrm>
          <a:prstGeom prst="rect">
            <a:avLst/>
          </a:prstGeom>
          <a:noFill/>
        </p:spPr>
        <p:txBody>
          <a:bodyPr wrap="square" rtlCol="0">
            <a:spAutoFit/>
          </a:bodyPr>
          <a:lstStyle/>
          <a:p>
            <a:r>
              <a:rPr lang="en-US" sz="2800" b="1" dirty="0"/>
              <a:t>GUI</a:t>
            </a:r>
            <a:endParaRPr lang="ru-RU" sz="2800" b="1" dirty="0"/>
          </a:p>
        </p:txBody>
      </p:sp>
      <p:sp>
        <p:nvSpPr>
          <p:cNvPr id="19" name="TextBox 18"/>
          <p:cNvSpPr txBox="1"/>
          <p:nvPr/>
        </p:nvSpPr>
        <p:spPr>
          <a:xfrm>
            <a:off x="3964838" y="4418381"/>
            <a:ext cx="4791456" cy="523220"/>
          </a:xfrm>
          <a:prstGeom prst="rect">
            <a:avLst/>
          </a:prstGeom>
          <a:noFill/>
        </p:spPr>
        <p:txBody>
          <a:bodyPr wrap="square" rtlCol="0">
            <a:spAutoFit/>
          </a:bodyPr>
          <a:lstStyle/>
          <a:p>
            <a:r>
              <a:rPr lang="en-US" sz="2800" b="1" dirty="0"/>
              <a:t>Graphic User Interface</a:t>
            </a:r>
            <a:endParaRPr lang="ru-RU" sz="2800" b="1" dirty="0"/>
          </a:p>
        </p:txBody>
      </p:sp>
    </p:spTree>
  </p:cSld>
  <p:clrMapOvr>
    <a:masterClrMapping/>
  </p:clrMapOvr>
  <p:transition spd="med">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40"/>
          <p:cNvSpPr txBox="1">
            <a:spLocks noGrp="1"/>
          </p:cNvSpPr>
          <p:nvPr>
            <p:ph type="subTitle" idx="1"/>
          </p:nvPr>
        </p:nvSpPr>
        <p:spPr>
          <a:xfrm rot="213">
            <a:off x="2145900" y="3067350"/>
            <a:ext cx="485220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This can be the part of the presentation where you introduce yourself, write your email…</a:t>
            </a:r>
            <a:endParaRPr/>
          </a:p>
        </p:txBody>
      </p:sp>
      <p:sp>
        <p:nvSpPr>
          <p:cNvPr id="1883" name="Google Shape;1883;p40"/>
          <p:cNvSpPr txBox="1">
            <a:spLocks noGrp="1"/>
          </p:cNvSpPr>
          <p:nvPr>
            <p:ph type="title"/>
          </p:nvPr>
        </p:nvSpPr>
        <p:spPr>
          <a:xfrm>
            <a:off x="1200150" y="1422700"/>
            <a:ext cx="6743700" cy="16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r>
            <a:r>
              <a:rPr lang="en" dirty="0">
                <a:solidFill>
                  <a:schemeClr val="lt2"/>
                </a:solidFill>
              </a:rPr>
              <a:t>O</a:t>
            </a:r>
            <a:r>
              <a:rPr lang="en" dirty="0"/>
              <a:t>A!</a:t>
            </a:r>
            <a:endParaRPr dirty="0"/>
          </a:p>
        </p:txBody>
      </p:sp>
      <p:grpSp>
        <p:nvGrpSpPr>
          <p:cNvPr id="2" name="Google Shape;1884;p40"/>
          <p:cNvGrpSpPr/>
          <p:nvPr/>
        </p:nvGrpSpPr>
        <p:grpSpPr>
          <a:xfrm>
            <a:off x="7598377" y="3330050"/>
            <a:ext cx="1235670" cy="1050349"/>
            <a:chOff x="7598377" y="3330050"/>
            <a:chExt cx="1235670" cy="1050349"/>
          </a:xfrm>
        </p:grpSpPr>
        <p:pic>
          <p:nvPicPr>
            <p:cNvPr id="1885" name="Google Shape;1885;p40"/>
            <p:cNvPicPr preferRelativeResize="0"/>
            <p:nvPr/>
          </p:nvPicPr>
          <p:blipFill rotWithShape="1">
            <a:blip r:embed="rId3">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3" name="Google Shape;1886;p40"/>
            <p:cNvGrpSpPr/>
            <p:nvPr/>
          </p:nvGrpSpPr>
          <p:grpSpPr>
            <a:xfrm>
              <a:off x="7598377" y="3676569"/>
              <a:ext cx="1235670" cy="445305"/>
              <a:chOff x="2011449" y="446025"/>
              <a:chExt cx="785500" cy="283075"/>
            </a:xfrm>
          </p:grpSpPr>
          <p:sp>
            <p:nvSpPr>
              <p:cNvPr id="1887" name="Google Shape;1887;p40"/>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88" name="Google Shape;1888;p40"/>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89" name="Google Shape;1889;p40"/>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1890" name="Google Shape;1890;p4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1" name="Google Shape;1891;p4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2" name="Google Shape;1892;p4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893" name="Google Shape;1893;p4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pic>
        <p:nvPicPr>
          <p:cNvPr id="1894" name="Google Shape;1894;p40"/>
          <p:cNvPicPr preferRelativeResize="0"/>
          <p:nvPr/>
        </p:nvPicPr>
        <p:blipFill rotWithShape="1">
          <a:blip r:embed="rId4">
            <a:alphaModFix/>
          </a:blip>
          <a:srcRect l="12492" t="18400" r="12342" b="12005"/>
          <a:stretch/>
        </p:blipFill>
        <p:spPr>
          <a:xfrm>
            <a:off x="8669425" y="831149"/>
            <a:ext cx="1004049" cy="929601"/>
          </a:xfrm>
          <a:prstGeom prst="rect">
            <a:avLst/>
          </a:prstGeom>
          <a:noFill/>
          <a:ln>
            <a:noFill/>
          </a:ln>
        </p:spPr>
      </p:pic>
      <p:sp>
        <p:nvSpPr>
          <p:cNvPr id="1895" name="Google Shape;1895;p40"/>
          <p:cNvSpPr/>
          <p:nvPr/>
        </p:nvSpPr>
        <p:spPr>
          <a:xfrm>
            <a:off x="1460425"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7482300"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690" name="Picture 2" descr="http://t2.gstatic.com/licensed-image?q=tbn:ANd9GcRXUDYpdfrXnhfMrrPYB08_zkVABN32f35rNOlWU3FaqFlnj1PDQEpM8h7HdTBRzZ40cbQtRiKpFmMDsDK6YR4"/>
          <p:cNvPicPr>
            <a:picLocks noChangeAspect="1" noChangeArrowheads="1"/>
          </p:cNvPicPr>
          <p:nvPr/>
        </p:nvPicPr>
        <p:blipFill>
          <a:blip r:embed="rId5"/>
          <a:srcRect/>
          <a:stretch>
            <a:fillRect/>
          </a:stretch>
        </p:blipFill>
        <p:spPr bwMode="auto">
          <a:xfrm>
            <a:off x="640900" y="826037"/>
            <a:ext cx="7192837" cy="3402149"/>
          </a:xfrm>
          <a:prstGeom prst="rect">
            <a:avLst/>
          </a:prstGeom>
          <a:ln>
            <a:noFill/>
          </a:ln>
          <a:effectLst>
            <a:softEdge rad="112500"/>
          </a:effectLst>
        </p:spPr>
      </p:pic>
      <p:sp>
        <p:nvSpPr>
          <p:cNvPr id="18" name="TextBox 17"/>
          <p:cNvSpPr txBox="1"/>
          <p:nvPr/>
        </p:nvSpPr>
        <p:spPr>
          <a:xfrm>
            <a:off x="4747565" y="4213555"/>
            <a:ext cx="3123590" cy="461665"/>
          </a:xfrm>
          <a:prstGeom prst="rect">
            <a:avLst/>
          </a:prstGeom>
          <a:noFill/>
        </p:spPr>
        <p:txBody>
          <a:bodyPr wrap="square" rtlCol="0">
            <a:spAutoFit/>
          </a:bodyPr>
          <a:lstStyle/>
          <a:p>
            <a:r>
              <a:rPr lang="en-US" sz="2400" b="1" dirty="0"/>
              <a:t>peripheral</a:t>
            </a:r>
            <a:endParaRPr lang="ru-RU" sz="2400" b="1" dirty="0"/>
          </a:p>
        </p:txBody>
      </p:sp>
    </p:spTree>
  </p:cSld>
  <p:clrMapOvr>
    <a:masterClrMapping/>
  </p:clrMapOvr>
  <p:transition spd="med">
    <p:spli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40"/>
          <p:cNvSpPr txBox="1">
            <a:spLocks noGrp="1"/>
          </p:cNvSpPr>
          <p:nvPr>
            <p:ph type="subTitle" idx="1"/>
          </p:nvPr>
        </p:nvSpPr>
        <p:spPr>
          <a:xfrm rot="213">
            <a:off x="2145900" y="3067350"/>
            <a:ext cx="485220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This can be the part of the presentation where you introduce yourself, write your email…</a:t>
            </a:r>
            <a:endParaRPr dirty="0"/>
          </a:p>
        </p:txBody>
      </p:sp>
      <p:sp>
        <p:nvSpPr>
          <p:cNvPr id="1883" name="Google Shape;1883;p40"/>
          <p:cNvSpPr txBox="1">
            <a:spLocks noGrp="1"/>
          </p:cNvSpPr>
          <p:nvPr>
            <p:ph type="title"/>
          </p:nvPr>
        </p:nvSpPr>
        <p:spPr>
          <a:xfrm>
            <a:off x="1200150" y="1422700"/>
            <a:ext cx="6743700" cy="16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r>
            <a:r>
              <a:rPr lang="en" dirty="0">
                <a:solidFill>
                  <a:schemeClr val="lt2"/>
                </a:solidFill>
              </a:rPr>
              <a:t>O</a:t>
            </a:r>
            <a:r>
              <a:rPr lang="en" dirty="0"/>
              <a:t>A!</a:t>
            </a:r>
            <a:endParaRPr dirty="0"/>
          </a:p>
        </p:txBody>
      </p:sp>
      <p:grpSp>
        <p:nvGrpSpPr>
          <p:cNvPr id="2" name="Google Shape;1884;p40"/>
          <p:cNvGrpSpPr/>
          <p:nvPr/>
        </p:nvGrpSpPr>
        <p:grpSpPr>
          <a:xfrm>
            <a:off x="7598377" y="3330050"/>
            <a:ext cx="1235670" cy="1050349"/>
            <a:chOff x="7598377" y="3330050"/>
            <a:chExt cx="1235670" cy="1050349"/>
          </a:xfrm>
        </p:grpSpPr>
        <p:pic>
          <p:nvPicPr>
            <p:cNvPr id="1885" name="Google Shape;1885;p40"/>
            <p:cNvPicPr preferRelativeResize="0"/>
            <p:nvPr/>
          </p:nvPicPr>
          <p:blipFill rotWithShape="1">
            <a:blip r:embed="rId3">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3" name="Google Shape;1886;p40"/>
            <p:cNvGrpSpPr/>
            <p:nvPr/>
          </p:nvGrpSpPr>
          <p:grpSpPr>
            <a:xfrm>
              <a:off x="7598377" y="3676569"/>
              <a:ext cx="1235670" cy="445305"/>
              <a:chOff x="2011449" y="446025"/>
              <a:chExt cx="785500" cy="283075"/>
            </a:xfrm>
          </p:grpSpPr>
          <p:sp>
            <p:nvSpPr>
              <p:cNvPr id="1887" name="Google Shape;1887;p40"/>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88" name="Google Shape;1888;p40"/>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89" name="Google Shape;1889;p40"/>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1890" name="Google Shape;1890;p4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1" name="Google Shape;1891;p4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2" name="Google Shape;1892;p4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893" name="Google Shape;1893;p4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pic>
        <p:nvPicPr>
          <p:cNvPr id="1894" name="Google Shape;1894;p40"/>
          <p:cNvPicPr preferRelativeResize="0"/>
          <p:nvPr/>
        </p:nvPicPr>
        <p:blipFill rotWithShape="1">
          <a:blip r:embed="rId4">
            <a:alphaModFix/>
          </a:blip>
          <a:srcRect l="12492" t="18400" r="12342" b="12005"/>
          <a:stretch/>
        </p:blipFill>
        <p:spPr>
          <a:xfrm>
            <a:off x="8669425" y="831149"/>
            <a:ext cx="1004049" cy="929601"/>
          </a:xfrm>
          <a:prstGeom prst="rect">
            <a:avLst/>
          </a:prstGeom>
          <a:noFill/>
          <a:ln>
            <a:noFill/>
          </a:ln>
        </p:spPr>
      </p:pic>
      <p:sp>
        <p:nvSpPr>
          <p:cNvPr id="1895" name="Google Shape;1895;p40"/>
          <p:cNvSpPr/>
          <p:nvPr/>
        </p:nvSpPr>
        <p:spPr>
          <a:xfrm>
            <a:off x="1460425"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7482300"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643" name="Picture 3" descr="C:\Users\My Home Computer\Desktop\slide_21.jpg"/>
          <p:cNvPicPr>
            <a:picLocks noChangeAspect="1" noChangeArrowheads="1"/>
          </p:cNvPicPr>
          <p:nvPr/>
        </p:nvPicPr>
        <p:blipFill>
          <a:blip r:embed="rId5"/>
          <a:srcRect/>
          <a:stretch>
            <a:fillRect/>
          </a:stretch>
        </p:blipFill>
        <p:spPr bwMode="auto">
          <a:xfrm>
            <a:off x="0" y="241402"/>
            <a:ext cx="9144000" cy="46963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pic>
        <p:nvPicPr>
          <p:cNvPr id="2361" name="Google Shape;2361;p52"/>
          <p:cNvPicPr preferRelativeResize="0"/>
          <p:nvPr/>
        </p:nvPicPr>
        <p:blipFill rotWithShape="1">
          <a:blip r:embed="rId3">
            <a:alphaModFix/>
          </a:blip>
          <a:srcRect l="12492" t="18400" r="12342" b="12005"/>
          <a:stretch/>
        </p:blipFill>
        <p:spPr>
          <a:xfrm>
            <a:off x="304000" y="954573"/>
            <a:ext cx="2890451" cy="2676149"/>
          </a:xfrm>
          <a:prstGeom prst="rect">
            <a:avLst/>
          </a:prstGeom>
          <a:noFill/>
          <a:ln>
            <a:noFill/>
          </a:ln>
        </p:spPr>
      </p:pic>
      <p:sp>
        <p:nvSpPr>
          <p:cNvPr id="2363" name="Google Shape;2363;p52"/>
          <p:cNvSpPr txBox="1">
            <a:spLocks noGrp="1"/>
          </p:cNvSpPr>
          <p:nvPr>
            <p:ph type="title"/>
          </p:nvPr>
        </p:nvSpPr>
        <p:spPr>
          <a:xfrm>
            <a:off x="4776625" y="1155801"/>
            <a:ext cx="3690600" cy="2494484"/>
          </a:xfrm>
          <a:prstGeom prst="rect">
            <a:avLst/>
          </a:prstGeom>
        </p:spPr>
        <p:txBody>
          <a:bodyPr spcFirstLastPara="1" wrap="square" lIns="91425" tIns="91425" rIns="91425" bIns="91425" anchor="b" anchorCtr="0">
            <a:noAutofit/>
          </a:bodyPr>
          <a:lstStyle/>
          <a:p>
            <a:r>
              <a:rPr lang="en-US" sz="4000" dirty="0"/>
              <a:t>Complete the puzzle using the clues.</a:t>
            </a:r>
            <a:endParaRPr lang="ru-RU" sz="4000" dirty="0"/>
          </a:p>
        </p:txBody>
      </p:sp>
      <p:grpSp>
        <p:nvGrpSpPr>
          <p:cNvPr id="2364" name="Google Shape;2364;p52"/>
          <p:cNvGrpSpPr/>
          <p:nvPr/>
        </p:nvGrpSpPr>
        <p:grpSpPr>
          <a:xfrm rot="-10660379" flipH="1">
            <a:off x="7366341" y="3241604"/>
            <a:ext cx="1768915" cy="1795464"/>
            <a:chOff x="7374951" y="493051"/>
            <a:chExt cx="1769049" cy="1795600"/>
          </a:xfrm>
        </p:grpSpPr>
        <p:pic>
          <p:nvPicPr>
            <p:cNvPr id="2365" name="Google Shape;2365;p52"/>
            <p:cNvPicPr preferRelativeResize="0"/>
            <p:nvPr/>
          </p:nvPicPr>
          <p:blipFill rotWithShape="1">
            <a:blip r:embed="rId4">
              <a:alphaModFix/>
            </a:blip>
            <a:srcRect t="6061" b="8687"/>
            <a:stretch/>
          </p:blipFill>
          <p:spPr>
            <a:xfrm rot="7611348">
              <a:off x="7589821" y="787373"/>
              <a:ext cx="1339308" cy="1206956"/>
            </a:xfrm>
            <a:prstGeom prst="rect">
              <a:avLst/>
            </a:prstGeom>
            <a:noFill/>
            <a:ln>
              <a:noFill/>
            </a:ln>
            <a:effectLst>
              <a:outerShdw blurRad="142875" dist="76200" dir="5400000" algn="bl" rotWithShape="0">
                <a:srgbClr val="0E6790">
                  <a:alpha val="82000"/>
                </a:srgbClr>
              </a:outerShdw>
            </a:effectLst>
          </p:spPr>
        </p:pic>
        <p:grpSp>
          <p:nvGrpSpPr>
            <p:cNvPr id="2366" name="Google Shape;2366;p52"/>
            <p:cNvGrpSpPr/>
            <p:nvPr/>
          </p:nvGrpSpPr>
          <p:grpSpPr>
            <a:xfrm>
              <a:off x="8164220" y="1199575"/>
              <a:ext cx="615289" cy="284475"/>
              <a:chOff x="1791515" y="444625"/>
              <a:chExt cx="963345" cy="284475"/>
            </a:xfrm>
          </p:grpSpPr>
          <p:sp>
            <p:nvSpPr>
              <p:cNvPr id="2367" name="Google Shape;2367;p52"/>
              <p:cNvSpPr/>
              <p:nvPr/>
            </p:nvSpPr>
            <p:spPr>
              <a:xfrm>
                <a:off x="1791515" y="444625"/>
                <a:ext cx="952475" cy="171400"/>
              </a:xfrm>
              <a:custGeom>
                <a:avLst/>
                <a:gdLst/>
                <a:ahLst/>
                <a:cxnLst/>
                <a:rect l="l" t="t" r="r" b="b"/>
                <a:pathLst>
                  <a:path w="38099" h="6856" extrusionOk="0">
                    <a:moveTo>
                      <a:pt x="4866" y="0"/>
                    </a:moveTo>
                    <a:cubicBezTo>
                      <a:pt x="4374" y="106"/>
                      <a:pt x="2724" y="299"/>
                      <a:pt x="1914" y="635"/>
                    </a:cubicBezTo>
                    <a:cubicBezTo>
                      <a:pt x="1104" y="971"/>
                      <a:pt x="72" y="1509"/>
                      <a:pt x="7" y="2017"/>
                    </a:cubicBezTo>
                    <a:cubicBezTo>
                      <a:pt x="-58" y="2525"/>
                      <a:pt x="356" y="3111"/>
                      <a:pt x="1522" y="3683"/>
                    </a:cubicBezTo>
                    <a:cubicBezTo>
                      <a:pt x="2688" y="4255"/>
                      <a:pt x="4341" y="4925"/>
                      <a:pt x="7004" y="5448"/>
                    </a:cubicBezTo>
                    <a:cubicBezTo>
                      <a:pt x="9667" y="5971"/>
                      <a:pt x="13671" y="6689"/>
                      <a:pt x="17501" y="6820"/>
                    </a:cubicBezTo>
                    <a:cubicBezTo>
                      <a:pt x="21331" y="6951"/>
                      <a:pt x="26638" y="6713"/>
                      <a:pt x="29983" y="6232"/>
                    </a:cubicBezTo>
                    <a:cubicBezTo>
                      <a:pt x="33328" y="5751"/>
                      <a:pt x="36399" y="4608"/>
                      <a:pt x="37572" y="3933"/>
                    </a:cubicBezTo>
                    <a:cubicBezTo>
                      <a:pt x="38746" y="3259"/>
                      <a:pt x="37686" y="2578"/>
                      <a:pt x="37024" y="2185"/>
                    </a:cubicBezTo>
                    <a:cubicBezTo>
                      <a:pt x="36363" y="1792"/>
                      <a:pt x="34173" y="1675"/>
                      <a:pt x="33603" y="1573"/>
                    </a:cubicBezTo>
                  </a:path>
                </a:pathLst>
              </a:custGeom>
              <a:noFill/>
              <a:ln w="9525" cap="flat" cmpd="sng">
                <a:solidFill>
                  <a:srgbClr val="0E6790"/>
                </a:solidFill>
                <a:prstDash val="solid"/>
                <a:round/>
                <a:headEnd type="none" w="med" len="med"/>
                <a:tailEnd type="none" w="med" len="med"/>
              </a:ln>
            </p:spPr>
          </p:sp>
          <p:sp>
            <p:nvSpPr>
              <p:cNvPr id="2368" name="Google Shape;2368;p52"/>
              <p:cNvSpPr/>
              <p:nvPr/>
            </p:nvSpPr>
            <p:spPr>
              <a:xfrm>
                <a:off x="1916285" y="509750"/>
                <a:ext cx="831400" cy="165625"/>
              </a:xfrm>
              <a:custGeom>
                <a:avLst/>
                <a:gdLst/>
                <a:ahLst/>
                <a:cxnLst/>
                <a:rect l="l" t="t" r="r" b="b"/>
                <a:pathLst>
                  <a:path w="33256" h="6625" extrusionOk="0">
                    <a:moveTo>
                      <a:pt x="5019" y="0"/>
                    </a:moveTo>
                    <a:cubicBezTo>
                      <a:pt x="4595" y="90"/>
                      <a:pt x="3305" y="244"/>
                      <a:pt x="2475" y="542"/>
                    </a:cubicBezTo>
                    <a:cubicBezTo>
                      <a:pt x="1645" y="840"/>
                      <a:pt x="218" y="1302"/>
                      <a:pt x="37" y="1787"/>
                    </a:cubicBezTo>
                    <a:cubicBezTo>
                      <a:pt x="-144" y="2272"/>
                      <a:pt x="349" y="2881"/>
                      <a:pt x="1387" y="3453"/>
                    </a:cubicBezTo>
                    <a:cubicBezTo>
                      <a:pt x="2425" y="4025"/>
                      <a:pt x="3895" y="4695"/>
                      <a:pt x="6265" y="5218"/>
                    </a:cubicBezTo>
                    <a:cubicBezTo>
                      <a:pt x="8635" y="5741"/>
                      <a:pt x="12198" y="6459"/>
                      <a:pt x="15606" y="6590"/>
                    </a:cubicBezTo>
                    <a:cubicBezTo>
                      <a:pt x="19014" y="6721"/>
                      <a:pt x="23860" y="6476"/>
                      <a:pt x="26715" y="6002"/>
                    </a:cubicBezTo>
                    <a:cubicBezTo>
                      <a:pt x="29570" y="5528"/>
                      <a:pt x="31749" y="4433"/>
                      <a:pt x="32735" y="3747"/>
                    </a:cubicBezTo>
                    <a:cubicBezTo>
                      <a:pt x="33721" y="3061"/>
                      <a:pt x="33089" y="2274"/>
                      <a:pt x="32630" y="1885"/>
                    </a:cubicBezTo>
                    <a:cubicBezTo>
                      <a:pt x="32171" y="1497"/>
                      <a:pt x="30423" y="1494"/>
                      <a:pt x="29981" y="1416"/>
                    </a:cubicBezTo>
                  </a:path>
                </a:pathLst>
              </a:custGeom>
              <a:noFill/>
              <a:ln w="9525" cap="flat" cmpd="sng">
                <a:solidFill>
                  <a:srgbClr val="0E6790"/>
                </a:solidFill>
                <a:prstDash val="solid"/>
                <a:round/>
                <a:headEnd type="none" w="med" len="med"/>
                <a:tailEnd type="none" w="med" len="med"/>
              </a:ln>
            </p:spPr>
          </p:sp>
          <p:sp>
            <p:nvSpPr>
              <p:cNvPr id="2369" name="Google Shape;2369;p52"/>
              <p:cNvSpPr/>
              <p:nvPr/>
            </p:nvSpPr>
            <p:spPr>
              <a:xfrm>
                <a:off x="1989061" y="553875"/>
                <a:ext cx="765800" cy="175225"/>
              </a:xfrm>
              <a:custGeom>
                <a:avLst/>
                <a:gdLst/>
                <a:ahLst/>
                <a:cxnLst/>
                <a:rect l="l" t="t" r="r" b="b"/>
                <a:pathLst>
                  <a:path w="30632" h="7009" extrusionOk="0">
                    <a:moveTo>
                      <a:pt x="4765" y="0"/>
                    </a:moveTo>
                    <a:cubicBezTo>
                      <a:pt x="4309" y="100"/>
                      <a:pt x="2822" y="240"/>
                      <a:pt x="2031" y="602"/>
                    </a:cubicBezTo>
                    <a:cubicBezTo>
                      <a:pt x="1241" y="964"/>
                      <a:pt x="149" y="1632"/>
                      <a:pt x="22" y="2171"/>
                    </a:cubicBezTo>
                    <a:cubicBezTo>
                      <a:pt x="-105" y="2710"/>
                      <a:pt x="311" y="3265"/>
                      <a:pt x="1267" y="3837"/>
                    </a:cubicBezTo>
                    <a:cubicBezTo>
                      <a:pt x="2224" y="4409"/>
                      <a:pt x="3577" y="5079"/>
                      <a:pt x="5761" y="5602"/>
                    </a:cubicBezTo>
                    <a:cubicBezTo>
                      <a:pt x="7945" y="6125"/>
                      <a:pt x="11229" y="6843"/>
                      <a:pt x="14369" y="6974"/>
                    </a:cubicBezTo>
                    <a:cubicBezTo>
                      <a:pt x="17509" y="7105"/>
                      <a:pt x="21972" y="6860"/>
                      <a:pt x="24602" y="6386"/>
                    </a:cubicBezTo>
                    <a:cubicBezTo>
                      <a:pt x="27232" y="5912"/>
                      <a:pt x="29241" y="4817"/>
                      <a:pt x="30149" y="4131"/>
                    </a:cubicBezTo>
                    <a:cubicBezTo>
                      <a:pt x="31057" y="3445"/>
                      <a:pt x="30483" y="2698"/>
                      <a:pt x="30052" y="2269"/>
                    </a:cubicBezTo>
                    <a:cubicBezTo>
                      <a:pt x="29622" y="1841"/>
                      <a:pt x="27980" y="1678"/>
                      <a:pt x="27566" y="1560"/>
                    </a:cubicBezTo>
                  </a:path>
                </a:pathLst>
              </a:custGeom>
              <a:noFill/>
              <a:ln w="9525" cap="flat" cmpd="sng">
                <a:solidFill>
                  <a:srgbClr val="0E6790"/>
                </a:solidFill>
                <a:prstDash val="solid"/>
                <a:round/>
                <a:headEnd type="none" w="med" len="med"/>
                <a:tailEnd type="none" w="med" len="med"/>
              </a:ln>
            </p:spPr>
          </p:sp>
        </p:grpSp>
      </p:grpSp>
      <p:pic>
        <p:nvPicPr>
          <p:cNvPr id="2370" name="Google Shape;2370;p52"/>
          <p:cNvPicPr preferRelativeResize="0"/>
          <p:nvPr/>
        </p:nvPicPr>
        <p:blipFill rotWithShape="1">
          <a:blip r:embed="rId5">
            <a:alphaModFix/>
          </a:blip>
          <a:srcRect l="40357" t="4225" r="11430" b="25707"/>
          <a:stretch/>
        </p:blipFill>
        <p:spPr>
          <a:xfrm>
            <a:off x="872400" y="765750"/>
            <a:ext cx="3609300" cy="3612000"/>
          </a:xfrm>
          <a:prstGeom prst="ellipse">
            <a:avLst/>
          </a:prstGeom>
          <a:noFill/>
          <a:ln>
            <a:noFill/>
          </a:ln>
        </p:spPr>
      </p:pic>
      <p:grpSp>
        <p:nvGrpSpPr>
          <p:cNvPr id="2371" name="Google Shape;2371;p52"/>
          <p:cNvGrpSpPr/>
          <p:nvPr/>
        </p:nvGrpSpPr>
        <p:grpSpPr>
          <a:xfrm>
            <a:off x="1021015" y="3580499"/>
            <a:ext cx="667682" cy="667682"/>
            <a:chOff x="9011850" y="1484962"/>
            <a:chExt cx="552900" cy="552900"/>
          </a:xfrm>
        </p:grpSpPr>
        <p:pic>
          <p:nvPicPr>
            <p:cNvPr id="2372" name="Google Shape;2372;p52"/>
            <p:cNvPicPr preferRelativeResize="0"/>
            <p:nvPr/>
          </p:nvPicPr>
          <p:blipFill>
            <a:blip r:embed="rId6">
              <a:alphaModFix/>
            </a:blip>
            <a:stretch>
              <a:fillRect/>
            </a:stretch>
          </p:blipFill>
          <p:spPr>
            <a:xfrm>
              <a:off x="9011850" y="1484962"/>
              <a:ext cx="552900" cy="552900"/>
            </a:xfrm>
            <a:prstGeom prst="rect">
              <a:avLst/>
            </a:prstGeom>
            <a:noFill/>
            <a:ln>
              <a:noFill/>
            </a:ln>
          </p:spPr>
        </p:pic>
        <p:pic>
          <p:nvPicPr>
            <p:cNvPr id="2373" name="Google Shape;2373;p52"/>
            <p:cNvPicPr preferRelativeResize="0"/>
            <p:nvPr/>
          </p:nvPicPr>
          <p:blipFill>
            <a:blip r:embed="rId6">
              <a:alphaModFix/>
            </a:blip>
            <a:stretch>
              <a:fillRect/>
            </a:stretch>
          </p:blipFill>
          <p:spPr>
            <a:xfrm>
              <a:off x="9011850" y="1484962"/>
              <a:ext cx="552900" cy="552900"/>
            </a:xfrm>
            <a:prstGeom prst="rect">
              <a:avLst/>
            </a:prstGeom>
            <a:noFill/>
            <a:ln>
              <a:noFill/>
            </a:ln>
          </p:spPr>
        </p:pic>
        <p:pic>
          <p:nvPicPr>
            <p:cNvPr id="2374" name="Google Shape;2374;p52"/>
            <p:cNvPicPr preferRelativeResize="0"/>
            <p:nvPr/>
          </p:nvPicPr>
          <p:blipFill>
            <a:blip r:embed="rId6">
              <a:alphaModFix/>
            </a:blip>
            <a:stretch>
              <a:fillRect/>
            </a:stretch>
          </p:blipFill>
          <p:spPr>
            <a:xfrm>
              <a:off x="9011850" y="1484962"/>
              <a:ext cx="552900" cy="552900"/>
            </a:xfrm>
            <a:prstGeom prst="rect">
              <a:avLst/>
            </a:prstGeom>
            <a:noFill/>
            <a:ln>
              <a:noFill/>
            </a:ln>
          </p:spPr>
        </p:pic>
        <p:pic>
          <p:nvPicPr>
            <p:cNvPr id="2375" name="Google Shape;2375;p52"/>
            <p:cNvPicPr preferRelativeResize="0"/>
            <p:nvPr/>
          </p:nvPicPr>
          <p:blipFill>
            <a:blip r:embed="rId6">
              <a:alphaModFix/>
            </a:blip>
            <a:stretch>
              <a:fillRect/>
            </a:stretch>
          </p:blipFill>
          <p:spPr>
            <a:xfrm>
              <a:off x="9011850" y="1484962"/>
              <a:ext cx="552900" cy="552900"/>
            </a:xfrm>
            <a:prstGeom prst="rect">
              <a:avLst/>
            </a:prstGeom>
            <a:noFill/>
            <a:ln>
              <a:noFill/>
            </a:ln>
          </p:spPr>
        </p:pic>
      </p:grpSp>
      <p:pic>
        <p:nvPicPr>
          <p:cNvPr id="81921" name="Picture 1" descr="C:\Users\My Home Computer\Desktop\Без названия.jfif"/>
          <p:cNvPicPr>
            <a:picLocks noChangeAspect="1" noChangeArrowheads="1"/>
          </p:cNvPicPr>
          <p:nvPr/>
        </p:nvPicPr>
        <p:blipFill>
          <a:blip r:embed="rId7"/>
          <a:srcRect/>
          <a:stretch>
            <a:fillRect/>
          </a:stretch>
        </p:blipFill>
        <p:spPr bwMode="auto">
          <a:xfrm>
            <a:off x="892454" y="738835"/>
            <a:ext cx="3664915"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3C767D-6234-8E3B-1399-2FEAC3EF3FC9}"/>
              </a:ext>
            </a:extLst>
          </p:cNvPr>
          <p:cNvPicPr>
            <a:picLocks noChangeAspect="1"/>
          </p:cNvPicPr>
          <p:nvPr/>
        </p:nvPicPr>
        <p:blipFill>
          <a:blip r:embed="rId2"/>
          <a:stretch>
            <a:fillRect/>
          </a:stretch>
        </p:blipFill>
        <p:spPr>
          <a:xfrm>
            <a:off x="203200" y="654756"/>
            <a:ext cx="8794044" cy="3169531"/>
          </a:xfrm>
          <a:prstGeom prst="rect">
            <a:avLst/>
          </a:prstGeom>
        </p:spPr>
      </p:pic>
      <p:sp>
        <p:nvSpPr>
          <p:cNvPr id="11" name="TextBox 10">
            <a:extLst>
              <a:ext uri="{FF2B5EF4-FFF2-40B4-BE49-F238E27FC236}">
                <a16:creationId xmlns:a16="http://schemas.microsoft.com/office/drawing/2014/main" id="{D79071DA-4F50-6E88-AD41-24E6FB9BA807}"/>
              </a:ext>
            </a:extLst>
          </p:cNvPr>
          <p:cNvSpPr txBox="1"/>
          <p:nvPr/>
        </p:nvSpPr>
        <p:spPr>
          <a:xfrm>
            <a:off x="474133" y="4097867"/>
            <a:ext cx="7766756" cy="400110"/>
          </a:xfrm>
          <a:prstGeom prst="rect">
            <a:avLst/>
          </a:prstGeom>
          <a:noFill/>
        </p:spPr>
        <p:txBody>
          <a:bodyPr wrap="square" rtlCol="0">
            <a:spAutoFit/>
          </a:bodyPr>
          <a:lstStyle/>
          <a:p>
            <a:r>
              <a:rPr lang="en-US" sz="2000" b="1" dirty="0">
                <a:solidFill>
                  <a:srgbClr val="FF0000"/>
                </a:solidFill>
              </a:rPr>
              <a:t>Answers: 1. Mouse 2. Keyboard 3. Monitor 4. Motherboard  </a:t>
            </a:r>
          </a:p>
        </p:txBody>
      </p:sp>
    </p:spTree>
    <p:extLst>
      <p:ext uri="{BB962C8B-B14F-4D97-AF65-F5344CB8AC3E}">
        <p14:creationId xmlns:p14="http://schemas.microsoft.com/office/powerpoint/2010/main" val="24606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Google Shape;1813;p36"/>
          <p:cNvSpPr txBox="1">
            <a:spLocks noGrp="1"/>
          </p:cNvSpPr>
          <p:nvPr>
            <p:ph type="title"/>
          </p:nvPr>
        </p:nvSpPr>
        <p:spPr>
          <a:xfrm>
            <a:off x="719999" y="336499"/>
            <a:ext cx="8321587" cy="85578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Match the words or phrases with the definitions</a:t>
            </a:r>
            <a:endParaRPr dirty="0">
              <a:solidFill>
                <a:schemeClr val="lt2"/>
              </a:solidFill>
            </a:endParaRPr>
          </a:p>
        </p:txBody>
      </p:sp>
      <p:graphicFrame>
        <p:nvGraphicFramePr>
          <p:cNvPr id="1817" name="Google Shape;1817;p36"/>
          <p:cNvGraphicFramePr/>
          <p:nvPr>
            <p:extLst>
              <p:ext uri="{D42A27DB-BD31-4B8C-83A1-F6EECF244321}">
                <p14:modId xmlns:p14="http://schemas.microsoft.com/office/powerpoint/2010/main" val="3497540289"/>
              </p:ext>
            </p:extLst>
          </p:nvPr>
        </p:nvGraphicFramePr>
        <p:xfrm>
          <a:off x="841247" y="1272845"/>
          <a:ext cx="7583243" cy="3716122"/>
        </p:xfrm>
        <a:graphic>
          <a:graphicData uri="http://schemas.openxmlformats.org/drawingml/2006/table">
            <a:tbl>
              <a:tblPr>
                <a:noFill/>
                <a:tableStyleId>{EBA09792-FEA4-4435-92ED-708498FB8633}</a:tableStyleId>
              </a:tblPr>
              <a:tblGrid>
                <a:gridCol w="1872692">
                  <a:extLst>
                    <a:ext uri="{9D8B030D-6E8A-4147-A177-3AD203B41FA5}">
                      <a16:colId xmlns:a16="http://schemas.microsoft.com/office/drawing/2014/main" val="20000"/>
                    </a:ext>
                  </a:extLst>
                </a:gridCol>
                <a:gridCol w="5710551">
                  <a:extLst>
                    <a:ext uri="{9D8B030D-6E8A-4147-A177-3AD203B41FA5}">
                      <a16:colId xmlns:a16="http://schemas.microsoft.com/office/drawing/2014/main" val="20001"/>
                    </a:ext>
                  </a:extLst>
                </a:gridCol>
              </a:tblGrid>
              <a:tr h="495483">
                <a:tc>
                  <a:txBody>
                    <a:bodyPr/>
                    <a:lstStyle/>
                    <a:p>
                      <a:pPr marL="0" lvl="0" indent="0" algn="l" rtl="0">
                        <a:spcBef>
                          <a:spcPts val="0"/>
                        </a:spcBef>
                        <a:spcAft>
                          <a:spcPts val="0"/>
                        </a:spcAft>
                        <a:buNone/>
                      </a:pPr>
                      <a:r>
                        <a:rPr lang="en" sz="1200" b="1" dirty="0">
                          <a:solidFill>
                            <a:schemeClr val="dk2"/>
                          </a:solidFill>
                          <a:uFill>
                            <a:noFill/>
                          </a:uFill>
                          <a:latin typeface="Zen Dots"/>
                          <a:ea typeface="Zen Dots"/>
                          <a:cs typeface="Zen Dots"/>
                          <a:sym typeface="Zen Dots"/>
                        </a:rPr>
                        <a:t>1. GUI                 </a:t>
                      </a:r>
                      <a:endParaRPr sz="1200" b="1" dirty="0">
                        <a:solidFill>
                          <a:srgbClr val="FF0000"/>
                        </a:solidFill>
                        <a:latin typeface="Zen Dots"/>
                        <a:ea typeface="Zen Dots"/>
                        <a:cs typeface="Zen Dots"/>
                        <a:sym typeface="Zen Dots"/>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rgbClr val="88D6DF">
                        <a:alpha val="35810"/>
                      </a:srgbClr>
                    </a:solidFill>
                  </a:tcPr>
                </a:tc>
                <a:tc>
                  <a:txBody>
                    <a:bodyPr/>
                    <a:lstStyle/>
                    <a:p>
                      <a:pPr marL="0" lvl="0" indent="0" algn="l" rtl="0">
                        <a:spcBef>
                          <a:spcPts val="0"/>
                        </a:spcBef>
                        <a:spcAft>
                          <a:spcPts val="1600"/>
                        </a:spcAft>
                        <a:buClr>
                          <a:schemeClr val="dk1"/>
                        </a:buClr>
                        <a:buSzPts val="1100"/>
                        <a:buFont typeface="Arial"/>
                        <a:buNone/>
                      </a:pPr>
                      <a:r>
                        <a:rPr lang="en" sz="1600" dirty="0">
                          <a:solidFill>
                            <a:schemeClr val="dk1"/>
                          </a:solidFill>
                          <a:latin typeface="Arimo"/>
                          <a:ea typeface="Arimo"/>
                          <a:cs typeface="Arimo"/>
                          <a:sym typeface="Arimo"/>
                        </a:rPr>
                        <a:t>A. </a:t>
                      </a:r>
                      <a:r>
                        <a:rPr lang="en-US" sz="1600" dirty="0">
                          <a:solidFill>
                            <a:schemeClr val="dk1"/>
                          </a:solidFill>
                          <a:latin typeface="Arimo"/>
                          <a:ea typeface="Arimo"/>
                          <a:cs typeface="Arimo"/>
                          <a:sym typeface="Arimo"/>
                        </a:rPr>
                        <a:t>A</a:t>
                      </a:r>
                      <a:r>
                        <a:rPr lang="en" sz="1600" dirty="0">
                          <a:solidFill>
                            <a:schemeClr val="dk1"/>
                          </a:solidFill>
                          <a:latin typeface="Arimo"/>
                          <a:ea typeface="Arimo"/>
                          <a:cs typeface="Arimo"/>
                          <a:sym typeface="Arimo"/>
                        </a:rPr>
                        <a:t>n icon</a:t>
                      </a:r>
                      <a:r>
                        <a:rPr lang="en" sz="1600" baseline="0" dirty="0">
                          <a:solidFill>
                            <a:schemeClr val="dk1"/>
                          </a:solidFill>
                          <a:latin typeface="Arimo"/>
                          <a:ea typeface="Arimo"/>
                          <a:cs typeface="Arimo"/>
                          <a:sym typeface="Arimo"/>
                        </a:rPr>
                        <a:t> on a computer’s display controlled by a mouse</a:t>
                      </a:r>
                      <a:endParaRPr sz="1600" dirty="0">
                        <a:solidFill>
                          <a:schemeClr val="dk1"/>
                        </a:solidFill>
                        <a:latin typeface="Arimo"/>
                        <a:ea typeface="Arimo"/>
                        <a:cs typeface="Arimo"/>
                        <a:sym typeface="Arimo"/>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95483">
                <a:tc>
                  <a:txBody>
                    <a:bodyPr/>
                    <a:lstStyle/>
                    <a:p>
                      <a:pPr marL="0" lvl="0" indent="0" algn="l" rtl="0">
                        <a:spcBef>
                          <a:spcPts val="0"/>
                        </a:spcBef>
                        <a:spcAft>
                          <a:spcPts val="0"/>
                        </a:spcAft>
                        <a:buNone/>
                      </a:pPr>
                      <a:r>
                        <a:rPr lang="en" sz="1200" b="1" dirty="0">
                          <a:solidFill>
                            <a:schemeClr val="dk2"/>
                          </a:solidFill>
                          <a:uFill>
                            <a:noFill/>
                          </a:uFill>
                          <a:latin typeface="Zen Dots"/>
                          <a:ea typeface="Zen Dots"/>
                          <a:cs typeface="Zen Dots"/>
                          <a:sym typeface="Zen Dots"/>
                        </a:rPr>
                        <a:t>2. </a:t>
                      </a:r>
                      <a:r>
                        <a:rPr lang="en-US" sz="1200" b="1" dirty="0">
                          <a:solidFill>
                            <a:schemeClr val="dk2"/>
                          </a:solidFill>
                          <a:uFill>
                            <a:noFill/>
                          </a:uFill>
                          <a:latin typeface="Zen Dots"/>
                          <a:ea typeface="Zen Dots"/>
                          <a:cs typeface="Zen Dots"/>
                          <a:sym typeface="Zen Dots"/>
                        </a:rPr>
                        <a:t>B</a:t>
                      </a:r>
                      <a:r>
                        <a:rPr lang="en" sz="1200" b="1" dirty="0">
                          <a:solidFill>
                            <a:schemeClr val="dk2"/>
                          </a:solidFill>
                          <a:uFill>
                            <a:noFill/>
                          </a:uFill>
                          <a:latin typeface="Zen Dots"/>
                          <a:ea typeface="Zen Dots"/>
                          <a:cs typeface="Zen Dots"/>
                          <a:sym typeface="Zen Dots"/>
                        </a:rPr>
                        <a:t>utton          </a:t>
                      </a:r>
                      <a:endParaRPr sz="1200" b="1" dirty="0">
                        <a:solidFill>
                          <a:srgbClr val="FF0000"/>
                        </a:solidFill>
                        <a:latin typeface="Zen Dots"/>
                        <a:ea typeface="Zen Dots"/>
                        <a:cs typeface="Zen Dots"/>
                        <a:sym typeface="Zen Dots"/>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8D6DF">
                        <a:alpha val="35810"/>
                      </a:srgbClr>
                    </a:solidFill>
                  </a:tcPr>
                </a:tc>
                <a:tc>
                  <a:txBody>
                    <a:bodyPr/>
                    <a:lstStyle/>
                    <a:p>
                      <a:pPr marL="0" marR="0" lvl="0" indent="0" algn="l" rtl="0">
                        <a:lnSpc>
                          <a:spcPct val="100000"/>
                        </a:lnSpc>
                        <a:spcBef>
                          <a:spcPts val="0"/>
                        </a:spcBef>
                        <a:spcAft>
                          <a:spcPts val="1600"/>
                        </a:spcAft>
                        <a:buClr>
                          <a:schemeClr val="dk1"/>
                        </a:buClr>
                        <a:buSzPts val="1100"/>
                        <a:buFont typeface="Arial"/>
                        <a:buNone/>
                      </a:pPr>
                      <a:r>
                        <a:rPr lang="en" sz="1600" b="0" i="0" u="none" strike="noStrike" cap="none" dirty="0">
                          <a:solidFill>
                            <a:schemeClr val="dk1"/>
                          </a:solidFill>
                          <a:latin typeface="Arimo"/>
                          <a:ea typeface="Arimo"/>
                          <a:cs typeface="Arimo"/>
                          <a:sym typeface="Arimo"/>
                        </a:rPr>
                        <a:t>B. </a:t>
                      </a:r>
                      <a:r>
                        <a:rPr lang="en-US" sz="1600" b="0" i="0" u="none" strike="noStrike" cap="none" dirty="0">
                          <a:solidFill>
                            <a:schemeClr val="dk1"/>
                          </a:solidFill>
                          <a:latin typeface="Arimo"/>
                          <a:ea typeface="Arimo"/>
                          <a:cs typeface="Arimo"/>
                          <a:sym typeface="Arimo"/>
                        </a:rPr>
                        <a:t>A</a:t>
                      </a:r>
                      <a:r>
                        <a:rPr lang="en" sz="1600" b="0" i="0" u="none" strike="noStrike" cap="none" dirty="0">
                          <a:solidFill>
                            <a:schemeClr val="dk1"/>
                          </a:solidFill>
                          <a:latin typeface="Arimo"/>
                          <a:ea typeface="Arimo"/>
                          <a:cs typeface="Arimo"/>
                          <a:sym typeface="Arimo"/>
                        </a:rPr>
                        <a:t>n input device that uses a ball to track its movement</a:t>
                      </a: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5483">
                <a:tc>
                  <a:txBody>
                    <a:bodyPr/>
                    <a:lstStyle/>
                    <a:p>
                      <a:pPr marL="0" marR="0" lvl="0" indent="0" algn="l" rtl="0">
                        <a:lnSpc>
                          <a:spcPct val="100000"/>
                        </a:lnSpc>
                        <a:spcBef>
                          <a:spcPts val="0"/>
                        </a:spcBef>
                        <a:spcAft>
                          <a:spcPts val="0"/>
                        </a:spcAft>
                        <a:buClr>
                          <a:srgbClr val="000000"/>
                        </a:buClr>
                        <a:buFont typeface="Arial"/>
                        <a:buNone/>
                      </a:pPr>
                      <a:r>
                        <a:rPr lang="en-US" sz="1200" b="1" i="0" u="none" strike="noStrike" cap="none" dirty="0">
                          <a:solidFill>
                            <a:schemeClr val="dk2"/>
                          </a:solidFill>
                          <a:uFill>
                            <a:noFill/>
                          </a:uFill>
                          <a:latin typeface="Zen Dots"/>
                          <a:ea typeface="Zen Dots"/>
                          <a:cs typeface="Zen Dots"/>
                          <a:sym typeface="Zen Dots"/>
                        </a:rPr>
                        <a:t>3. Pointer         </a:t>
                      </a:r>
                      <a:endParaRPr lang="ru-RU" sz="1200" b="1" i="0" u="none" strike="noStrike" cap="none" dirty="0">
                        <a:solidFill>
                          <a:srgbClr val="FF0000"/>
                        </a:solidFill>
                        <a:uFill>
                          <a:noFill/>
                        </a:uFill>
                        <a:latin typeface="Zen Dots"/>
                        <a:ea typeface="Zen Dots"/>
                        <a:cs typeface="Zen Dots"/>
                        <a:sym typeface="Zen Dots"/>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8D6DF">
                        <a:alpha val="35810"/>
                      </a:srgbClr>
                    </a:solidFill>
                  </a:tcPr>
                </a:tc>
                <a:tc>
                  <a:txBody>
                    <a:bodyPr/>
                    <a:lstStyle/>
                    <a:p>
                      <a:pPr marL="0" marR="0" lvl="0" indent="0" algn="l" rtl="0">
                        <a:lnSpc>
                          <a:spcPct val="100000"/>
                        </a:lnSpc>
                        <a:spcBef>
                          <a:spcPts val="0"/>
                        </a:spcBef>
                        <a:spcAft>
                          <a:spcPts val="1600"/>
                        </a:spcAft>
                        <a:buClr>
                          <a:schemeClr val="dk1"/>
                        </a:buClr>
                        <a:buSzPts val="1100"/>
                        <a:buFont typeface="Arial"/>
                        <a:buNone/>
                      </a:pPr>
                      <a:r>
                        <a:rPr lang="en-US" sz="1600" b="0" i="0" u="none" strike="noStrike" cap="none" dirty="0">
                          <a:solidFill>
                            <a:schemeClr val="dk1"/>
                          </a:solidFill>
                          <a:latin typeface="Arimo"/>
                          <a:ea typeface="Arimo"/>
                          <a:cs typeface="Arimo"/>
                          <a:sym typeface="Arimo"/>
                        </a:rPr>
                        <a:t>C. The part of a device that a user presses to perform a function</a:t>
                      </a:r>
                      <a:endParaRPr lang="en" sz="1600" b="0" i="0" u="none" strike="noStrike" cap="none" dirty="0">
                        <a:solidFill>
                          <a:schemeClr val="dk1"/>
                        </a:solidFill>
                        <a:latin typeface="Arimo"/>
                        <a:ea typeface="Arimo"/>
                        <a:cs typeface="Arimo"/>
                        <a:sym typeface="Arimo"/>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47741">
                <a:tc>
                  <a:txBody>
                    <a:bodyPr/>
                    <a:lstStyle/>
                    <a:p>
                      <a:pPr marL="0" marR="0" lvl="0" indent="0" algn="l" rtl="0">
                        <a:lnSpc>
                          <a:spcPct val="100000"/>
                        </a:lnSpc>
                        <a:spcBef>
                          <a:spcPts val="0"/>
                        </a:spcBef>
                        <a:spcAft>
                          <a:spcPts val="0"/>
                        </a:spcAft>
                        <a:buClr>
                          <a:srgbClr val="000000"/>
                        </a:buClr>
                        <a:buFont typeface="Arial"/>
                        <a:buNone/>
                      </a:pPr>
                      <a:r>
                        <a:rPr lang="en-US" sz="1200" b="1" i="0" u="none" strike="noStrike" cap="none" dirty="0">
                          <a:solidFill>
                            <a:schemeClr val="dk2"/>
                          </a:solidFill>
                          <a:uFill>
                            <a:noFill/>
                          </a:uFill>
                          <a:latin typeface="Zen Dots"/>
                          <a:ea typeface="Zen Dots"/>
                          <a:cs typeface="Zen Dots"/>
                          <a:sym typeface="Zen Dots"/>
                        </a:rPr>
                        <a:t>4. Keyboard     </a:t>
                      </a:r>
                      <a:endParaRPr lang="ru-RU" sz="1200" b="1" i="0" u="none" strike="noStrike" cap="none" dirty="0">
                        <a:solidFill>
                          <a:srgbClr val="FF0000"/>
                        </a:solidFill>
                        <a:uFill>
                          <a:noFill/>
                        </a:uFill>
                        <a:latin typeface="Zen Dots"/>
                        <a:ea typeface="Zen Dots"/>
                        <a:cs typeface="Zen Dots"/>
                        <a:sym typeface="Zen Dots"/>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8D6DF">
                        <a:alpha val="35810"/>
                      </a:srgbClr>
                    </a:solidFill>
                  </a:tcPr>
                </a:tc>
                <a:tc>
                  <a:txBody>
                    <a:bodyPr/>
                    <a:lstStyle/>
                    <a:p>
                      <a:pPr marL="0" lvl="0" indent="0" algn="l" rtl="0">
                        <a:spcBef>
                          <a:spcPts val="0"/>
                        </a:spcBef>
                        <a:spcAft>
                          <a:spcPts val="1600"/>
                        </a:spcAft>
                        <a:buNone/>
                      </a:pPr>
                      <a:r>
                        <a:rPr lang="en" sz="1600" b="0" i="0" u="none" strike="noStrike" cap="none" dirty="0">
                          <a:solidFill>
                            <a:schemeClr val="dk1"/>
                          </a:solidFill>
                          <a:latin typeface="Arimo"/>
                          <a:ea typeface="Arimo"/>
                          <a:cs typeface="Arimo"/>
                          <a:sym typeface="Arimo"/>
                        </a:rPr>
                        <a:t>D. An input device with many keys for inputting data</a:t>
                      </a:r>
                      <a:endParaRPr lang="en-US" sz="1600" b="0" i="0" u="none" strike="noStrike" cap="none" dirty="0">
                        <a:solidFill>
                          <a:schemeClr val="dk1"/>
                        </a:solidFill>
                        <a:latin typeface="Arimo"/>
                        <a:ea typeface="Arimo"/>
                        <a:cs typeface="Arimo"/>
                        <a:sym typeface="Arimo"/>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95483">
                <a:tc>
                  <a:txBody>
                    <a:bodyPr/>
                    <a:lstStyle/>
                    <a:p>
                      <a:pPr marL="0" marR="0" lvl="0" indent="0" algn="l" rtl="0">
                        <a:lnSpc>
                          <a:spcPct val="100000"/>
                        </a:lnSpc>
                        <a:spcBef>
                          <a:spcPts val="0"/>
                        </a:spcBef>
                        <a:spcAft>
                          <a:spcPts val="0"/>
                        </a:spcAft>
                        <a:buClr>
                          <a:srgbClr val="000000"/>
                        </a:buClr>
                        <a:buFont typeface="Arial"/>
                        <a:buNone/>
                      </a:pPr>
                      <a:r>
                        <a:rPr lang="en-US" sz="1200" b="1" i="0" u="none" strike="noStrike" cap="none" dirty="0">
                          <a:solidFill>
                            <a:schemeClr val="dk2"/>
                          </a:solidFill>
                          <a:uFill>
                            <a:noFill/>
                          </a:uFill>
                          <a:latin typeface="Zen Dots"/>
                          <a:ea typeface="Zen Dots"/>
                          <a:cs typeface="Zen Dots"/>
                          <a:sym typeface="Zen Dots"/>
                        </a:rPr>
                        <a:t>5. scroll wheel  </a:t>
                      </a:r>
                      <a:endParaRPr lang="ru-RU" sz="1200" b="1" i="0" u="none" strike="noStrike" cap="none" dirty="0">
                        <a:solidFill>
                          <a:srgbClr val="FF0000"/>
                        </a:solidFill>
                        <a:uFill>
                          <a:noFill/>
                        </a:uFill>
                        <a:latin typeface="Zen Dots"/>
                        <a:ea typeface="Zen Dots"/>
                        <a:cs typeface="Zen Dots"/>
                        <a:sym typeface="Zen Dots"/>
                      </a:endParaRPr>
                    </a:p>
                  </a:txBody>
                  <a:tcPr marL="91425" marR="91425" marT="0" marB="0"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88D6DF">
                        <a:alpha val="35810"/>
                      </a:srgbClr>
                    </a:solidFill>
                  </a:tcPr>
                </a:tc>
                <a:tc>
                  <a:txBody>
                    <a:bodyPr/>
                    <a:lstStyle/>
                    <a:p>
                      <a:pPr marL="0" lvl="0" indent="0" algn="l" rtl="0">
                        <a:spcBef>
                          <a:spcPts val="0"/>
                        </a:spcBef>
                        <a:spcAft>
                          <a:spcPts val="0"/>
                        </a:spcAft>
                        <a:buNone/>
                      </a:pPr>
                      <a:r>
                        <a:rPr lang="en-US" sz="1600" b="0" i="0" u="none" strike="noStrike" cap="none" dirty="0">
                          <a:solidFill>
                            <a:schemeClr val="dk1"/>
                          </a:solidFill>
                          <a:latin typeface="Arimo"/>
                          <a:ea typeface="Arimo"/>
                          <a:cs typeface="Arimo"/>
                          <a:sym typeface="Arimo"/>
                        </a:rPr>
                        <a:t>E. An input device that uses an LED to track its movement</a:t>
                      </a:r>
                    </a:p>
                  </a:txBody>
                  <a:tcPr marL="91425" marR="91425" marT="0" marB="0" anchor="ctr">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95483">
                <a:tc>
                  <a:txBody>
                    <a:bodyPr/>
                    <a:lstStyle/>
                    <a:p>
                      <a:pPr marL="0" marR="0" lvl="0" indent="0" algn="l" rtl="0">
                        <a:lnSpc>
                          <a:spcPct val="100000"/>
                        </a:lnSpc>
                        <a:spcBef>
                          <a:spcPts val="0"/>
                        </a:spcBef>
                        <a:spcAft>
                          <a:spcPts val="0"/>
                        </a:spcAft>
                        <a:buClr>
                          <a:srgbClr val="000000"/>
                        </a:buClr>
                        <a:buFont typeface="Arial"/>
                        <a:buNone/>
                      </a:pPr>
                      <a:r>
                        <a:rPr lang="en-US" sz="1200" b="1" i="0" u="none" strike="noStrike" cap="none" dirty="0">
                          <a:solidFill>
                            <a:schemeClr val="dk2"/>
                          </a:solidFill>
                          <a:uFill>
                            <a:noFill/>
                          </a:uFill>
                          <a:latin typeface="Zen Dots"/>
                          <a:ea typeface="Zen Dots"/>
                          <a:cs typeface="Zen Dots"/>
                          <a:sym typeface="Zen Dots"/>
                        </a:rPr>
                        <a:t>6. optical </a:t>
                      </a:r>
                    </a:p>
                    <a:p>
                      <a:pPr marL="0" marR="0" lvl="0" indent="0" algn="l" rtl="0">
                        <a:lnSpc>
                          <a:spcPct val="100000"/>
                        </a:lnSpc>
                        <a:spcBef>
                          <a:spcPts val="0"/>
                        </a:spcBef>
                        <a:spcAft>
                          <a:spcPts val="0"/>
                        </a:spcAft>
                        <a:buClr>
                          <a:srgbClr val="000000"/>
                        </a:buClr>
                        <a:buFont typeface="Arial"/>
                        <a:buNone/>
                      </a:pPr>
                      <a:r>
                        <a:rPr lang="en-US" sz="1200" b="1" i="0" u="none" strike="noStrike" cap="none" dirty="0">
                          <a:solidFill>
                            <a:schemeClr val="dk2"/>
                          </a:solidFill>
                          <a:uFill>
                            <a:noFill/>
                          </a:uFill>
                          <a:latin typeface="Zen Dots"/>
                          <a:ea typeface="Zen Dots"/>
                          <a:cs typeface="Zen Dots"/>
                          <a:sym typeface="Zen Dots"/>
                        </a:rPr>
                        <a:t>mouse               </a:t>
                      </a:r>
                      <a:r>
                        <a:rPr lang="en-US" sz="1200" b="1" i="0" u="none" strike="noStrike" cap="none" baseline="0" dirty="0">
                          <a:solidFill>
                            <a:schemeClr val="dk2"/>
                          </a:solidFill>
                          <a:uFill>
                            <a:noFill/>
                          </a:uFill>
                          <a:latin typeface="Zen Dots"/>
                          <a:ea typeface="Zen Dots"/>
                          <a:cs typeface="Zen Dots"/>
                          <a:sym typeface="Zen Dots"/>
                        </a:rPr>
                        <a:t> </a:t>
                      </a:r>
                      <a:endParaRPr lang="ru-RU" sz="1200" b="1" i="0" u="none" strike="noStrike" cap="none" dirty="0">
                        <a:solidFill>
                          <a:srgbClr val="FF0000"/>
                        </a:solidFill>
                        <a:uFill>
                          <a:noFill/>
                        </a:uFill>
                        <a:latin typeface="Zen Dots"/>
                        <a:ea typeface="Zen Dots"/>
                        <a:cs typeface="Zen Dots"/>
                        <a:sym typeface="Zen Dots"/>
                      </a:endParaRPr>
                    </a:p>
                  </a:txBody>
                  <a:tcPr marL="91425" marR="91425" marT="0" marB="0"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88D6DF">
                        <a:alpha val="35810"/>
                      </a:srgbClr>
                    </a:solidFill>
                  </a:tcPr>
                </a:tc>
                <a:tc>
                  <a:txBody>
                    <a:bodyPr/>
                    <a:lstStyle/>
                    <a:p>
                      <a:pPr marL="0" lvl="0" indent="0" algn="l" rtl="0">
                        <a:spcBef>
                          <a:spcPts val="0"/>
                        </a:spcBef>
                        <a:spcAft>
                          <a:spcPts val="0"/>
                        </a:spcAft>
                        <a:buNone/>
                      </a:pPr>
                      <a:r>
                        <a:rPr lang="en-US" sz="1600" b="0" i="0" u="none" strike="noStrike" cap="none" dirty="0">
                          <a:solidFill>
                            <a:schemeClr val="dk1"/>
                          </a:solidFill>
                          <a:latin typeface="Arimo"/>
                          <a:ea typeface="Arimo"/>
                          <a:cs typeface="Arimo"/>
                          <a:sym typeface="Arimo"/>
                        </a:rPr>
                        <a:t>F. A visual display that computer users can interact with</a:t>
                      </a:r>
                    </a:p>
                  </a:txBody>
                  <a:tcPr marL="91425" marR="91425" marT="0" marB="0" anchor="ctr">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95483">
                <a:tc>
                  <a:txBody>
                    <a:bodyPr/>
                    <a:lstStyle/>
                    <a:p>
                      <a:pPr marL="0" marR="0" lvl="0" indent="0" algn="l" rtl="0">
                        <a:lnSpc>
                          <a:spcPct val="100000"/>
                        </a:lnSpc>
                        <a:spcBef>
                          <a:spcPts val="0"/>
                        </a:spcBef>
                        <a:spcAft>
                          <a:spcPts val="0"/>
                        </a:spcAft>
                        <a:buClr>
                          <a:srgbClr val="000000"/>
                        </a:buClr>
                        <a:buFont typeface="Arial"/>
                        <a:buNone/>
                      </a:pPr>
                      <a:r>
                        <a:rPr lang="en-US" sz="1200" b="1" i="0" u="none" strike="noStrike" cap="none" dirty="0">
                          <a:solidFill>
                            <a:schemeClr val="dk2"/>
                          </a:solidFill>
                          <a:uFill>
                            <a:noFill/>
                          </a:uFill>
                          <a:latin typeface="Zen Dots"/>
                          <a:ea typeface="Zen Dots"/>
                          <a:cs typeface="Zen Dots"/>
                          <a:sym typeface="Zen Dots"/>
                        </a:rPr>
                        <a:t>7.electromechanical mouse            </a:t>
                      </a:r>
                      <a:endParaRPr lang="ru-RU" sz="1200" b="1" i="0" u="none" strike="noStrike" cap="none" dirty="0">
                        <a:solidFill>
                          <a:srgbClr val="FF0000"/>
                        </a:solidFill>
                        <a:uFill>
                          <a:noFill/>
                        </a:uFill>
                        <a:latin typeface="Zen Dots"/>
                        <a:ea typeface="Zen Dots"/>
                        <a:cs typeface="Zen Dots"/>
                        <a:sym typeface="Zen Dots"/>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8D6DF">
                        <a:alpha val="35810"/>
                      </a:srgbClr>
                    </a:solidFill>
                  </a:tcPr>
                </a:tc>
                <a:tc>
                  <a:txBody>
                    <a:bodyPr/>
                    <a:lstStyle/>
                    <a:p>
                      <a:pPr marL="0" lvl="0" indent="0" algn="l" rtl="0">
                        <a:spcBef>
                          <a:spcPts val="0"/>
                        </a:spcBef>
                        <a:spcAft>
                          <a:spcPts val="0"/>
                        </a:spcAft>
                        <a:buNone/>
                      </a:pPr>
                      <a:r>
                        <a:rPr lang="en-US" sz="1600" b="0" i="0" u="none" strike="noStrike" cap="none" dirty="0">
                          <a:solidFill>
                            <a:schemeClr val="dk1"/>
                          </a:solidFill>
                          <a:latin typeface="Arimo"/>
                          <a:ea typeface="Arimo"/>
                          <a:cs typeface="Arimo"/>
                          <a:sym typeface="Arimo"/>
                        </a:rPr>
                        <a:t>G. A device on a mouse that lets users move up and down smoothly on a screen</a:t>
                      </a: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95483">
                <a:tc>
                  <a:txBody>
                    <a:bodyPr/>
                    <a:lstStyle/>
                    <a:p>
                      <a:pPr marL="0" marR="0" lvl="0" indent="0" algn="l" rtl="0">
                        <a:lnSpc>
                          <a:spcPct val="100000"/>
                        </a:lnSpc>
                        <a:spcBef>
                          <a:spcPts val="0"/>
                        </a:spcBef>
                        <a:spcAft>
                          <a:spcPts val="0"/>
                        </a:spcAft>
                        <a:buClr>
                          <a:srgbClr val="000000"/>
                        </a:buClr>
                        <a:buFont typeface="Arial"/>
                        <a:buNone/>
                      </a:pPr>
                      <a:r>
                        <a:rPr lang="en-US" sz="1200" b="1" i="0" u="none" strike="noStrike" cap="none" dirty="0">
                          <a:solidFill>
                            <a:schemeClr val="dk2"/>
                          </a:solidFill>
                          <a:uFill>
                            <a:noFill/>
                          </a:uFill>
                          <a:latin typeface="Zen Dots"/>
                          <a:ea typeface="Zen Dots"/>
                          <a:cs typeface="Zen Dots"/>
                          <a:sym typeface="Zen Dots"/>
                        </a:rPr>
                        <a:t>8. Peripheral     </a:t>
                      </a:r>
                      <a:endParaRPr lang="ru-RU" sz="1200" b="1" i="0" u="none" strike="noStrike" cap="none" dirty="0">
                        <a:solidFill>
                          <a:srgbClr val="FF0000"/>
                        </a:solidFill>
                        <a:uFill>
                          <a:noFill/>
                        </a:uFill>
                        <a:latin typeface="Zen Dots"/>
                        <a:ea typeface="Zen Dots"/>
                        <a:cs typeface="Zen Dots"/>
                        <a:sym typeface="Zen Dots"/>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rgbClr val="88D6DF">
                        <a:alpha val="35810"/>
                      </a:srgbClr>
                    </a:solidFill>
                  </a:tcPr>
                </a:tc>
                <a:tc>
                  <a:txBody>
                    <a:bodyPr/>
                    <a:lstStyle/>
                    <a:p>
                      <a:pPr marL="0" lvl="0" indent="0" algn="l" rtl="0">
                        <a:spcBef>
                          <a:spcPts val="0"/>
                        </a:spcBef>
                        <a:spcAft>
                          <a:spcPts val="1600"/>
                        </a:spcAft>
                        <a:buNone/>
                      </a:pPr>
                      <a:r>
                        <a:rPr lang="en" sz="1600" b="0" i="0" u="none" strike="noStrike" cap="none" dirty="0">
                          <a:solidFill>
                            <a:schemeClr val="dk1"/>
                          </a:solidFill>
                          <a:latin typeface="Arimo"/>
                          <a:ea typeface="Arimo"/>
                          <a:cs typeface="Arimo"/>
                          <a:sym typeface="Arimo"/>
                        </a:rPr>
                        <a:t>H. </a:t>
                      </a:r>
                      <a:r>
                        <a:rPr lang="en-US" sz="1600" b="0" i="0" u="none" strike="noStrike" cap="none" dirty="0">
                          <a:solidFill>
                            <a:schemeClr val="dk1"/>
                          </a:solidFill>
                          <a:latin typeface="Arimo"/>
                          <a:ea typeface="Arimo"/>
                          <a:cs typeface="Arimo"/>
                          <a:sym typeface="Arimo"/>
                        </a:rPr>
                        <a:t>A</a:t>
                      </a:r>
                      <a:r>
                        <a:rPr lang="en" sz="1600" b="0" i="0" u="none" strike="noStrike" cap="none" dirty="0">
                          <a:solidFill>
                            <a:schemeClr val="dk1"/>
                          </a:solidFill>
                          <a:latin typeface="Arimo"/>
                          <a:ea typeface="Arimo"/>
                          <a:cs typeface="Arimo"/>
                          <a:sym typeface="Arimo"/>
                        </a:rPr>
                        <a:t>ny device that is connected but not built into a computer</a:t>
                      </a:r>
                      <a:endParaRPr lang="en-US" sz="1600" b="0" i="0" u="none" strike="noStrike" cap="none" dirty="0">
                        <a:solidFill>
                          <a:schemeClr val="dk1"/>
                        </a:solidFill>
                        <a:latin typeface="Arimo"/>
                        <a:ea typeface="Arimo"/>
                        <a:cs typeface="Arimo"/>
                        <a:sym typeface="Arimo"/>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818" name="Google Shape;1818;p36"/>
          <p:cNvPicPr preferRelativeResize="0"/>
          <p:nvPr/>
        </p:nvPicPr>
        <p:blipFill>
          <a:blip r:embed="rId3">
            <a:alphaModFix/>
          </a:blip>
          <a:stretch>
            <a:fillRect/>
          </a:stretch>
        </p:blipFill>
        <p:spPr>
          <a:xfrm>
            <a:off x="8547975" y="4087625"/>
            <a:ext cx="552900" cy="552900"/>
          </a:xfrm>
          <a:prstGeom prst="rect">
            <a:avLst/>
          </a:prstGeom>
          <a:noFill/>
          <a:ln>
            <a:noFill/>
          </a:ln>
        </p:spPr>
      </p:pic>
      <p:pic>
        <p:nvPicPr>
          <p:cNvPr id="1819" name="Google Shape;1819;p36"/>
          <p:cNvPicPr preferRelativeResize="0"/>
          <p:nvPr/>
        </p:nvPicPr>
        <p:blipFill rotWithShape="1">
          <a:blip r:embed="rId4">
            <a:alphaModFix/>
          </a:blip>
          <a:srcRect t="4915"/>
          <a:stretch/>
        </p:blipFill>
        <p:spPr>
          <a:xfrm>
            <a:off x="8692975" y="2203425"/>
            <a:ext cx="1867399" cy="1775601"/>
          </a:xfrm>
          <a:prstGeom prst="rect">
            <a:avLst/>
          </a:prstGeom>
          <a:noFill/>
          <a:ln>
            <a:noFill/>
          </a:ln>
        </p:spPr>
      </p:pic>
      <p:pic>
        <p:nvPicPr>
          <p:cNvPr id="1820" name="Google Shape;1820;p36"/>
          <p:cNvPicPr preferRelativeResize="0"/>
          <p:nvPr/>
        </p:nvPicPr>
        <p:blipFill rotWithShape="1">
          <a:blip r:embed="rId5">
            <a:alphaModFix/>
          </a:blip>
          <a:srcRect l="12492" t="18400" r="12342" b="12005"/>
          <a:stretch/>
        </p:blipFill>
        <p:spPr>
          <a:xfrm>
            <a:off x="-551900" y="1174500"/>
            <a:ext cx="1186025" cy="1098101"/>
          </a:xfrm>
          <a:prstGeom prst="rect">
            <a:avLst/>
          </a:prstGeom>
          <a:noFill/>
          <a:ln>
            <a:noFill/>
          </a:ln>
        </p:spPr>
      </p:pic>
      <p:sp>
        <p:nvSpPr>
          <p:cNvPr id="1821" name="Google Shape;1821;p36"/>
          <p:cNvSpPr/>
          <p:nvPr/>
        </p:nvSpPr>
        <p:spPr>
          <a:xfrm>
            <a:off x="-1316736" y="4915813"/>
            <a:ext cx="10747805" cy="406177"/>
          </a:xfrm>
          <a:custGeom>
            <a:avLst/>
            <a:gdLst/>
            <a:ahLst/>
            <a:cxnLst/>
            <a:rect l="l" t="t" r="r" b="b"/>
            <a:pathLst>
              <a:path w="438291" h="30440" extrusionOk="0">
                <a:moveTo>
                  <a:pt x="4705" y="1314"/>
                </a:moveTo>
                <a:cubicBezTo>
                  <a:pt x="18603" y="-250"/>
                  <a:pt x="76749" y="258"/>
                  <a:pt x="96639" y="106"/>
                </a:cubicBezTo>
                <a:cubicBezTo>
                  <a:pt x="116529" y="-46"/>
                  <a:pt x="117867" y="-101"/>
                  <a:pt x="124043" y="401"/>
                </a:cubicBezTo>
                <a:cubicBezTo>
                  <a:pt x="130219" y="903"/>
                  <a:pt x="129533" y="982"/>
                  <a:pt x="133697" y="3116"/>
                </a:cubicBezTo>
                <a:cubicBezTo>
                  <a:pt x="137861" y="5250"/>
                  <a:pt x="142426" y="11432"/>
                  <a:pt x="149029" y="13204"/>
                </a:cubicBezTo>
                <a:cubicBezTo>
                  <a:pt x="155632" y="14976"/>
                  <a:pt x="164901" y="13659"/>
                  <a:pt x="173314" y="13750"/>
                </a:cubicBezTo>
                <a:cubicBezTo>
                  <a:pt x="181727" y="13841"/>
                  <a:pt x="189640" y="13841"/>
                  <a:pt x="199509" y="13750"/>
                </a:cubicBezTo>
                <a:cubicBezTo>
                  <a:pt x="209378" y="13659"/>
                  <a:pt x="217200" y="13295"/>
                  <a:pt x="232526" y="13204"/>
                </a:cubicBezTo>
                <a:cubicBezTo>
                  <a:pt x="247852" y="13113"/>
                  <a:pt x="259404" y="13204"/>
                  <a:pt x="291465" y="13204"/>
                </a:cubicBezTo>
                <a:cubicBezTo>
                  <a:pt x="323527" y="13204"/>
                  <a:pt x="401023" y="14259"/>
                  <a:pt x="424895" y="13204"/>
                </a:cubicBezTo>
                <a:cubicBezTo>
                  <a:pt x="448768" y="12149"/>
                  <a:pt x="433130" y="6931"/>
                  <a:pt x="434700" y="6873"/>
                </a:cubicBezTo>
                <a:cubicBezTo>
                  <a:pt x="436270" y="6816"/>
                  <a:pt x="434636" y="9305"/>
                  <a:pt x="434314" y="12859"/>
                </a:cubicBezTo>
                <a:cubicBezTo>
                  <a:pt x="433992" y="16413"/>
                  <a:pt x="437815" y="25412"/>
                  <a:pt x="432769" y="28199"/>
                </a:cubicBezTo>
                <a:cubicBezTo>
                  <a:pt x="427723" y="30986"/>
                  <a:pt x="415680" y="29491"/>
                  <a:pt x="404040" y="29581"/>
                </a:cubicBezTo>
                <a:cubicBezTo>
                  <a:pt x="392401" y="29672"/>
                  <a:pt x="386912" y="28882"/>
                  <a:pt x="362932" y="28742"/>
                </a:cubicBezTo>
                <a:cubicBezTo>
                  <a:pt x="338952" y="28602"/>
                  <a:pt x="299408" y="28462"/>
                  <a:pt x="260162" y="28742"/>
                </a:cubicBezTo>
                <a:cubicBezTo>
                  <a:pt x="220916" y="29022"/>
                  <a:pt x="168042" y="30280"/>
                  <a:pt x="127455" y="30420"/>
                </a:cubicBezTo>
                <a:cubicBezTo>
                  <a:pt x="86868" y="30560"/>
                  <a:pt x="35929" y="29931"/>
                  <a:pt x="16641" y="29581"/>
                </a:cubicBezTo>
                <a:cubicBezTo>
                  <a:pt x="-2647" y="29232"/>
                  <a:pt x="12472" y="30001"/>
                  <a:pt x="11727" y="28323"/>
                </a:cubicBezTo>
                <a:cubicBezTo>
                  <a:pt x="10982" y="26645"/>
                  <a:pt x="11919" y="22651"/>
                  <a:pt x="12173" y="19512"/>
                </a:cubicBezTo>
                <a:cubicBezTo>
                  <a:pt x="12427" y="16373"/>
                  <a:pt x="14494" y="12521"/>
                  <a:pt x="13249" y="9488"/>
                </a:cubicBezTo>
                <a:cubicBezTo>
                  <a:pt x="12004" y="6455"/>
                  <a:pt x="-9193" y="2878"/>
                  <a:pt x="4705" y="1314"/>
                </a:cubicBezTo>
                <a:close/>
              </a:path>
            </a:pathLst>
          </a:custGeom>
          <a:solidFill>
            <a:schemeClr val="accent1"/>
          </a:solidFill>
          <a:ln>
            <a:noFill/>
          </a:ln>
        </p:spPr>
      </p:sp>
      <p:sp>
        <p:nvSpPr>
          <p:cNvPr id="1822" name="Google Shape;1822;p36"/>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23" name="Google Shape;1823;p36"/>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24" name="Google Shape;1824;p36"/>
          <p:cNvSpPr/>
          <p:nvPr/>
        </p:nvSpPr>
        <p:spPr>
          <a:xfrm>
            <a:off x="293100" y="645538"/>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6"/>
          <p:cNvSpPr/>
          <p:nvPr/>
        </p:nvSpPr>
        <p:spPr>
          <a:xfrm>
            <a:off x="8174899" y="162746"/>
            <a:ext cx="426900" cy="426900"/>
          </a:xfrm>
          <a:prstGeom prst="star4">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1846" name="Google Shape;1846;p38"/>
          <p:cNvSpPr txBox="1">
            <a:spLocks noGrp="1"/>
          </p:cNvSpPr>
          <p:nvPr>
            <p:ph type="title" idx="21"/>
          </p:nvPr>
        </p:nvSpPr>
        <p:spPr>
          <a:xfrm>
            <a:off x="497434" y="558473"/>
            <a:ext cx="8514892"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Let’s check your answers</a:t>
            </a:r>
            <a:endParaRPr dirty="0">
              <a:solidFill>
                <a:schemeClr val="lt2"/>
              </a:solidFill>
            </a:endParaRPr>
          </a:p>
        </p:txBody>
      </p:sp>
      <p:pic>
        <p:nvPicPr>
          <p:cNvPr id="1857" name="Google Shape;1857;p38"/>
          <p:cNvPicPr preferRelativeResize="0"/>
          <p:nvPr/>
        </p:nvPicPr>
        <p:blipFill rotWithShape="1">
          <a:blip r:embed="rId3">
            <a:alphaModFix/>
          </a:blip>
          <a:srcRect l="12492" t="18400" r="12342" b="12005"/>
          <a:stretch/>
        </p:blipFill>
        <p:spPr>
          <a:xfrm>
            <a:off x="-481831" y="2929499"/>
            <a:ext cx="1201834" cy="1112699"/>
          </a:xfrm>
          <a:prstGeom prst="rect">
            <a:avLst/>
          </a:prstGeom>
          <a:noFill/>
          <a:ln>
            <a:noFill/>
          </a:ln>
        </p:spPr>
      </p:pic>
      <p:sp>
        <p:nvSpPr>
          <p:cNvPr id="1858" name="Google Shape;1858;p38"/>
          <p:cNvSpPr/>
          <p:nvPr/>
        </p:nvSpPr>
        <p:spPr>
          <a:xfrm>
            <a:off x="929030" y="1199693"/>
            <a:ext cx="1506932" cy="965606"/>
          </a:xfrm>
          <a:prstGeom prst="rect">
            <a:avLst/>
          </a:prstGeom>
        </p:spPr>
        <p:txBody>
          <a:bodyPr>
            <a:prstTxWarp prst="textPlain">
              <a:avLst>
                <a:gd name="adj" fmla="val 48817"/>
              </a:avLst>
            </a:prstTxWarp>
          </a:bodyPr>
          <a:lstStyle/>
          <a:p>
            <a:pPr lvl="0" algn="ctr"/>
            <a:r>
              <a:rPr b="1" i="1" dirty="0">
                <a:ln w="9525" cap="flat" cmpd="sng">
                  <a:solidFill>
                    <a:schemeClr val="dk1"/>
                  </a:solidFill>
                  <a:prstDash val="solid"/>
                  <a:round/>
                  <a:headEnd type="none" w="sm" len="sm"/>
                  <a:tailEnd type="none" w="sm" len="sm"/>
                </a:ln>
                <a:solidFill>
                  <a:schemeClr val="accent1"/>
                </a:solidFill>
                <a:latin typeface="Zen Dots"/>
              </a:rPr>
              <a:t>01</a:t>
            </a:r>
            <a:r>
              <a:rPr lang="en-US" b="1" i="1" dirty="0">
                <a:ln w="9525" cap="flat" cmpd="sng">
                  <a:solidFill>
                    <a:schemeClr val="dk1"/>
                  </a:solidFill>
                  <a:prstDash val="solid"/>
                  <a:round/>
                  <a:headEnd type="none" w="sm" len="sm"/>
                  <a:tailEnd type="none" w="sm" len="sm"/>
                </a:ln>
                <a:solidFill>
                  <a:schemeClr val="accent1"/>
                </a:solidFill>
                <a:latin typeface="Zen Dots"/>
              </a:rPr>
              <a:t> - F</a:t>
            </a:r>
            <a:endParaRPr b="1" i="1" dirty="0">
              <a:ln w="9525" cap="flat" cmpd="sng">
                <a:solidFill>
                  <a:schemeClr val="dk1"/>
                </a:solidFill>
                <a:prstDash val="solid"/>
                <a:round/>
                <a:headEnd type="none" w="sm" len="sm"/>
                <a:tailEnd type="none" w="sm" len="sm"/>
              </a:ln>
              <a:solidFill>
                <a:schemeClr val="accent1"/>
              </a:solidFill>
              <a:latin typeface="Zen Dots"/>
            </a:endParaRPr>
          </a:p>
        </p:txBody>
      </p:sp>
      <p:sp>
        <p:nvSpPr>
          <p:cNvPr id="1859" name="Google Shape;1859;p38"/>
          <p:cNvSpPr/>
          <p:nvPr/>
        </p:nvSpPr>
        <p:spPr>
          <a:xfrm>
            <a:off x="3789274" y="1228954"/>
            <a:ext cx="1492300" cy="1002182"/>
          </a:xfrm>
          <a:prstGeom prst="rect">
            <a:avLst/>
          </a:prstGeom>
        </p:spPr>
        <p:txBody>
          <a:bodyPr>
            <a:prstTxWarp prst="textPlain">
              <a:avLst>
                <a:gd name="adj" fmla="val 54531"/>
              </a:avLst>
            </a:prstTxWarp>
          </a:bodyPr>
          <a:lstStyle/>
          <a:p>
            <a:pPr lvl="0" algn="ctr"/>
            <a:r>
              <a:rPr b="1" i="1" dirty="0">
                <a:ln w="9525" cap="flat" cmpd="sng">
                  <a:solidFill>
                    <a:schemeClr val="dk1"/>
                  </a:solidFill>
                  <a:prstDash val="solid"/>
                  <a:round/>
                  <a:headEnd type="none" w="sm" len="sm"/>
                  <a:tailEnd type="none" w="sm" len="sm"/>
                </a:ln>
                <a:solidFill>
                  <a:schemeClr val="accent1"/>
                </a:solidFill>
                <a:latin typeface="Zen Dots"/>
              </a:rPr>
              <a:t>02</a:t>
            </a:r>
            <a:r>
              <a:rPr lang="en-US" b="1" i="1" dirty="0">
                <a:ln w="9525" cap="flat" cmpd="sng">
                  <a:solidFill>
                    <a:schemeClr val="dk1"/>
                  </a:solidFill>
                  <a:prstDash val="solid"/>
                  <a:round/>
                  <a:headEnd type="none" w="sm" len="sm"/>
                  <a:tailEnd type="none" w="sm" len="sm"/>
                </a:ln>
                <a:solidFill>
                  <a:schemeClr val="accent1"/>
                </a:solidFill>
                <a:latin typeface="Zen Dots"/>
              </a:rPr>
              <a:t>- C</a:t>
            </a:r>
            <a:endParaRPr b="1" i="1" dirty="0">
              <a:ln w="9525" cap="flat" cmpd="sng">
                <a:solidFill>
                  <a:schemeClr val="dk1"/>
                </a:solidFill>
                <a:prstDash val="solid"/>
                <a:round/>
                <a:headEnd type="none" w="sm" len="sm"/>
                <a:tailEnd type="none" w="sm" len="sm"/>
              </a:ln>
              <a:solidFill>
                <a:schemeClr val="accent1"/>
              </a:solidFill>
              <a:latin typeface="Zen Dots"/>
            </a:endParaRPr>
          </a:p>
        </p:txBody>
      </p:sp>
      <p:sp>
        <p:nvSpPr>
          <p:cNvPr id="1860" name="Google Shape;1860;p38"/>
          <p:cNvSpPr/>
          <p:nvPr/>
        </p:nvSpPr>
        <p:spPr>
          <a:xfrm>
            <a:off x="6620256" y="1170431"/>
            <a:ext cx="1294790" cy="994867"/>
          </a:xfrm>
          <a:prstGeom prst="rect">
            <a:avLst/>
          </a:prstGeom>
        </p:spPr>
        <p:txBody>
          <a:bodyPr>
            <a:prstTxWarp prst="textPlain">
              <a:avLst/>
            </a:prstTxWarp>
          </a:bodyPr>
          <a:lstStyle/>
          <a:p>
            <a:pPr lvl="0" algn="ctr"/>
            <a:r>
              <a:rPr b="1" i="1" dirty="0">
                <a:ln w="9525" cap="flat" cmpd="sng">
                  <a:solidFill>
                    <a:schemeClr val="dk1"/>
                  </a:solidFill>
                  <a:prstDash val="solid"/>
                  <a:round/>
                  <a:headEnd type="none" w="sm" len="sm"/>
                  <a:tailEnd type="none" w="sm" len="sm"/>
                </a:ln>
                <a:solidFill>
                  <a:schemeClr val="accent1"/>
                </a:solidFill>
                <a:latin typeface="Zen Dots"/>
              </a:rPr>
              <a:t>03</a:t>
            </a:r>
            <a:r>
              <a:rPr lang="en-US" b="1" i="1" dirty="0">
                <a:ln w="9525" cap="flat" cmpd="sng">
                  <a:solidFill>
                    <a:schemeClr val="dk1"/>
                  </a:solidFill>
                  <a:prstDash val="solid"/>
                  <a:round/>
                  <a:headEnd type="none" w="sm" len="sm"/>
                  <a:tailEnd type="none" w="sm" len="sm"/>
                </a:ln>
                <a:solidFill>
                  <a:schemeClr val="accent1"/>
                </a:solidFill>
                <a:latin typeface="Zen Dots"/>
              </a:rPr>
              <a:t> - A</a:t>
            </a:r>
            <a:endParaRPr b="1" i="1" dirty="0">
              <a:ln w="9525" cap="flat" cmpd="sng">
                <a:solidFill>
                  <a:schemeClr val="dk1"/>
                </a:solidFill>
                <a:prstDash val="solid"/>
                <a:round/>
                <a:headEnd type="none" w="sm" len="sm"/>
                <a:tailEnd type="none" w="sm" len="sm"/>
              </a:ln>
              <a:solidFill>
                <a:schemeClr val="accent1"/>
              </a:solidFill>
              <a:latin typeface="Zen Dots"/>
            </a:endParaRPr>
          </a:p>
        </p:txBody>
      </p:sp>
      <p:sp>
        <p:nvSpPr>
          <p:cNvPr id="1861" name="Google Shape;1861;p38"/>
          <p:cNvSpPr/>
          <p:nvPr/>
        </p:nvSpPr>
        <p:spPr>
          <a:xfrm>
            <a:off x="1302105" y="2677363"/>
            <a:ext cx="1199693" cy="1177747"/>
          </a:xfrm>
          <a:prstGeom prst="rect">
            <a:avLst/>
          </a:prstGeom>
        </p:spPr>
        <p:txBody>
          <a:bodyPr>
            <a:prstTxWarp prst="textPlain">
              <a:avLst/>
            </a:prstTxWarp>
          </a:bodyPr>
          <a:lstStyle/>
          <a:p>
            <a:pPr lvl="0" algn="ctr"/>
            <a:r>
              <a:rPr b="1" i="1" dirty="0">
                <a:ln w="9525" cap="flat" cmpd="sng">
                  <a:solidFill>
                    <a:schemeClr val="dk1"/>
                  </a:solidFill>
                  <a:prstDash val="solid"/>
                  <a:round/>
                  <a:headEnd type="none" w="sm" len="sm"/>
                  <a:tailEnd type="none" w="sm" len="sm"/>
                </a:ln>
                <a:solidFill>
                  <a:schemeClr val="accent1"/>
                </a:solidFill>
                <a:latin typeface="Zen Dots"/>
              </a:rPr>
              <a:t>04</a:t>
            </a:r>
            <a:r>
              <a:rPr lang="en-US" b="1" i="1" dirty="0">
                <a:ln w="9525" cap="flat" cmpd="sng">
                  <a:solidFill>
                    <a:schemeClr val="dk1"/>
                  </a:solidFill>
                  <a:prstDash val="solid"/>
                  <a:round/>
                  <a:headEnd type="none" w="sm" len="sm"/>
                  <a:tailEnd type="none" w="sm" len="sm"/>
                </a:ln>
                <a:solidFill>
                  <a:schemeClr val="accent1"/>
                </a:solidFill>
                <a:latin typeface="Zen Dots"/>
              </a:rPr>
              <a:t> - D</a:t>
            </a:r>
            <a:endParaRPr b="1" i="1" dirty="0">
              <a:ln w="9525" cap="flat" cmpd="sng">
                <a:solidFill>
                  <a:schemeClr val="dk1"/>
                </a:solidFill>
                <a:prstDash val="solid"/>
                <a:round/>
                <a:headEnd type="none" w="sm" len="sm"/>
                <a:tailEnd type="none" w="sm" len="sm"/>
              </a:ln>
              <a:solidFill>
                <a:schemeClr val="accent1"/>
              </a:solidFill>
              <a:latin typeface="Zen Dots"/>
            </a:endParaRPr>
          </a:p>
        </p:txBody>
      </p:sp>
      <p:sp>
        <p:nvSpPr>
          <p:cNvPr id="1862" name="Google Shape;1862;p38"/>
          <p:cNvSpPr/>
          <p:nvPr/>
        </p:nvSpPr>
        <p:spPr>
          <a:xfrm>
            <a:off x="3050438" y="2640787"/>
            <a:ext cx="2509114" cy="1185063"/>
          </a:xfrm>
          <a:prstGeom prst="rect">
            <a:avLst/>
          </a:prstGeom>
        </p:spPr>
        <p:txBody>
          <a:bodyPr>
            <a:prstTxWarp prst="textPlain">
              <a:avLst/>
            </a:prstTxWarp>
          </a:bodyPr>
          <a:lstStyle/>
          <a:p>
            <a:pPr lvl="0" algn="ctr"/>
            <a:r>
              <a:rPr b="1" i="1" dirty="0">
                <a:ln w="9525" cap="flat" cmpd="sng">
                  <a:solidFill>
                    <a:schemeClr val="dk1"/>
                  </a:solidFill>
                  <a:prstDash val="solid"/>
                  <a:round/>
                  <a:headEnd type="none" w="sm" len="sm"/>
                  <a:tailEnd type="none" w="sm" len="sm"/>
                </a:ln>
                <a:solidFill>
                  <a:schemeClr val="accent1"/>
                </a:solidFill>
                <a:latin typeface="Zen Dots"/>
              </a:rPr>
              <a:t>05</a:t>
            </a:r>
            <a:r>
              <a:rPr lang="en-US" b="1" i="1" dirty="0">
                <a:ln w="9525" cap="flat" cmpd="sng">
                  <a:solidFill>
                    <a:schemeClr val="dk1"/>
                  </a:solidFill>
                  <a:prstDash val="solid"/>
                  <a:round/>
                  <a:headEnd type="none" w="sm" len="sm"/>
                  <a:tailEnd type="none" w="sm" len="sm"/>
                </a:ln>
                <a:solidFill>
                  <a:schemeClr val="accent1"/>
                </a:solidFill>
                <a:latin typeface="Zen Dots"/>
              </a:rPr>
              <a:t> – G       06 - E</a:t>
            </a:r>
            <a:endParaRPr b="1" i="1" dirty="0">
              <a:ln w="9525" cap="flat" cmpd="sng">
                <a:solidFill>
                  <a:schemeClr val="dk1"/>
                </a:solidFill>
                <a:prstDash val="solid"/>
                <a:round/>
                <a:headEnd type="none" w="sm" len="sm"/>
                <a:tailEnd type="none" w="sm" len="sm"/>
              </a:ln>
              <a:solidFill>
                <a:schemeClr val="accent1"/>
              </a:solidFill>
              <a:latin typeface="Zen Dots"/>
            </a:endParaRPr>
          </a:p>
        </p:txBody>
      </p:sp>
      <p:sp>
        <p:nvSpPr>
          <p:cNvPr id="1863" name="Google Shape;1863;p38"/>
          <p:cNvSpPr/>
          <p:nvPr/>
        </p:nvSpPr>
        <p:spPr>
          <a:xfrm>
            <a:off x="6195974" y="2574950"/>
            <a:ext cx="2282343" cy="1185063"/>
          </a:xfrm>
          <a:prstGeom prst="rect">
            <a:avLst/>
          </a:prstGeom>
        </p:spPr>
        <p:txBody>
          <a:bodyPr>
            <a:prstTxWarp prst="textPlain">
              <a:avLst/>
            </a:prstTxWarp>
          </a:bodyPr>
          <a:lstStyle/>
          <a:p>
            <a:pPr lvl="0" algn="ctr"/>
            <a:r>
              <a:rPr lang="en-US" b="1" i="1" dirty="0">
                <a:ln w="9525" cap="flat" cmpd="sng">
                  <a:solidFill>
                    <a:schemeClr val="dk1"/>
                  </a:solidFill>
                  <a:prstDash val="solid"/>
                  <a:round/>
                  <a:headEnd type="none" w="sm" len="sm"/>
                  <a:tailEnd type="none" w="sm" len="sm"/>
                </a:ln>
                <a:solidFill>
                  <a:schemeClr val="accent1"/>
                </a:solidFill>
                <a:latin typeface="Zen Dots"/>
              </a:rPr>
              <a:t>07 – B    8 - H</a:t>
            </a:r>
            <a:endParaRPr b="1" i="1" dirty="0">
              <a:ln w="9525" cap="flat" cmpd="sng">
                <a:solidFill>
                  <a:schemeClr val="dk1"/>
                </a:solidFill>
                <a:prstDash val="solid"/>
                <a:round/>
                <a:headEnd type="none" w="sm" len="sm"/>
                <a:tailEnd type="none" w="sm" len="sm"/>
              </a:ln>
              <a:solidFill>
                <a:schemeClr val="accent1"/>
              </a:solidFill>
              <a:latin typeface="Zen Dots"/>
            </a:endParaRPr>
          </a:p>
        </p:txBody>
      </p:sp>
      <p:sp>
        <p:nvSpPr>
          <p:cNvPr id="1864" name="Google Shape;1864;p38"/>
          <p:cNvSpPr/>
          <p:nvPr/>
        </p:nvSpPr>
        <p:spPr>
          <a:xfrm>
            <a:off x="293100" y="645538"/>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8"/>
          <p:cNvSpPr/>
          <p:nvPr/>
        </p:nvSpPr>
        <p:spPr>
          <a:xfrm>
            <a:off x="5705877" y="373138"/>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6" name="Google Shape;1866;p38"/>
          <p:cNvPicPr preferRelativeResize="0"/>
          <p:nvPr/>
        </p:nvPicPr>
        <p:blipFill rotWithShape="1">
          <a:blip r:embed="rId4">
            <a:alphaModFix/>
          </a:blip>
          <a:srcRect t="6061" b="8687"/>
          <a:stretch/>
        </p:blipFill>
        <p:spPr>
          <a:xfrm rot="5728707">
            <a:off x="7479662" y="240892"/>
            <a:ext cx="1339308" cy="1206956"/>
          </a:xfrm>
          <a:prstGeom prst="rect">
            <a:avLst/>
          </a:prstGeom>
          <a:noFill/>
          <a:ln>
            <a:noFill/>
          </a:ln>
          <a:effectLst>
            <a:outerShdw blurRad="142875" dist="76200" dir="5400000" algn="bl" rotWithShape="0">
              <a:srgbClr val="0E6790">
                <a:alpha val="82000"/>
              </a:srgbClr>
            </a:outerShdw>
          </a:effectLst>
        </p:spPr>
      </p:pic>
    </p:spTree>
  </p:cSld>
  <p:clrMapOvr>
    <a:masterClrMapping/>
  </p:clrMapOvr>
  <p:transition spd="med">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8"/>
        <p:cNvGrpSpPr/>
        <p:nvPr/>
      </p:nvGrpSpPr>
      <p:grpSpPr>
        <a:xfrm>
          <a:off x="0" y="0"/>
          <a:ext cx="0" cy="0"/>
          <a:chOff x="0" y="0"/>
          <a:chExt cx="0" cy="0"/>
        </a:xfrm>
      </p:grpSpPr>
      <p:sp>
        <p:nvSpPr>
          <p:cNvPr id="1919" name="Google Shape;1919;p42"/>
          <p:cNvSpPr txBox="1">
            <a:spLocks noGrp="1"/>
          </p:cNvSpPr>
          <p:nvPr>
            <p:ph type="title"/>
          </p:nvPr>
        </p:nvSpPr>
        <p:spPr>
          <a:xfrm>
            <a:off x="720000" y="557922"/>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SLIDE TITLE GOES HERE!</a:t>
            </a:r>
            <a:endParaRPr/>
          </a:p>
        </p:txBody>
      </p:sp>
      <p:sp>
        <p:nvSpPr>
          <p:cNvPr id="1920" name="Google Shape;1920;p42"/>
          <p:cNvSpPr txBox="1">
            <a:spLocks noGrp="1"/>
          </p:cNvSpPr>
          <p:nvPr>
            <p:ph type="subTitle" idx="1"/>
          </p:nvPr>
        </p:nvSpPr>
        <p:spPr>
          <a:xfrm rot="-458">
            <a:off x="719995" y="1699173"/>
            <a:ext cx="4503600" cy="21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 you know what helps you make your point clear?</a:t>
            </a:r>
            <a:endParaRPr dirty="0"/>
          </a:p>
          <a:p>
            <a:pPr marL="0" lvl="0" indent="0" algn="l" rtl="0">
              <a:spcBef>
                <a:spcPts val="0"/>
              </a:spcBef>
              <a:spcAft>
                <a:spcPts val="0"/>
              </a:spcAft>
              <a:buNone/>
            </a:pPr>
            <a:r>
              <a:rPr lang="en" dirty="0"/>
              <a:t>Lists like this one:</a:t>
            </a:r>
            <a:endParaRPr dirty="0"/>
          </a:p>
          <a:p>
            <a:pPr marL="457200" lvl="0" indent="-317500" algn="l" rtl="0">
              <a:spcBef>
                <a:spcPts val="1600"/>
              </a:spcBef>
              <a:spcAft>
                <a:spcPts val="0"/>
              </a:spcAft>
              <a:buSzPts val="1400"/>
              <a:buChar char="●"/>
            </a:pPr>
            <a:r>
              <a:rPr lang="en" dirty="0"/>
              <a:t>They’re simple </a:t>
            </a:r>
            <a:endParaRPr dirty="0"/>
          </a:p>
          <a:p>
            <a:pPr marL="457200" lvl="0" indent="-317500" algn="l" rtl="0">
              <a:spcBef>
                <a:spcPts val="0"/>
              </a:spcBef>
              <a:spcAft>
                <a:spcPts val="0"/>
              </a:spcAft>
              <a:buSzPts val="1400"/>
              <a:buChar char="●"/>
            </a:pPr>
            <a:r>
              <a:rPr lang="en" dirty="0"/>
              <a:t>You can organize your ideas clearly</a:t>
            </a:r>
            <a:endParaRPr dirty="0"/>
          </a:p>
          <a:p>
            <a:pPr marL="457200" lvl="0" indent="-317500" algn="l" rtl="0">
              <a:spcBef>
                <a:spcPts val="0"/>
              </a:spcBef>
              <a:spcAft>
                <a:spcPts val="0"/>
              </a:spcAft>
              <a:buSzPts val="1400"/>
              <a:buChar char="●"/>
            </a:pPr>
            <a:r>
              <a:rPr lang="en" dirty="0"/>
              <a:t>You’ll never forget to buy milk!</a:t>
            </a:r>
            <a:endParaRPr dirty="0"/>
          </a:p>
          <a:p>
            <a:pPr marL="0" lvl="0" indent="0" algn="l" rtl="0">
              <a:spcBef>
                <a:spcPts val="1600"/>
              </a:spcBef>
              <a:spcAft>
                <a:spcPts val="0"/>
              </a:spcAft>
              <a:buNone/>
            </a:pPr>
            <a:r>
              <a:rPr lang="en" dirty="0"/>
              <a:t>And the most important thing: the audience won’t miss the point of your presentation</a:t>
            </a:r>
            <a:endParaRPr dirty="0"/>
          </a:p>
        </p:txBody>
      </p:sp>
      <p:grpSp>
        <p:nvGrpSpPr>
          <p:cNvPr id="1921" name="Google Shape;1921;p42"/>
          <p:cNvGrpSpPr/>
          <p:nvPr/>
        </p:nvGrpSpPr>
        <p:grpSpPr>
          <a:xfrm rot="10800000" flipH="1">
            <a:off x="4951100" y="1206298"/>
            <a:ext cx="2247753" cy="2281489"/>
            <a:chOff x="7374951" y="493051"/>
            <a:chExt cx="1769049" cy="1795600"/>
          </a:xfrm>
        </p:grpSpPr>
        <p:pic>
          <p:nvPicPr>
            <p:cNvPr id="1922" name="Google Shape;1922;p42"/>
            <p:cNvPicPr preferRelativeResize="0"/>
            <p:nvPr/>
          </p:nvPicPr>
          <p:blipFill rotWithShape="1">
            <a:blip r:embed="rId3">
              <a:alphaModFix/>
            </a:blip>
            <a:srcRect t="6061" b="8687"/>
            <a:stretch/>
          </p:blipFill>
          <p:spPr>
            <a:xfrm rot="7611348">
              <a:off x="7589821" y="787373"/>
              <a:ext cx="1339308" cy="1206956"/>
            </a:xfrm>
            <a:prstGeom prst="rect">
              <a:avLst/>
            </a:prstGeom>
            <a:noFill/>
            <a:ln>
              <a:noFill/>
            </a:ln>
            <a:effectLst>
              <a:outerShdw blurRad="142875" dist="76200" dir="5460000" algn="bl" rotWithShape="0">
                <a:srgbClr val="0E6790">
                  <a:alpha val="82000"/>
                </a:srgbClr>
              </a:outerShdw>
            </a:effectLst>
          </p:spPr>
        </p:pic>
        <p:grpSp>
          <p:nvGrpSpPr>
            <p:cNvPr id="1923" name="Google Shape;1923;p42"/>
            <p:cNvGrpSpPr/>
            <p:nvPr/>
          </p:nvGrpSpPr>
          <p:grpSpPr>
            <a:xfrm>
              <a:off x="8164220" y="1199575"/>
              <a:ext cx="615289" cy="284475"/>
              <a:chOff x="1791515" y="444625"/>
              <a:chExt cx="963345" cy="284475"/>
            </a:xfrm>
          </p:grpSpPr>
          <p:sp>
            <p:nvSpPr>
              <p:cNvPr id="1924" name="Google Shape;1924;p42"/>
              <p:cNvSpPr/>
              <p:nvPr/>
            </p:nvSpPr>
            <p:spPr>
              <a:xfrm>
                <a:off x="1791515" y="444625"/>
                <a:ext cx="952475" cy="171400"/>
              </a:xfrm>
              <a:custGeom>
                <a:avLst/>
                <a:gdLst/>
                <a:ahLst/>
                <a:cxnLst/>
                <a:rect l="l" t="t" r="r" b="b"/>
                <a:pathLst>
                  <a:path w="38099" h="6856" extrusionOk="0">
                    <a:moveTo>
                      <a:pt x="4866" y="0"/>
                    </a:moveTo>
                    <a:cubicBezTo>
                      <a:pt x="4374" y="106"/>
                      <a:pt x="2724" y="299"/>
                      <a:pt x="1914" y="635"/>
                    </a:cubicBezTo>
                    <a:cubicBezTo>
                      <a:pt x="1104" y="971"/>
                      <a:pt x="72" y="1509"/>
                      <a:pt x="7" y="2017"/>
                    </a:cubicBezTo>
                    <a:cubicBezTo>
                      <a:pt x="-58" y="2525"/>
                      <a:pt x="356" y="3111"/>
                      <a:pt x="1522" y="3683"/>
                    </a:cubicBezTo>
                    <a:cubicBezTo>
                      <a:pt x="2688" y="4255"/>
                      <a:pt x="4341" y="4925"/>
                      <a:pt x="7004" y="5448"/>
                    </a:cubicBezTo>
                    <a:cubicBezTo>
                      <a:pt x="9667" y="5971"/>
                      <a:pt x="13671" y="6689"/>
                      <a:pt x="17501" y="6820"/>
                    </a:cubicBezTo>
                    <a:cubicBezTo>
                      <a:pt x="21331" y="6951"/>
                      <a:pt x="26638" y="6713"/>
                      <a:pt x="29983" y="6232"/>
                    </a:cubicBezTo>
                    <a:cubicBezTo>
                      <a:pt x="33328" y="5751"/>
                      <a:pt x="36399" y="4608"/>
                      <a:pt x="37572" y="3933"/>
                    </a:cubicBezTo>
                    <a:cubicBezTo>
                      <a:pt x="38746" y="3259"/>
                      <a:pt x="37686" y="2578"/>
                      <a:pt x="37024" y="2185"/>
                    </a:cubicBezTo>
                    <a:cubicBezTo>
                      <a:pt x="36363" y="1792"/>
                      <a:pt x="34173" y="1675"/>
                      <a:pt x="33603" y="1573"/>
                    </a:cubicBezTo>
                  </a:path>
                </a:pathLst>
              </a:custGeom>
              <a:noFill/>
              <a:ln w="9525" cap="flat" cmpd="sng">
                <a:solidFill>
                  <a:srgbClr val="0E6790"/>
                </a:solidFill>
                <a:prstDash val="solid"/>
                <a:round/>
                <a:headEnd type="none" w="med" len="med"/>
                <a:tailEnd type="none" w="med" len="med"/>
              </a:ln>
            </p:spPr>
          </p:sp>
          <p:sp>
            <p:nvSpPr>
              <p:cNvPr id="1925" name="Google Shape;1925;p42"/>
              <p:cNvSpPr/>
              <p:nvPr/>
            </p:nvSpPr>
            <p:spPr>
              <a:xfrm>
                <a:off x="1916285" y="509750"/>
                <a:ext cx="831400" cy="165625"/>
              </a:xfrm>
              <a:custGeom>
                <a:avLst/>
                <a:gdLst/>
                <a:ahLst/>
                <a:cxnLst/>
                <a:rect l="l" t="t" r="r" b="b"/>
                <a:pathLst>
                  <a:path w="33256" h="6625" extrusionOk="0">
                    <a:moveTo>
                      <a:pt x="5019" y="0"/>
                    </a:moveTo>
                    <a:cubicBezTo>
                      <a:pt x="4595" y="90"/>
                      <a:pt x="3305" y="244"/>
                      <a:pt x="2475" y="542"/>
                    </a:cubicBezTo>
                    <a:cubicBezTo>
                      <a:pt x="1645" y="840"/>
                      <a:pt x="218" y="1302"/>
                      <a:pt x="37" y="1787"/>
                    </a:cubicBezTo>
                    <a:cubicBezTo>
                      <a:pt x="-144" y="2272"/>
                      <a:pt x="349" y="2881"/>
                      <a:pt x="1387" y="3453"/>
                    </a:cubicBezTo>
                    <a:cubicBezTo>
                      <a:pt x="2425" y="4025"/>
                      <a:pt x="3895" y="4695"/>
                      <a:pt x="6265" y="5218"/>
                    </a:cubicBezTo>
                    <a:cubicBezTo>
                      <a:pt x="8635" y="5741"/>
                      <a:pt x="12198" y="6459"/>
                      <a:pt x="15606" y="6590"/>
                    </a:cubicBezTo>
                    <a:cubicBezTo>
                      <a:pt x="19014" y="6721"/>
                      <a:pt x="23860" y="6476"/>
                      <a:pt x="26715" y="6002"/>
                    </a:cubicBezTo>
                    <a:cubicBezTo>
                      <a:pt x="29570" y="5528"/>
                      <a:pt x="31749" y="4433"/>
                      <a:pt x="32735" y="3747"/>
                    </a:cubicBezTo>
                    <a:cubicBezTo>
                      <a:pt x="33721" y="3061"/>
                      <a:pt x="33089" y="2274"/>
                      <a:pt x="32630" y="1885"/>
                    </a:cubicBezTo>
                    <a:cubicBezTo>
                      <a:pt x="32171" y="1497"/>
                      <a:pt x="30423" y="1494"/>
                      <a:pt x="29981" y="1416"/>
                    </a:cubicBezTo>
                  </a:path>
                </a:pathLst>
              </a:custGeom>
              <a:noFill/>
              <a:ln w="9525" cap="flat" cmpd="sng">
                <a:solidFill>
                  <a:srgbClr val="0E6790"/>
                </a:solidFill>
                <a:prstDash val="solid"/>
                <a:round/>
                <a:headEnd type="none" w="med" len="med"/>
                <a:tailEnd type="none" w="med" len="med"/>
              </a:ln>
            </p:spPr>
          </p:sp>
          <p:sp>
            <p:nvSpPr>
              <p:cNvPr id="1926" name="Google Shape;1926;p42"/>
              <p:cNvSpPr/>
              <p:nvPr/>
            </p:nvSpPr>
            <p:spPr>
              <a:xfrm>
                <a:off x="1989061" y="553875"/>
                <a:ext cx="765800" cy="175225"/>
              </a:xfrm>
              <a:custGeom>
                <a:avLst/>
                <a:gdLst/>
                <a:ahLst/>
                <a:cxnLst/>
                <a:rect l="l" t="t" r="r" b="b"/>
                <a:pathLst>
                  <a:path w="30632" h="7009" extrusionOk="0">
                    <a:moveTo>
                      <a:pt x="4765" y="0"/>
                    </a:moveTo>
                    <a:cubicBezTo>
                      <a:pt x="4309" y="100"/>
                      <a:pt x="2822" y="240"/>
                      <a:pt x="2031" y="602"/>
                    </a:cubicBezTo>
                    <a:cubicBezTo>
                      <a:pt x="1241" y="964"/>
                      <a:pt x="149" y="1632"/>
                      <a:pt x="22" y="2171"/>
                    </a:cubicBezTo>
                    <a:cubicBezTo>
                      <a:pt x="-105" y="2710"/>
                      <a:pt x="311" y="3265"/>
                      <a:pt x="1267" y="3837"/>
                    </a:cubicBezTo>
                    <a:cubicBezTo>
                      <a:pt x="2224" y="4409"/>
                      <a:pt x="3577" y="5079"/>
                      <a:pt x="5761" y="5602"/>
                    </a:cubicBezTo>
                    <a:cubicBezTo>
                      <a:pt x="7945" y="6125"/>
                      <a:pt x="11229" y="6843"/>
                      <a:pt x="14369" y="6974"/>
                    </a:cubicBezTo>
                    <a:cubicBezTo>
                      <a:pt x="17509" y="7105"/>
                      <a:pt x="21972" y="6860"/>
                      <a:pt x="24602" y="6386"/>
                    </a:cubicBezTo>
                    <a:cubicBezTo>
                      <a:pt x="27232" y="5912"/>
                      <a:pt x="29241" y="4817"/>
                      <a:pt x="30149" y="4131"/>
                    </a:cubicBezTo>
                    <a:cubicBezTo>
                      <a:pt x="31057" y="3445"/>
                      <a:pt x="30483" y="2698"/>
                      <a:pt x="30052" y="2269"/>
                    </a:cubicBezTo>
                    <a:cubicBezTo>
                      <a:pt x="29622" y="1841"/>
                      <a:pt x="27980" y="1678"/>
                      <a:pt x="27566" y="1560"/>
                    </a:cubicBezTo>
                  </a:path>
                </a:pathLst>
              </a:custGeom>
              <a:noFill/>
              <a:ln w="9525" cap="flat" cmpd="sng">
                <a:solidFill>
                  <a:srgbClr val="0E6790"/>
                </a:solidFill>
                <a:prstDash val="solid"/>
                <a:round/>
                <a:headEnd type="none" w="med" len="med"/>
                <a:tailEnd type="none" w="med" len="med"/>
              </a:ln>
            </p:spPr>
          </p:sp>
        </p:grpSp>
      </p:grpSp>
      <p:pic>
        <p:nvPicPr>
          <p:cNvPr id="1927" name="Google Shape;1927;p42"/>
          <p:cNvPicPr preferRelativeResize="0"/>
          <p:nvPr/>
        </p:nvPicPr>
        <p:blipFill rotWithShape="1">
          <a:blip r:embed="rId4">
            <a:alphaModFix/>
          </a:blip>
          <a:srcRect t="4915"/>
          <a:stretch/>
        </p:blipFill>
        <p:spPr>
          <a:xfrm>
            <a:off x="7300125" y="3813100"/>
            <a:ext cx="831262" cy="790401"/>
          </a:xfrm>
          <a:prstGeom prst="rect">
            <a:avLst/>
          </a:prstGeom>
          <a:noFill/>
          <a:ln>
            <a:noFill/>
          </a:ln>
          <a:effectLst>
            <a:outerShdw blurRad="142875" dist="76200" dir="5460000" algn="bl" rotWithShape="0">
              <a:schemeClr val="dk1">
                <a:alpha val="75000"/>
              </a:schemeClr>
            </a:outerShdw>
          </a:effectLst>
        </p:spPr>
      </p:pic>
      <p:pic>
        <p:nvPicPr>
          <p:cNvPr id="1928" name="Google Shape;1928;p42"/>
          <p:cNvPicPr preferRelativeResize="0"/>
          <p:nvPr/>
        </p:nvPicPr>
        <p:blipFill rotWithShape="1">
          <a:blip r:embed="rId5">
            <a:alphaModFix/>
          </a:blip>
          <a:srcRect l="12492" t="18400" r="12342" b="12005"/>
          <a:stretch/>
        </p:blipFill>
        <p:spPr>
          <a:xfrm>
            <a:off x="-991275" y="1447545"/>
            <a:ext cx="1452025" cy="1344366"/>
          </a:xfrm>
          <a:prstGeom prst="rect">
            <a:avLst/>
          </a:prstGeom>
          <a:noFill/>
          <a:ln>
            <a:noFill/>
          </a:ln>
        </p:spPr>
      </p:pic>
      <p:pic>
        <p:nvPicPr>
          <p:cNvPr id="1929" name="Google Shape;1929;p42"/>
          <p:cNvPicPr preferRelativeResize="0"/>
          <p:nvPr/>
        </p:nvPicPr>
        <p:blipFill>
          <a:blip r:embed="rId6">
            <a:alphaModFix/>
          </a:blip>
          <a:stretch>
            <a:fillRect/>
          </a:stretch>
        </p:blipFill>
        <p:spPr>
          <a:xfrm>
            <a:off x="7435200" y="2379287"/>
            <a:ext cx="561101" cy="561101"/>
          </a:xfrm>
          <a:prstGeom prst="rect">
            <a:avLst/>
          </a:prstGeom>
          <a:noFill/>
          <a:ln>
            <a:noFill/>
          </a:ln>
        </p:spPr>
      </p:pic>
      <p:pic>
        <p:nvPicPr>
          <p:cNvPr id="1026" name="Picture 2"/>
          <p:cNvPicPr>
            <a:picLocks noChangeAspect="1" noChangeArrowheads="1"/>
          </p:cNvPicPr>
          <p:nvPr/>
        </p:nvPicPr>
        <p:blipFill>
          <a:blip r:embed="rId7"/>
          <a:srcRect/>
          <a:stretch>
            <a:fillRect/>
          </a:stretch>
        </p:blipFill>
        <p:spPr bwMode="auto">
          <a:xfrm>
            <a:off x="0" y="-96033"/>
            <a:ext cx="9144000" cy="49962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4CC819F6-A502-7095-7DF4-121AFA317C45}"/>
              </a:ext>
            </a:extLst>
          </p:cNvPr>
          <p:cNvSpPr txBox="1"/>
          <p:nvPr/>
        </p:nvSpPr>
        <p:spPr>
          <a:xfrm>
            <a:off x="2777067" y="2344977"/>
            <a:ext cx="1937686" cy="338554"/>
          </a:xfrm>
          <a:prstGeom prst="rect">
            <a:avLst/>
          </a:prstGeom>
          <a:noFill/>
        </p:spPr>
        <p:txBody>
          <a:bodyPr wrap="square" rtlCol="0">
            <a:spAutoFit/>
          </a:bodyPr>
          <a:lstStyle/>
          <a:p>
            <a:r>
              <a:rPr lang="en-US" sz="1600" b="1" dirty="0"/>
              <a:t>active matrix</a:t>
            </a:r>
          </a:p>
        </p:txBody>
      </p:sp>
      <p:sp>
        <p:nvSpPr>
          <p:cNvPr id="3" name="TextBox 2">
            <a:extLst>
              <a:ext uri="{FF2B5EF4-FFF2-40B4-BE49-F238E27FC236}">
                <a16:creationId xmlns:a16="http://schemas.microsoft.com/office/drawing/2014/main" id="{58D97812-C51A-2AB2-C804-BD0D7FB9D8F0}"/>
              </a:ext>
            </a:extLst>
          </p:cNvPr>
          <p:cNvSpPr txBox="1"/>
          <p:nvPr/>
        </p:nvSpPr>
        <p:spPr>
          <a:xfrm>
            <a:off x="1783644" y="2798523"/>
            <a:ext cx="1546578" cy="338554"/>
          </a:xfrm>
          <a:prstGeom prst="rect">
            <a:avLst/>
          </a:prstGeom>
          <a:noFill/>
        </p:spPr>
        <p:txBody>
          <a:bodyPr wrap="square" rtlCol="0">
            <a:spAutoFit/>
          </a:bodyPr>
          <a:lstStyle/>
          <a:p>
            <a:r>
              <a:rPr lang="en-US" sz="1600" b="1" dirty="0"/>
              <a:t>frame buffer</a:t>
            </a:r>
          </a:p>
        </p:txBody>
      </p:sp>
      <p:sp>
        <p:nvSpPr>
          <p:cNvPr id="4" name="TextBox 3">
            <a:extLst>
              <a:ext uri="{FF2B5EF4-FFF2-40B4-BE49-F238E27FC236}">
                <a16:creationId xmlns:a16="http://schemas.microsoft.com/office/drawing/2014/main" id="{9845FA06-E821-ECA0-4549-97EA93B36DCB}"/>
              </a:ext>
            </a:extLst>
          </p:cNvPr>
          <p:cNvSpPr txBox="1"/>
          <p:nvPr/>
        </p:nvSpPr>
        <p:spPr>
          <a:xfrm>
            <a:off x="1998133" y="4013165"/>
            <a:ext cx="1524000" cy="338554"/>
          </a:xfrm>
          <a:prstGeom prst="rect">
            <a:avLst/>
          </a:prstGeom>
          <a:noFill/>
        </p:spPr>
        <p:txBody>
          <a:bodyPr wrap="square" rtlCol="0">
            <a:spAutoFit/>
          </a:bodyPr>
          <a:lstStyle/>
          <a:p>
            <a:r>
              <a:rPr lang="en-US" sz="1600" b="1" dirty="0"/>
              <a:t>monitor</a:t>
            </a:r>
          </a:p>
        </p:txBody>
      </p:sp>
      <p:sp>
        <p:nvSpPr>
          <p:cNvPr id="5" name="TextBox 4">
            <a:extLst>
              <a:ext uri="{FF2B5EF4-FFF2-40B4-BE49-F238E27FC236}">
                <a16:creationId xmlns:a16="http://schemas.microsoft.com/office/drawing/2014/main" id="{CE6AED73-D36C-86B9-4004-17469CBD26B3}"/>
              </a:ext>
            </a:extLst>
          </p:cNvPr>
          <p:cNvSpPr txBox="1"/>
          <p:nvPr/>
        </p:nvSpPr>
        <p:spPr>
          <a:xfrm>
            <a:off x="5407378" y="4447822"/>
            <a:ext cx="1319532" cy="338554"/>
          </a:xfrm>
          <a:prstGeom prst="rect">
            <a:avLst/>
          </a:prstGeom>
          <a:noFill/>
        </p:spPr>
        <p:txBody>
          <a:bodyPr wrap="square" rtlCol="0">
            <a:spAutoFit/>
          </a:bodyPr>
          <a:lstStyle/>
          <a:p>
            <a:r>
              <a:rPr lang="en-US" sz="1600" b="1" dirty="0"/>
              <a:t>display</a:t>
            </a:r>
          </a:p>
        </p:txBody>
      </p:sp>
      <p:sp>
        <p:nvSpPr>
          <p:cNvPr id="6" name="TextBox 5">
            <a:extLst>
              <a:ext uri="{FF2B5EF4-FFF2-40B4-BE49-F238E27FC236}">
                <a16:creationId xmlns:a16="http://schemas.microsoft.com/office/drawing/2014/main" id="{4AFACAFC-DB32-8091-0AE2-08BF1CE5FD16}"/>
              </a:ext>
            </a:extLst>
          </p:cNvPr>
          <p:cNvSpPr txBox="1"/>
          <p:nvPr/>
        </p:nvSpPr>
        <p:spPr>
          <a:xfrm>
            <a:off x="3522133" y="357124"/>
            <a:ext cx="959556" cy="338554"/>
          </a:xfrm>
          <a:prstGeom prst="rect">
            <a:avLst/>
          </a:prstGeom>
          <a:noFill/>
        </p:spPr>
        <p:txBody>
          <a:bodyPr wrap="square" rtlCol="0">
            <a:spAutoFit/>
          </a:bodyPr>
          <a:lstStyle/>
          <a:p>
            <a:r>
              <a:rPr lang="en-US" sz="1600" b="1" dirty="0"/>
              <a:t>LCD</a:t>
            </a:r>
          </a:p>
        </p:txBody>
      </p:sp>
      <p:sp>
        <p:nvSpPr>
          <p:cNvPr id="7" name="TextBox 6">
            <a:extLst>
              <a:ext uri="{FF2B5EF4-FFF2-40B4-BE49-F238E27FC236}">
                <a16:creationId xmlns:a16="http://schemas.microsoft.com/office/drawing/2014/main" id="{16A7DFBF-32B0-8DDE-1F23-838A46867EB4}"/>
              </a:ext>
            </a:extLst>
          </p:cNvPr>
          <p:cNvSpPr txBox="1"/>
          <p:nvPr/>
        </p:nvSpPr>
        <p:spPr>
          <a:xfrm>
            <a:off x="1783645" y="1130335"/>
            <a:ext cx="1083734" cy="338554"/>
          </a:xfrm>
          <a:prstGeom prst="rect">
            <a:avLst/>
          </a:prstGeom>
          <a:noFill/>
        </p:spPr>
        <p:txBody>
          <a:bodyPr wrap="square" rtlCol="0">
            <a:spAutoFit/>
          </a:bodyPr>
          <a:lstStyle/>
          <a:p>
            <a:r>
              <a:rPr lang="en-US" sz="1600" b="1" dirty="0"/>
              <a:t>bitmap</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3" name="Google Shape;1883;p40"/>
          <p:cNvSpPr txBox="1">
            <a:spLocks noGrp="1"/>
          </p:cNvSpPr>
          <p:nvPr>
            <p:ph type="title"/>
          </p:nvPr>
        </p:nvSpPr>
        <p:spPr>
          <a:xfrm>
            <a:off x="1200150" y="1422700"/>
            <a:ext cx="6743700" cy="16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Read the text and answer the question</a:t>
            </a:r>
            <a:endParaRPr sz="4800" dirty="0"/>
          </a:p>
        </p:txBody>
      </p:sp>
      <p:grpSp>
        <p:nvGrpSpPr>
          <p:cNvPr id="1884" name="Google Shape;1884;p40"/>
          <p:cNvGrpSpPr/>
          <p:nvPr/>
        </p:nvGrpSpPr>
        <p:grpSpPr>
          <a:xfrm>
            <a:off x="7598377" y="3330050"/>
            <a:ext cx="1235670" cy="1050349"/>
            <a:chOff x="7598377" y="3330050"/>
            <a:chExt cx="1235670" cy="1050349"/>
          </a:xfrm>
        </p:grpSpPr>
        <p:pic>
          <p:nvPicPr>
            <p:cNvPr id="1885" name="Google Shape;1885;p40"/>
            <p:cNvPicPr preferRelativeResize="0"/>
            <p:nvPr/>
          </p:nvPicPr>
          <p:blipFill rotWithShape="1">
            <a:blip r:embed="rId3">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1886" name="Google Shape;1886;p40"/>
            <p:cNvGrpSpPr/>
            <p:nvPr/>
          </p:nvGrpSpPr>
          <p:grpSpPr>
            <a:xfrm>
              <a:off x="7598377" y="3676569"/>
              <a:ext cx="1235670" cy="445305"/>
              <a:chOff x="2011449" y="446025"/>
              <a:chExt cx="785500" cy="283075"/>
            </a:xfrm>
          </p:grpSpPr>
          <p:sp>
            <p:nvSpPr>
              <p:cNvPr id="1887" name="Google Shape;1887;p40"/>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88" name="Google Shape;1888;p40"/>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89" name="Google Shape;1889;p40"/>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1890" name="Google Shape;1890;p4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1" name="Google Shape;1891;p4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2" name="Google Shape;1892;p4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893" name="Google Shape;1893;p4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pic>
        <p:nvPicPr>
          <p:cNvPr id="1894" name="Google Shape;1894;p40"/>
          <p:cNvPicPr preferRelativeResize="0"/>
          <p:nvPr/>
        </p:nvPicPr>
        <p:blipFill rotWithShape="1">
          <a:blip r:embed="rId4">
            <a:alphaModFix/>
          </a:blip>
          <a:srcRect l="12492" t="18400" r="12342" b="12005"/>
          <a:stretch/>
        </p:blipFill>
        <p:spPr>
          <a:xfrm>
            <a:off x="8669425" y="831149"/>
            <a:ext cx="1004049" cy="929601"/>
          </a:xfrm>
          <a:prstGeom prst="rect">
            <a:avLst/>
          </a:prstGeom>
          <a:noFill/>
          <a:ln>
            <a:noFill/>
          </a:ln>
        </p:spPr>
      </p:pic>
      <p:sp>
        <p:nvSpPr>
          <p:cNvPr id="1895" name="Google Shape;1895;p40"/>
          <p:cNvSpPr/>
          <p:nvPr/>
        </p:nvSpPr>
        <p:spPr>
          <a:xfrm>
            <a:off x="1460425"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7482300"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Google Shape;1786;p35"/>
          <p:cNvSpPr txBox="1">
            <a:spLocks noGrp="1"/>
          </p:cNvSpPr>
          <p:nvPr>
            <p:ph type="subTitle" idx="1"/>
          </p:nvPr>
        </p:nvSpPr>
        <p:spPr>
          <a:xfrm rot="-546">
            <a:off x="2683643" y="3569988"/>
            <a:ext cx="3776700" cy="42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rPr>
              <a:t>ESL/EFL Teacher: Ms. Zulfiya</a:t>
            </a:r>
            <a:endParaRPr dirty="0">
              <a:solidFill>
                <a:schemeClr val="dk1"/>
              </a:solidFill>
            </a:endParaRPr>
          </a:p>
        </p:txBody>
      </p:sp>
      <p:sp>
        <p:nvSpPr>
          <p:cNvPr id="1787" name="Google Shape;1787;p35"/>
          <p:cNvSpPr txBox="1">
            <a:spLocks noGrp="1"/>
          </p:cNvSpPr>
          <p:nvPr>
            <p:ph type="ctrTitle"/>
          </p:nvPr>
        </p:nvSpPr>
        <p:spPr>
          <a:xfrm>
            <a:off x="1403575" y="1459500"/>
            <a:ext cx="6336900" cy="175187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8800" i="0" dirty="0">
                <a:solidFill>
                  <a:schemeClr val="dk2"/>
                </a:solidFill>
                <a:latin typeface="Arimo"/>
                <a:ea typeface="Arimo"/>
                <a:cs typeface="Arimo"/>
                <a:sym typeface="Arimo"/>
              </a:rPr>
              <a:t>Computing Devices</a:t>
            </a:r>
            <a:endParaRPr sz="8800" b="1" i="1" dirty="0">
              <a:solidFill>
                <a:schemeClr val="dk2"/>
              </a:solidFill>
              <a:latin typeface="Zen Dots"/>
              <a:ea typeface="Zen Dots"/>
              <a:cs typeface="Zen Dots"/>
              <a:sym typeface="Zen Dots"/>
            </a:endParaRPr>
          </a:p>
        </p:txBody>
      </p:sp>
      <p:sp>
        <p:nvSpPr>
          <p:cNvPr id="1788" name="Google Shape;1788;p35"/>
          <p:cNvSpPr/>
          <p:nvPr/>
        </p:nvSpPr>
        <p:spPr>
          <a:xfrm>
            <a:off x="6885259" y="561945"/>
            <a:ext cx="1641158" cy="158825"/>
          </a:xfrm>
          <a:prstGeom prst="rect">
            <a:avLst/>
          </a:prstGeom>
        </p:spPr>
        <p:txBody>
          <a:bodyPr>
            <a:prstTxWarp prst="textPlain">
              <a:avLst/>
            </a:prstTxWarp>
          </a:bodyPr>
          <a:lstStyle/>
          <a:p>
            <a:pPr lvl="0" algn="ctr"/>
            <a:r>
              <a:rPr lang="en-US" b="1" i="1" dirty="0">
                <a:ln w="9525" cap="flat" cmpd="sng">
                  <a:solidFill>
                    <a:schemeClr val="dk1"/>
                  </a:solidFill>
                  <a:prstDash val="solid"/>
                  <a:round/>
                  <a:headEnd type="none" w="sm" len="sm"/>
                  <a:tailEnd type="none" w="sm" len="sm"/>
                </a:ln>
                <a:solidFill>
                  <a:schemeClr val="lt1"/>
                </a:solidFill>
                <a:latin typeface="Zen Dots"/>
              </a:rPr>
              <a:t>Lesson 2</a:t>
            </a:r>
            <a:endParaRPr b="1" i="1" dirty="0">
              <a:ln w="9525" cap="flat" cmpd="sng">
                <a:solidFill>
                  <a:schemeClr val="dk1"/>
                </a:solidFill>
                <a:prstDash val="solid"/>
                <a:round/>
                <a:headEnd type="none" w="sm" len="sm"/>
                <a:tailEnd type="none" w="sm" len="sm"/>
              </a:ln>
              <a:solidFill>
                <a:schemeClr val="lt1"/>
              </a:solidFill>
              <a:latin typeface="Zen Dots"/>
            </a:endParaRPr>
          </a:p>
        </p:txBody>
      </p:sp>
      <p:grpSp>
        <p:nvGrpSpPr>
          <p:cNvPr id="1789" name="Google Shape;1789;p35"/>
          <p:cNvGrpSpPr/>
          <p:nvPr/>
        </p:nvGrpSpPr>
        <p:grpSpPr>
          <a:xfrm>
            <a:off x="804440" y="3531599"/>
            <a:ext cx="667682" cy="667682"/>
            <a:chOff x="9011850" y="1484962"/>
            <a:chExt cx="552900" cy="552900"/>
          </a:xfrm>
        </p:grpSpPr>
        <p:pic>
          <p:nvPicPr>
            <p:cNvPr id="1790" name="Google Shape;1790;p35"/>
            <p:cNvPicPr preferRelativeResize="0"/>
            <p:nvPr/>
          </p:nvPicPr>
          <p:blipFill>
            <a:blip r:embed="rId3">
              <a:alphaModFix/>
            </a:blip>
            <a:stretch>
              <a:fillRect/>
            </a:stretch>
          </p:blipFill>
          <p:spPr>
            <a:xfrm>
              <a:off x="9011850" y="1484962"/>
              <a:ext cx="552900" cy="552900"/>
            </a:xfrm>
            <a:prstGeom prst="rect">
              <a:avLst/>
            </a:prstGeom>
            <a:noFill/>
            <a:ln>
              <a:noFill/>
            </a:ln>
          </p:spPr>
        </p:pic>
        <p:pic>
          <p:nvPicPr>
            <p:cNvPr id="1791" name="Google Shape;1791;p35"/>
            <p:cNvPicPr preferRelativeResize="0"/>
            <p:nvPr/>
          </p:nvPicPr>
          <p:blipFill>
            <a:blip r:embed="rId3">
              <a:alphaModFix/>
            </a:blip>
            <a:stretch>
              <a:fillRect/>
            </a:stretch>
          </p:blipFill>
          <p:spPr>
            <a:xfrm>
              <a:off x="9011850" y="1484962"/>
              <a:ext cx="552900" cy="552900"/>
            </a:xfrm>
            <a:prstGeom prst="rect">
              <a:avLst/>
            </a:prstGeom>
            <a:noFill/>
            <a:ln>
              <a:noFill/>
            </a:ln>
          </p:spPr>
        </p:pic>
        <p:pic>
          <p:nvPicPr>
            <p:cNvPr id="1792" name="Google Shape;1792;p35"/>
            <p:cNvPicPr preferRelativeResize="0"/>
            <p:nvPr/>
          </p:nvPicPr>
          <p:blipFill>
            <a:blip r:embed="rId3">
              <a:alphaModFix/>
            </a:blip>
            <a:stretch>
              <a:fillRect/>
            </a:stretch>
          </p:blipFill>
          <p:spPr>
            <a:xfrm>
              <a:off x="9011850" y="1484962"/>
              <a:ext cx="552900" cy="552900"/>
            </a:xfrm>
            <a:prstGeom prst="rect">
              <a:avLst/>
            </a:prstGeom>
            <a:noFill/>
            <a:ln>
              <a:noFill/>
            </a:ln>
          </p:spPr>
        </p:pic>
        <p:pic>
          <p:nvPicPr>
            <p:cNvPr id="1793" name="Google Shape;1793;p35"/>
            <p:cNvPicPr preferRelativeResize="0"/>
            <p:nvPr/>
          </p:nvPicPr>
          <p:blipFill>
            <a:blip r:embed="rId3">
              <a:alphaModFix/>
            </a:blip>
            <a:stretch>
              <a:fillRect/>
            </a:stretch>
          </p:blipFill>
          <p:spPr>
            <a:xfrm>
              <a:off x="9011850" y="1484962"/>
              <a:ext cx="552900" cy="552900"/>
            </a:xfrm>
            <a:prstGeom prst="rect">
              <a:avLst/>
            </a:prstGeom>
            <a:noFill/>
            <a:ln>
              <a:noFill/>
            </a:ln>
          </p:spPr>
        </p:pic>
      </p:grpSp>
      <p:sp>
        <p:nvSpPr>
          <p:cNvPr id="1794" name="Google Shape;1794;p35"/>
          <p:cNvSpPr/>
          <p:nvPr/>
        </p:nvSpPr>
        <p:spPr>
          <a:xfrm>
            <a:off x="2908825" y="301170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5"/>
          <p:cNvSpPr/>
          <p:nvPr/>
        </p:nvSpPr>
        <p:spPr>
          <a:xfrm>
            <a:off x="5836350" y="301170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35"/>
          <p:cNvGrpSpPr/>
          <p:nvPr/>
        </p:nvGrpSpPr>
        <p:grpSpPr>
          <a:xfrm>
            <a:off x="2011449" y="225750"/>
            <a:ext cx="790213" cy="667702"/>
            <a:chOff x="2011449" y="225750"/>
            <a:chExt cx="790213" cy="667702"/>
          </a:xfrm>
        </p:grpSpPr>
        <p:pic>
          <p:nvPicPr>
            <p:cNvPr id="1797" name="Google Shape;1797;p35"/>
            <p:cNvPicPr preferRelativeResize="0"/>
            <p:nvPr/>
          </p:nvPicPr>
          <p:blipFill rotWithShape="1">
            <a:blip r:embed="rId4">
              <a:alphaModFix/>
            </a:blip>
            <a:srcRect t="4915"/>
            <a:stretch/>
          </p:blipFill>
          <p:spPr>
            <a:xfrm>
              <a:off x="2099438" y="225750"/>
              <a:ext cx="702225" cy="667702"/>
            </a:xfrm>
            <a:prstGeom prst="rect">
              <a:avLst/>
            </a:prstGeom>
            <a:noFill/>
            <a:ln>
              <a:noFill/>
            </a:ln>
            <a:effectLst>
              <a:outerShdw blurRad="157163" dist="104775" dir="3180000" algn="bl" rotWithShape="0">
                <a:srgbClr val="0E6790">
                  <a:alpha val="62000"/>
                </a:srgbClr>
              </a:outerShdw>
            </a:effectLst>
          </p:spPr>
        </p:pic>
        <p:grpSp>
          <p:nvGrpSpPr>
            <p:cNvPr id="1798" name="Google Shape;1798;p35"/>
            <p:cNvGrpSpPr/>
            <p:nvPr/>
          </p:nvGrpSpPr>
          <p:grpSpPr>
            <a:xfrm>
              <a:off x="2011449" y="446025"/>
              <a:ext cx="785500" cy="283075"/>
              <a:chOff x="2011449" y="446025"/>
              <a:chExt cx="785500" cy="283075"/>
            </a:xfrm>
          </p:grpSpPr>
          <p:sp>
            <p:nvSpPr>
              <p:cNvPr id="1799" name="Google Shape;1799;p35"/>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00" name="Google Shape;1800;p35"/>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01" name="Google Shape;1801;p35"/>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grpSp>
        <p:nvGrpSpPr>
          <p:cNvPr id="1802" name="Google Shape;1802;p35"/>
          <p:cNvGrpSpPr/>
          <p:nvPr/>
        </p:nvGrpSpPr>
        <p:grpSpPr>
          <a:xfrm flipH="1">
            <a:off x="6332313" y="2649026"/>
            <a:ext cx="1769049" cy="1795600"/>
            <a:chOff x="7374951" y="493051"/>
            <a:chExt cx="1769049" cy="1795600"/>
          </a:xfrm>
        </p:grpSpPr>
        <p:pic>
          <p:nvPicPr>
            <p:cNvPr id="1803" name="Google Shape;1803;p35"/>
            <p:cNvPicPr preferRelativeResize="0"/>
            <p:nvPr/>
          </p:nvPicPr>
          <p:blipFill rotWithShape="1">
            <a:blip r:embed="rId5">
              <a:alphaModFix/>
            </a:blip>
            <a:srcRect t="6061" b="8687"/>
            <a:stretch/>
          </p:blipFill>
          <p:spPr>
            <a:xfrm rot="7611348">
              <a:off x="7589821" y="787373"/>
              <a:ext cx="1339308" cy="1206956"/>
            </a:xfrm>
            <a:prstGeom prst="rect">
              <a:avLst/>
            </a:prstGeom>
            <a:noFill/>
            <a:ln>
              <a:noFill/>
            </a:ln>
            <a:effectLst>
              <a:outerShdw blurRad="142875" dist="76200" dir="5400000" algn="bl" rotWithShape="0">
                <a:srgbClr val="0E6790">
                  <a:alpha val="82000"/>
                </a:srgbClr>
              </a:outerShdw>
            </a:effectLst>
          </p:spPr>
        </p:pic>
        <p:grpSp>
          <p:nvGrpSpPr>
            <p:cNvPr id="1804" name="Google Shape;1804;p35"/>
            <p:cNvGrpSpPr/>
            <p:nvPr/>
          </p:nvGrpSpPr>
          <p:grpSpPr>
            <a:xfrm>
              <a:off x="8164220" y="1199575"/>
              <a:ext cx="615289" cy="284475"/>
              <a:chOff x="1791515" y="444625"/>
              <a:chExt cx="963345" cy="284475"/>
            </a:xfrm>
          </p:grpSpPr>
          <p:sp>
            <p:nvSpPr>
              <p:cNvPr id="1805" name="Google Shape;1805;p35"/>
              <p:cNvSpPr/>
              <p:nvPr/>
            </p:nvSpPr>
            <p:spPr>
              <a:xfrm>
                <a:off x="1791515" y="444625"/>
                <a:ext cx="952475" cy="171400"/>
              </a:xfrm>
              <a:custGeom>
                <a:avLst/>
                <a:gdLst/>
                <a:ahLst/>
                <a:cxnLst/>
                <a:rect l="l" t="t" r="r" b="b"/>
                <a:pathLst>
                  <a:path w="38099" h="6856" extrusionOk="0">
                    <a:moveTo>
                      <a:pt x="4866" y="0"/>
                    </a:moveTo>
                    <a:cubicBezTo>
                      <a:pt x="4374" y="106"/>
                      <a:pt x="2724" y="299"/>
                      <a:pt x="1914" y="635"/>
                    </a:cubicBezTo>
                    <a:cubicBezTo>
                      <a:pt x="1104" y="971"/>
                      <a:pt x="72" y="1509"/>
                      <a:pt x="7" y="2017"/>
                    </a:cubicBezTo>
                    <a:cubicBezTo>
                      <a:pt x="-58" y="2525"/>
                      <a:pt x="356" y="3111"/>
                      <a:pt x="1522" y="3683"/>
                    </a:cubicBezTo>
                    <a:cubicBezTo>
                      <a:pt x="2688" y="4255"/>
                      <a:pt x="4341" y="4925"/>
                      <a:pt x="7004" y="5448"/>
                    </a:cubicBezTo>
                    <a:cubicBezTo>
                      <a:pt x="9667" y="5971"/>
                      <a:pt x="13671" y="6689"/>
                      <a:pt x="17501" y="6820"/>
                    </a:cubicBezTo>
                    <a:cubicBezTo>
                      <a:pt x="21331" y="6951"/>
                      <a:pt x="26638" y="6713"/>
                      <a:pt x="29983" y="6232"/>
                    </a:cubicBezTo>
                    <a:cubicBezTo>
                      <a:pt x="33328" y="5751"/>
                      <a:pt x="36399" y="4608"/>
                      <a:pt x="37572" y="3933"/>
                    </a:cubicBezTo>
                    <a:cubicBezTo>
                      <a:pt x="38746" y="3259"/>
                      <a:pt x="37686" y="2578"/>
                      <a:pt x="37024" y="2185"/>
                    </a:cubicBezTo>
                    <a:cubicBezTo>
                      <a:pt x="36363" y="1792"/>
                      <a:pt x="34173" y="1675"/>
                      <a:pt x="33603" y="1573"/>
                    </a:cubicBezTo>
                  </a:path>
                </a:pathLst>
              </a:custGeom>
              <a:noFill/>
              <a:ln w="9525" cap="flat" cmpd="sng">
                <a:solidFill>
                  <a:srgbClr val="0E6790"/>
                </a:solidFill>
                <a:prstDash val="solid"/>
                <a:round/>
                <a:headEnd type="none" w="med" len="med"/>
                <a:tailEnd type="none" w="med" len="med"/>
              </a:ln>
              <a:effectLst>
                <a:outerShdw blurRad="57150" dist="19050" dir="5400000" algn="bl" rotWithShape="0">
                  <a:srgbClr val="000000">
                    <a:alpha val="50000"/>
                  </a:srgbClr>
                </a:outerShdw>
              </a:effectLst>
            </p:spPr>
          </p:sp>
          <p:sp>
            <p:nvSpPr>
              <p:cNvPr id="1806" name="Google Shape;1806;p35"/>
              <p:cNvSpPr/>
              <p:nvPr/>
            </p:nvSpPr>
            <p:spPr>
              <a:xfrm>
                <a:off x="1916285" y="509750"/>
                <a:ext cx="831400" cy="165625"/>
              </a:xfrm>
              <a:custGeom>
                <a:avLst/>
                <a:gdLst/>
                <a:ahLst/>
                <a:cxnLst/>
                <a:rect l="l" t="t" r="r" b="b"/>
                <a:pathLst>
                  <a:path w="33256" h="6625" extrusionOk="0">
                    <a:moveTo>
                      <a:pt x="5019" y="0"/>
                    </a:moveTo>
                    <a:cubicBezTo>
                      <a:pt x="4595" y="90"/>
                      <a:pt x="3305" y="244"/>
                      <a:pt x="2475" y="542"/>
                    </a:cubicBezTo>
                    <a:cubicBezTo>
                      <a:pt x="1645" y="840"/>
                      <a:pt x="218" y="1302"/>
                      <a:pt x="37" y="1787"/>
                    </a:cubicBezTo>
                    <a:cubicBezTo>
                      <a:pt x="-144" y="2272"/>
                      <a:pt x="349" y="2881"/>
                      <a:pt x="1387" y="3453"/>
                    </a:cubicBezTo>
                    <a:cubicBezTo>
                      <a:pt x="2425" y="4025"/>
                      <a:pt x="3895" y="4695"/>
                      <a:pt x="6265" y="5218"/>
                    </a:cubicBezTo>
                    <a:cubicBezTo>
                      <a:pt x="8635" y="5741"/>
                      <a:pt x="12198" y="6459"/>
                      <a:pt x="15606" y="6590"/>
                    </a:cubicBezTo>
                    <a:cubicBezTo>
                      <a:pt x="19014" y="6721"/>
                      <a:pt x="23860" y="6476"/>
                      <a:pt x="26715" y="6002"/>
                    </a:cubicBezTo>
                    <a:cubicBezTo>
                      <a:pt x="29570" y="5528"/>
                      <a:pt x="31749" y="4433"/>
                      <a:pt x="32735" y="3747"/>
                    </a:cubicBezTo>
                    <a:cubicBezTo>
                      <a:pt x="33721" y="3061"/>
                      <a:pt x="33089" y="2274"/>
                      <a:pt x="32630" y="1885"/>
                    </a:cubicBezTo>
                    <a:cubicBezTo>
                      <a:pt x="32171" y="1497"/>
                      <a:pt x="30423" y="1494"/>
                      <a:pt x="29981" y="1416"/>
                    </a:cubicBezTo>
                  </a:path>
                </a:pathLst>
              </a:custGeom>
              <a:noFill/>
              <a:ln w="9525" cap="flat" cmpd="sng">
                <a:solidFill>
                  <a:srgbClr val="0E6790"/>
                </a:solidFill>
                <a:prstDash val="solid"/>
                <a:round/>
                <a:headEnd type="none" w="med" len="med"/>
                <a:tailEnd type="none" w="med" len="med"/>
              </a:ln>
              <a:effectLst>
                <a:outerShdw blurRad="57150" dist="19050" dir="5400000" algn="bl" rotWithShape="0">
                  <a:srgbClr val="000000">
                    <a:alpha val="50000"/>
                  </a:srgbClr>
                </a:outerShdw>
              </a:effectLst>
            </p:spPr>
          </p:sp>
          <p:sp>
            <p:nvSpPr>
              <p:cNvPr id="1807" name="Google Shape;1807;p35"/>
              <p:cNvSpPr/>
              <p:nvPr/>
            </p:nvSpPr>
            <p:spPr>
              <a:xfrm>
                <a:off x="1989061" y="553875"/>
                <a:ext cx="765800" cy="175225"/>
              </a:xfrm>
              <a:custGeom>
                <a:avLst/>
                <a:gdLst/>
                <a:ahLst/>
                <a:cxnLst/>
                <a:rect l="l" t="t" r="r" b="b"/>
                <a:pathLst>
                  <a:path w="30632" h="7009" extrusionOk="0">
                    <a:moveTo>
                      <a:pt x="4765" y="0"/>
                    </a:moveTo>
                    <a:cubicBezTo>
                      <a:pt x="4309" y="100"/>
                      <a:pt x="2822" y="240"/>
                      <a:pt x="2031" y="602"/>
                    </a:cubicBezTo>
                    <a:cubicBezTo>
                      <a:pt x="1241" y="964"/>
                      <a:pt x="149" y="1632"/>
                      <a:pt x="22" y="2171"/>
                    </a:cubicBezTo>
                    <a:cubicBezTo>
                      <a:pt x="-105" y="2710"/>
                      <a:pt x="311" y="3265"/>
                      <a:pt x="1267" y="3837"/>
                    </a:cubicBezTo>
                    <a:cubicBezTo>
                      <a:pt x="2224" y="4409"/>
                      <a:pt x="3577" y="5079"/>
                      <a:pt x="5761" y="5602"/>
                    </a:cubicBezTo>
                    <a:cubicBezTo>
                      <a:pt x="7945" y="6125"/>
                      <a:pt x="11229" y="6843"/>
                      <a:pt x="14369" y="6974"/>
                    </a:cubicBezTo>
                    <a:cubicBezTo>
                      <a:pt x="17509" y="7105"/>
                      <a:pt x="21972" y="6860"/>
                      <a:pt x="24602" y="6386"/>
                    </a:cubicBezTo>
                    <a:cubicBezTo>
                      <a:pt x="27232" y="5912"/>
                      <a:pt x="29241" y="4817"/>
                      <a:pt x="30149" y="4131"/>
                    </a:cubicBezTo>
                    <a:cubicBezTo>
                      <a:pt x="31057" y="3445"/>
                      <a:pt x="30483" y="2698"/>
                      <a:pt x="30052" y="2269"/>
                    </a:cubicBezTo>
                    <a:cubicBezTo>
                      <a:pt x="29622" y="1841"/>
                      <a:pt x="27980" y="1678"/>
                      <a:pt x="27566" y="1560"/>
                    </a:cubicBezTo>
                  </a:path>
                </a:pathLst>
              </a:custGeom>
              <a:noFill/>
              <a:ln w="9525" cap="flat" cmpd="sng">
                <a:solidFill>
                  <a:srgbClr val="0E6790"/>
                </a:solidFill>
                <a:prstDash val="solid"/>
                <a:round/>
                <a:headEnd type="none" w="med" len="med"/>
                <a:tailEnd type="none" w="med" len="med"/>
              </a:ln>
              <a:effectLst>
                <a:outerShdw blurRad="57150" dist="19050" dir="5400000" algn="bl" rotWithShape="0">
                  <a:srgbClr val="000000">
                    <a:alpha val="50000"/>
                  </a:srgbClr>
                </a:outerShdw>
              </a:effectLst>
            </p:spPr>
          </p:sp>
        </p:grpSp>
      </p:grpSp>
      <p:pic>
        <p:nvPicPr>
          <p:cNvPr id="1808" name="Google Shape;1808;p35"/>
          <p:cNvPicPr preferRelativeResize="0"/>
          <p:nvPr/>
        </p:nvPicPr>
        <p:blipFill rotWithShape="1">
          <a:blip r:embed="rId5">
            <a:alphaModFix/>
          </a:blip>
          <a:srcRect t="6061" b="8687"/>
          <a:stretch/>
        </p:blipFill>
        <p:spPr>
          <a:xfrm rot="7611348">
            <a:off x="7589821" y="787373"/>
            <a:ext cx="1339308" cy="1206956"/>
          </a:xfrm>
          <a:prstGeom prst="rect">
            <a:avLst/>
          </a:prstGeom>
          <a:noFill/>
          <a:ln>
            <a:noFill/>
          </a:ln>
          <a:effectLst>
            <a:outerShdw blurRad="142875" dist="76200" dir="5400000" algn="bl" rotWithShape="0">
              <a:srgbClr val="0E6790">
                <a:alpha val="82000"/>
              </a:srgbClr>
            </a:outerShdw>
          </a:effectLst>
        </p:spPr>
      </p:pic>
    </p:spTree>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9"/>
        <p:cNvGrpSpPr/>
        <p:nvPr/>
      </p:nvGrpSpPr>
      <p:grpSpPr>
        <a:xfrm>
          <a:off x="0" y="0"/>
          <a:ext cx="0" cy="0"/>
          <a:chOff x="0" y="0"/>
          <a:chExt cx="0" cy="0"/>
        </a:xfrm>
      </p:grpSpPr>
      <p:sp>
        <p:nvSpPr>
          <p:cNvPr id="2380" name="Google Shape;2380;p53"/>
          <p:cNvSpPr txBox="1">
            <a:spLocks noGrp="1"/>
          </p:cNvSpPr>
          <p:nvPr>
            <p:ph type="title"/>
          </p:nvPr>
        </p:nvSpPr>
        <p:spPr>
          <a:xfrm rot="288">
            <a:off x="991350" y="1547738"/>
            <a:ext cx="7161300" cy="1455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What are an electromechanical  mouse ‘s main features?</a:t>
            </a:r>
            <a:endParaRPr sz="3600" dirty="0"/>
          </a:p>
        </p:txBody>
      </p:sp>
      <p:sp>
        <p:nvSpPr>
          <p:cNvPr id="2381" name="Google Shape;2381;p53"/>
          <p:cNvSpPr txBox="1">
            <a:spLocks noGrp="1"/>
          </p:cNvSpPr>
          <p:nvPr>
            <p:ph type="subTitle" idx="1"/>
          </p:nvPr>
        </p:nvSpPr>
        <p:spPr>
          <a:xfrm>
            <a:off x="1977340" y="3079462"/>
            <a:ext cx="5189400" cy="94389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2000" dirty="0">
                <a:solidFill>
                  <a:srgbClr val="002060"/>
                </a:solidFill>
              </a:rPr>
              <a:t>Read the product description again and answer the question.</a:t>
            </a:r>
            <a:endParaRPr sz="2000" dirty="0">
              <a:solidFill>
                <a:srgbClr val="002060"/>
              </a:solidFill>
            </a:endParaRPr>
          </a:p>
        </p:txBody>
      </p:sp>
      <p:pic>
        <p:nvPicPr>
          <p:cNvPr id="2382" name="Google Shape;2382;p53"/>
          <p:cNvPicPr preferRelativeResize="0"/>
          <p:nvPr/>
        </p:nvPicPr>
        <p:blipFill rotWithShape="1">
          <a:blip r:embed="rId3">
            <a:alphaModFix/>
          </a:blip>
          <a:srcRect t="4915"/>
          <a:stretch/>
        </p:blipFill>
        <p:spPr>
          <a:xfrm>
            <a:off x="7039275" y="3246725"/>
            <a:ext cx="1276536" cy="1213775"/>
          </a:xfrm>
          <a:prstGeom prst="rect">
            <a:avLst/>
          </a:prstGeom>
          <a:noFill/>
          <a:ln>
            <a:noFill/>
          </a:ln>
        </p:spPr>
      </p:pic>
      <p:grpSp>
        <p:nvGrpSpPr>
          <p:cNvPr id="2383" name="Google Shape;2383;p53"/>
          <p:cNvGrpSpPr/>
          <p:nvPr/>
        </p:nvGrpSpPr>
        <p:grpSpPr>
          <a:xfrm rot="2339829" flipH="1">
            <a:off x="557382" y="131900"/>
            <a:ext cx="1769100" cy="1795652"/>
            <a:chOff x="7374951" y="493051"/>
            <a:chExt cx="1769049" cy="1795600"/>
          </a:xfrm>
        </p:grpSpPr>
        <p:pic>
          <p:nvPicPr>
            <p:cNvPr id="2384" name="Google Shape;2384;p53"/>
            <p:cNvPicPr preferRelativeResize="0"/>
            <p:nvPr/>
          </p:nvPicPr>
          <p:blipFill rotWithShape="1">
            <a:blip r:embed="rId4">
              <a:alphaModFix/>
            </a:blip>
            <a:srcRect t="6061" b="8687"/>
            <a:stretch/>
          </p:blipFill>
          <p:spPr>
            <a:xfrm rot="7611348">
              <a:off x="7589821" y="787373"/>
              <a:ext cx="1339308" cy="1206956"/>
            </a:xfrm>
            <a:prstGeom prst="rect">
              <a:avLst/>
            </a:prstGeom>
            <a:noFill/>
            <a:ln>
              <a:noFill/>
            </a:ln>
            <a:effectLst>
              <a:outerShdw blurRad="142875" dist="76200" dir="5400000" algn="bl" rotWithShape="0">
                <a:srgbClr val="0E6790">
                  <a:alpha val="82000"/>
                </a:srgbClr>
              </a:outerShdw>
            </a:effectLst>
          </p:spPr>
        </p:pic>
        <p:grpSp>
          <p:nvGrpSpPr>
            <p:cNvPr id="2385" name="Google Shape;2385;p53"/>
            <p:cNvGrpSpPr/>
            <p:nvPr/>
          </p:nvGrpSpPr>
          <p:grpSpPr>
            <a:xfrm>
              <a:off x="8164220" y="1199575"/>
              <a:ext cx="615289" cy="284475"/>
              <a:chOff x="1791515" y="444625"/>
              <a:chExt cx="963345" cy="284475"/>
            </a:xfrm>
          </p:grpSpPr>
          <p:sp>
            <p:nvSpPr>
              <p:cNvPr id="2386" name="Google Shape;2386;p53"/>
              <p:cNvSpPr/>
              <p:nvPr/>
            </p:nvSpPr>
            <p:spPr>
              <a:xfrm>
                <a:off x="1791515" y="444625"/>
                <a:ext cx="952475" cy="171400"/>
              </a:xfrm>
              <a:custGeom>
                <a:avLst/>
                <a:gdLst/>
                <a:ahLst/>
                <a:cxnLst/>
                <a:rect l="l" t="t" r="r" b="b"/>
                <a:pathLst>
                  <a:path w="38099" h="6856" extrusionOk="0">
                    <a:moveTo>
                      <a:pt x="4866" y="0"/>
                    </a:moveTo>
                    <a:cubicBezTo>
                      <a:pt x="4374" y="106"/>
                      <a:pt x="2724" y="299"/>
                      <a:pt x="1914" y="635"/>
                    </a:cubicBezTo>
                    <a:cubicBezTo>
                      <a:pt x="1104" y="971"/>
                      <a:pt x="72" y="1509"/>
                      <a:pt x="7" y="2017"/>
                    </a:cubicBezTo>
                    <a:cubicBezTo>
                      <a:pt x="-58" y="2525"/>
                      <a:pt x="356" y="3111"/>
                      <a:pt x="1522" y="3683"/>
                    </a:cubicBezTo>
                    <a:cubicBezTo>
                      <a:pt x="2688" y="4255"/>
                      <a:pt x="4341" y="4925"/>
                      <a:pt x="7004" y="5448"/>
                    </a:cubicBezTo>
                    <a:cubicBezTo>
                      <a:pt x="9667" y="5971"/>
                      <a:pt x="13671" y="6689"/>
                      <a:pt x="17501" y="6820"/>
                    </a:cubicBezTo>
                    <a:cubicBezTo>
                      <a:pt x="21331" y="6951"/>
                      <a:pt x="26638" y="6713"/>
                      <a:pt x="29983" y="6232"/>
                    </a:cubicBezTo>
                    <a:cubicBezTo>
                      <a:pt x="33328" y="5751"/>
                      <a:pt x="36399" y="4608"/>
                      <a:pt x="37572" y="3933"/>
                    </a:cubicBezTo>
                    <a:cubicBezTo>
                      <a:pt x="38746" y="3259"/>
                      <a:pt x="37686" y="2578"/>
                      <a:pt x="37024" y="2185"/>
                    </a:cubicBezTo>
                    <a:cubicBezTo>
                      <a:pt x="36363" y="1792"/>
                      <a:pt x="34173" y="1675"/>
                      <a:pt x="33603" y="1573"/>
                    </a:cubicBezTo>
                  </a:path>
                </a:pathLst>
              </a:custGeom>
              <a:noFill/>
              <a:ln w="9525" cap="flat" cmpd="sng">
                <a:solidFill>
                  <a:srgbClr val="0E6790"/>
                </a:solidFill>
                <a:prstDash val="solid"/>
                <a:round/>
                <a:headEnd type="none" w="med" len="med"/>
                <a:tailEnd type="none" w="med" len="med"/>
              </a:ln>
            </p:spPr>
          </p:sp>
          <p:sp>
            <p:nvSpPr>
              <p:cNvPr id="2387" name="Google Shape;2387;p53"/>
              <p:cNvSpPr/>
              <p:nvPr/>
            </p:nvSpPr>
            <p:spPr>
              <a:xfrm>
                <a:off x="1916285" y="509750"/>
                <a:ext cx="831400" cy="165625"/>
              </a:xfrm>
              <a:custGeom>
                <a:avLst/>
                <a:gdLst/>
                <a:ahLst/>
                <a:cxnLst/>
                <a:rect l="l" t="t" r="r" b="b"/>
                <a:pathLst>
                  <a:path w="33256" h="6625" extrusionOk="0">
                    <a:moveTo>
                      <a:pt x="5019" y="0"/>
                    </a:moveTo>
                    <a:cubicBezTo>
                      <a:pt x="4595" y="90"/>
                      <a:pt x="3305" y="244"/>
                      <a:pt x="2475" y="542"/>
                    </a:cubicBezTo>
                    <a:cubicBezTo>
                      <a:pt x="1645" y="840"/>
                      <a:pt x="218" y="1302"/>
                      <a:pt x="37" y="1787"/>
                    </a:cubicBezTo>
                    <a:cubicBezTo>
                      <a:pt x="-144" y="2272"/>
                      <a:pt x="349" y="2881"/>
                      <a:pt x="1387" y="3453"/>
                    </a:cubicBezTo>
                    <a:cubicBezTo>
                      <a:pt x="2425" y="4025"/>
                      <a:pt x="3895" y="4695"/>
                      <a:pt x="6265" y="5218"/>
                    </a:cubicBezTo>
                    <a:cubicBezTo>
                      <a:pt x="8635" y="5741"/>
                      <a:pt x="12198" y="6459"/>
                      <a:pt x="15606" y="6590"/>
                    </a:cubicBezTo>
                    <a:cubicBezTo>
                      <a:pt x="19014" y="6721"/>
                      <a:pt x="23860" y="6476"/>
                      <a:pt x="26715" y="6002"/>
                    </a:cubicBezTo>
                    <a:cubicBezTo>
                      <a:pt x="29570" y="5528"/>
                      <a:pt x="31749" y="4433"/>
                      <a:pt x="32735" y="3747"/>
                    </a:cubicBezTo>
                    <a:cubicBezTo>
                      <a:pt x="33721" y="3061"/>
                      <a:pt x="33089" y="2274"/>
                      <a:pt x="32630" y="1885"/>
                    </a:cubicBezTo>
                    <a:cubicBezTo>
                      <a:pt x="32171" y="1497"/>
                      <a:pt x="30423" y="1494"/>
                      <a:pt x="29981" y="1416"/>
                    </a:cubicBezTo>
                  </a:path>
                </a:pathLst>
              </a:custGeom>
              <a:noFill/>
              <a:ln w="9525" cap="flat" cmpd="sng">
                <a:solidFill>
                  <a:srgbClr val="0E6790"/>
                </a:solidFill>
                <a:prstDash val="solid"/>
                <a:round/>
                <a:headEnd type="none" w="med" len="med"/>
                <a:tailEnd type="none" w="med" len="med"/>
              </a:ln>
            </p:spPr>
          </p:sp>
          <p:sp>
            <p:nvSpPr>
              <p:cNvPr id="2388" name="Google Shape;2388;p53"/>
              <p:cNvSpPr/>
              <p:nvPr/>
            </p:nvSpPr>
            <p:spPr>
              <a:xfrm>
                <a:off x="1989061" y="553875"/>
                <a:ext cx="765800" cy="175225"/>
              </a:xfrm>
              <a:custGeom>
                <a:avLst/>
                <a:gdLst/>
                <a:ahLst/>
                <a:cxnLst/>
                <a:rect l="l" t="t" r="r" b="b"/>
                <a:pathLst>
                  <a:path w="30632" h="7009" extrusionOk="0">
                    <a:moveTo>
                      <a:pt x="4765" y="0"/>
                    </a:moveTo>
                    <a:cubicBezTo>
                      <a:pt x="4309" y="100"/>
                      <a:pt x="2822" y="240"/>
                      <a:pt x="2031" y="602"/>
                    </a:cubicBezTo>
                    <a:cubicBezTo>
                      <a:pt x="1241" y="964"/>
                      <a:pt x="149" y="1632"/>
                      <a:pt x="22" y="2171"/>
                    </a:cubicBezTo>
                    <a:cubicBezTo>
                      <a:pt x="-105" y="2710"/>
                      <a:pt x="311" y="3265"/>
                      <a:pt x="1267" y="3837"/>
                    </a:cubicBezTo>
                    <a:cubicBezTo>
                      <a:pt x="2224" y="4409"/>
                      <a:pt x="3577" y="5079"/>
                      <a:pt x="5761" y="5602"/>
                    </a:cubicBezTo>
                    <a:cubicBezTo>
                      <a:pt x="7945" y="6125"/>
                      <a:pt x="11229" y="6843"/>
                      <a:pt x="14369" y="6974"/>
                    </a:cubicBezTo>
                    <a:cubicBezTo>
                      <a:pt x="17509" y="7105"/>
                      <a:pt x="21972" y="6860"/>
                      <a:pt x="24602" y="6386"/>
                    </a:cubicBezTo>
                    <a:cubicBezTo>
                      <a:pt x="27232" y="5912"/>
                      <a:pt x="29241" y="4817"/>
                      <a:pt x="30149" y="4131"/>
                    </a:cubicBezTo>
                    <a:cubicBezTo>
                      <a:pt x="31057" y="3445"/>
                      <a:pt x="30483" y="2698"/>
                      <a:pt x="30052" y="2269"/>
                    </a:cubicBezTo>
                    <a:cubicBezTo>
                      <a:pt x="29622" y="1841"/>
                      <a:pt x="27980" y="1678"/>
                      <a:pt x="27566" y="1560"/>
                    </a:cubicBezTo>
                  </a:path>
                </a:pathLst>
              </a:custGeom>
              <a:noFill/>
              <a:ln w="9525" cap="flat" cmpd="sng">
                <a:solidFill>
                  <a:srgbClr val="0E6790"/>
                </a:solidFill>
                <a:prstDash val="solid"/>
                <a:round/>
                <a:headEnd type="none" w="med" len="med"/>
                <a:tailEnd type="none" w="med" len="med"/>
              </a:ln>
            </p:spPr>
          </p:sp>
        </p:grpSp>
      </p:grpSp>
      <p:pic>
        <p:nvPicPr>
          <p:cNvPr id="2389" name="Google Shape;2389;p53"/>
          <p:cNvPicPr preferRelativeResize="0"/>
          <p:nvPr/>
        </p:nvPicPr>
        <p:blipFill rotWithShape="1">
          <a:blip r:embed="rId5">
            <a:alphaModFix/>
          </a:blip>
          <a:srcRect l="12492" t="18400" r="12342" b="12005"/>
          <a:stretch/>
        </p:blipFill>
        <p:spPr>
          <a:xfrm>
            <a:off x="8363375" y="903420"/>
            <a:ext cx="1452025" cy="1344366"/>
          </a:xfrm>
          <a:prstGeom prst="rect">
            <a:avLst/>
          </a:prstGeom>
          <a:noFill/>
          <a:ln>
            <a:noFill/>
          </a:ln>
        </p:spPr>
      </p:pic>
      <p:pic>
        <p:nvPicPr>
          <p:cNvPr id="2390" name="Google Shape;2390;p53"/>
          <p:cNvPicPr preferRelativeResize="0"/>
          <p:nvPr/>
        </p:nvPicPr>
        <p:blipFill rotWithShape="1">
          <a:blip r:embed="rId5">
            <a:alphaModFix/>
          </a:blip>
          <a:srcRect l="12492" t="18400" r="12342" b="12005"/>
          <a:stretch/>
        </p:blipFill>
        <p:spPr>
          <a:xfrm>
            <a:off x="-624875" y="2941270"/>
            <a:ext cx="1452025" cy="1344366"/>
          </a:xfrm>
          <a:prstGeom prst="rect">
            <a:avLst/>
          </a:prstGeom>
          <a:noFill/>
          <a:ln>
            <a:noFill/>
          </a:ln>
        </p:spPr>
      </p:pic>
      <p:sp>
        <p:nvSpPr>
          <p:cNvPr id="2391" name="Google Shape;2391;p53"/>
          <p:cNvSpPr/>
          <p:nvPr/>
        </p:nvSpPr>
        <p:spPr>
          <a:xfrm>
            <a:off x="7989413" y="2096127"/>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3"/>
          <p:cNvSpPr/>
          <p:nvPr/>
        </p:nvSpPr>
        <p:spPr>
          <a:xfrm>
            <a:off x="880088" y="2096127"/>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blind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C4B6E3-6818-1268-5039-44F6EF1C8C7B}"/>
              </a:ext>
            </a:extLst>
          </p:cNvPr>
          <p:cNvSpPr txBox="1"/>
          <p:nvPr/>
        </p:nvSpPr>
        <p:spPr>
          <a:xfrm>
            <a:off x="158044" y="180622"/>
            <a:ext cx="8816622" cy="4401205"/>
          </a:xfrm>
          <a:prstGeom prst="rect">
            <a:avLst/>
          </a:prstGeom>
          <a:noFill/>
        </p:spPr>
        <p:txBody>
          <a:bodyPr wrap="square" rtlCol="0">
            <a:spAutoFit/>
          </a:bodyPr>
          <a:lstStyle/>
          <a:p>
            <a:r>
              <a:rPr lang="en-US" sz="2000" b="1" dirty="0" err="1"/>
              <a:t>Vanrey</a:t>
            </a:r>
            <a:r>
              <a:rPr lang="en-US" sz="2000" b="1" dirty="0"/>
              <a:t> 5650</a:t>
            </a:r>
          </a:p>
          <a:p>
            <a:r>
              <a:rPr lang="en-US" sz="2000" b="1" dirty="0"/>
              <a:t>Desktop Computer</a:t>
            </a:r>
          </a:p>
          <a:p>
            <a:r>
              <a:rPr lang="en-US" sz="2000" b="1" dirty="0"/>
              <a:t>Included Peripherals</a:t>
            </a:r>
          </a:p>
          <a:p>
            <a:r>
              <a:rPr lang="en-US" sz="2000" dirty="0"/>
              <a:t>Every desktop model comes with a </a:t>
            </a:r>
            <a:r>
              <a:rPr lang="en-US" sz="2000" dirty="0" err="1"/>
              <a:t>Vanrey</a:t>
            </a:r>
            <a:r>
              <a:rPr lang="en-US" sz="2000" dirty="0"/>
              <a:t> keyboard. This QWERTY keyboard features new quiet–key technology. It also comes with wrist support to reduce muscle strain. Each unit also comes with the </a:t>
            </a:r>
            <a:r>
              <a:rPr lang="en-US" sz="2000" dirty="0" err="1"/>
              <a:t>Vanrey</a:t>
            </a:r>
            <a:r>
              <a:rPr lang="en-US" sz="2000" dirty="0"/>
              <a:t> EM750 electromechanical mouse. Scroll smoothly with a durable scroll wheel. Then easily click your selections with the two large buttons. This standard mouse is perfect for light, everyday use.</a:t>
            </a:r>
          </a:p>
          <a:p>
            <a:r>
              <a:rPr lang="en-US" sz="2000" b="1" dirty="0"/>
              <a:t>Recommended Peripherals</a:t>
            </a:r>
          </a:p>
          <a:p>
            <a:r>
              <a:rPr lang="en-US" sz="2000" dirty="0"/>
              <a:t>The </a:t>
            </a:r>
            <a:r>
              <a:rPr lang="en-US" sz="2000" dirty="0" err="1"/>
              <a:t>Vanrey</a:t>
            </a:r>
            <a:r>
              <a:rPr lang="en-US" sz="2000" dirty="0"/>
              <a:t> Omega optical mouse tracks movements with LEDs. This mouse is recommended for architects, engineers, and other design professionals. It guides pointers across GUIs with precise, smooth movements. This accessory is sold separately. </a:t>
            </a:r>
          </a:p>
        </p:txBody>
      </p:sp>
    </p:spTree>
    <p:extLst>
      <p:ext uri="{BB962C8B-B14F-4D97-AF65-F5344CB8AC3E}">
        <p14:creationId xmlns:p14="http://schemas.microsoft.com/office/powerpoint/2010/main" val="21833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8"/>
        <p:cNvGrpSpPr/>
        <p:nvPr/>
      </p:nvGrpSpPr>
      <p:grpSpPr>
        <a:xfrm>
          <a:off x="0" y="0"/>
          <a:ext cx="0" cy="0"/>
          <a:chOff x="0" y="0"/>
          <a:chExt cx="0" cy="0"/>
        </a:xfrm>
      </p:grpSpPr>
      <p:sp>
        <p:nvSpPr>
          <p:cNvPr id="2769" name="Google Shape;2769;p67"/>
          <p:cNvSpPr txBox="1">
            <a:spLocks noGrp="1"/>
          </p:cNvSpPr>
          <p:nvPr>
            <p:ph type="title"/>
          </p:nvPr>
        </p:nvSpPr>
        <p:spPr>
          <a:xfrm>
            <a:off x="720000" y="557784"/>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Mark the statement as TRUE  or FALSE</a:t>
            </a:r>
            <a:endParaRPr dirty="0">
              <a:solidFill>
                <a:schemeClr val="lt2"/>
              </a:solidFill>
            </a:endParaRPr>
          </a:p>
        </p:txBody>
      </p:sp>
      <p:graphicFrame>
        <p:nvGraphicFramePr>
          <p:cNvPr id="2770" name="Google Shape;2770;p67"/>
          <p:cNvGraphicFramePr/>
          <p:nvPr>
            <p:extLst>
              <p:ext uri="{D42A27DB-BD31-4B8C-83A1-F6EECF244321}">
                <p14:modId xmlns:p14="http://schemas.microsoft.com/office/powerpoint/2010/main" val="3352591597"/>
              </p:ext>
            </p:extLst>
          </p:nvPr>
        </p:nvGraphicFramePr>
        <p:xfrm>
          <a:off x="1802365" y="1652857"/>
          <a:ext cx="6305651" cy="2925603"/>
        </p:xfrm>
        <a:graphic>
          <a:graphicData uri="http://schemas.openxmlformats.org/drawingml/2006/table">
            <a:tbl>
              <a:tblPr>
                <a:noFill/>
                <a:tableStyleId>{EBA09792-FEA4-4435-92ED-708498FB8633}</a:tableStyleId>
              </a:tblPr>
              <a:tblGrid>
                <a:gridCol w="1124519">
                  <a:extLst>
                    <a:ext uri="{9D8B030D-6E8A-4147-A177-3AD203B41FA5}">
                      <a16:colId xmlns:a16="http://schemas.microsoft.com/office/drawing/2014/main" val="20000"/>
                    </a:ext>
                  </a:extLst>
                </a:gridCol>
                <a:gridCol w="5181132">
                  <a:extLst>
                    <a:ext uri="{9D8B030D-6E8A-4147-A177-3AD203B41FA5}">
                      <a16:colId xmlns:a16="http://schemas.microsoft.com/office/drawing/2014/main" val="20001"/>
                    </a:ext>
                  </a:extLst>
                </a:gridCol>
              </a:tblGrid>
              <a:tr h="975201">
                <a:tc>
                  <a:txBody>
                    <a:bodyPr/>
                    <a:lstStyle/>
                    <a:p>
                      <a:pPr marL="0" lvl="0" indent="0" algn="ctr" rtl="0">
                        <a:spcBef>
                          <a:spcPts val="0"/>
                        </a:spcBef>
                        <a:spcAft>
                          <a:spcPts val="0"/>
                        </a:spcAft>
                        <a:buNone/>
                      </a:pPr>
                      <a:r>
                        <a:rPr lang="en" sz="2300" b="1" dirty="0">
                          <a:solidFill>
                            <a:schemeClr val="dk2"/>
                          </a:solidFill>
                          <a:latin typeface="Zen Dots"/>
                          <a:ea typeface="Zen Dots"/>
                          <a:cs typeface="Zen Dots"/>
                          <a:sym typeface="Zen Dots"/>
                        </a:rPr>
                        <a:t>1.</a:t>
                      </a:r>
                      <a:endParaRPr sz="2300" b="1" dirty="0">
                        <a:solidFill>
                          <a:schemeClr val="dk2"/>
                        </a:solidFill>
                        <a:latin typeface="Zen Dots"/>
                        <a:ea typeface="Zen Dots"/>
                        <a:cs typeface="Zen Dots"/>
                        <a:sym typeface="Zen Dots"/>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41A8B6">
                        <a:alpha val="21400"/>
                      </a:srgbClr>
                    </a:solidFill>
                  </a:tcPr>
                </a:tc>
                <a:tc>
                  <a:txBody>
                    <a:bodyPr/>
                    <a:lstStyle/>
                    <a:p>
                      <a:pPr marL="0" lvl="0" indent="0" algn="l" rtl="0">
                        <a:spcBef>
                          <a:spcPts val="0"/>
                        </a:spcBef>
                        <a:spcAft>
                          <a:spcPts val="0"/>
                        </a:spcAft>
                        <a:buNone/>
                      </a:pPr>
                      <a:r>
                        <a:rPr lang="en-US" sz="2000" b="1" dirty="0">
                          <a:solidFill>
                            <a:schemeClr val="dk1"/>
                          </a:solidFill>
                          <a:latin typeface="Arimo"/>
                          <a:ea typeface="Arimo"/>
                          <a:cs typeface="Arimo"/>
                          <a:sym typeface="Arimo"/>
                        </a:rPr>
                        <a:t>Users</a:t>
                      </a:r>
                      <a:r>
                        <a:rPr lang="en-US" sz="2000" b="1" baseline="0" dirty="0">
                          <a:solidFill>
                            <a:schemeClr val="dk1"/>
                          </a:solidFill>
                          <a:latin typeface="Arimo"/>
                          <a:ea typeface="Arimo"/>
                          <a:cs typeface="Arimo"/>
                          <a:sym typeface="Arimo"/>
                        </a:rPr>
                        <a:t> can choose which keyboard the computer comes with.</a:t>
                      </a:r>
                      <a:endParaRPr sz="2000" b="1" dirty="0">
                        <a:solidFill>
                          <a:schemeClr val="dk1"/>
                        </a:solidFill>
                        <a:latin typeface="Arimo"/>
                        <a:ea typeface="Arimo"/>
                        <a:cs typeface="Arimo"/>
                        <a:sym typeface="Arimo"/>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975201">
                <a:tc>
                  <a:txBody>
                    <a:bodyPr/>
                    <a:lstStyle/>
                    <a:p>
                      <a:pPr marL="0" lvl="0" indent="0" algn="ctr" rtl="0">
                        <a:spcBef>
                          <a:spcPts val="0"/>
                        </a:spcBef>
                        <a:spcAft>
                          <a:spcPts val="0"/>
                        </a:spcAft>
                        <a:buNone/>
                      </a:pPr>
                      <a:r>
                        <a:rPr lang="en" sz="2300" b="1" dirty="0">
                          <a:solidFill>
                            <a:schemeClr val="dk2"/>
                          </a:solidFill>
                          <a:latin typeface="Zen Dots"/>
                          <a:ea typeface="Zen Dots"/>
                          <a:cs typeface="Zen Dots"/>
                          <a:sym typeface="Zen Dots"/>
                        </a:rPr>
                        <a:t>2.</a:t>
                      </a:r>
                      <a:endParaRPr sz="2300" b="1" dirty="0">
                        <a:solidFill>
                          <a:schemeClr val="dk2"/>
                        </a:solidFill>
                        <a:latin typeface="Zen Dots"/>
                        <a:ea typeface="Zen Dots"/>
                        <a:cs typeface="Zen Dots"/>
                        <a:sym typeface="Zen Dots"/>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41A8B6">
                        <a:alpha val="21400"/>
                      </a:srgbClr>
                    </a:solidFill>
                  </a:tcPr>
                </a:tc>
                <a:tc>
                  <a:txBody>
                    <a:bodyPr/>
                    <a:lstStyle/>
                    <a:p>
                      <a:pPr marL="0" lvl="0" indent="0" algn="l" rtl="0">
                        <a:spcBef>
                          <a:spcPts val="0"/>
                        </a:spcBef>
                        <a:spcAft>
                          <a:spcPts val="0"/>
                        </a:spcAft>
                        <a:buClr>
                          <a:srgbClr val="000000"/>
                        </a:buClr>
                        <a:buSzPts val="1100"/>
                        <a:buFont typeface="Arial"/>
                        <a:buNone/>
                      </a:pPr>
                      <a:r>
                        <a:rPr lang="en-US" sz="2000" b="1" dirty="0">
                          <a:solidFill>
                            <a:schemeClr val="dk1"/>
                          </a:solidFill>
                          <a:latin typeface="Arimo"/>
                          <a:ea typeface="Arimo"/>
                          <a:cs typeface="Arimo"/>
                          <a:sym typeface="Arimo"/>
                        </a:rPr>
                        <a:t>An</a:t>
                      </a:r>
                      <a:r>
                        <a:rPr lang="en-US" sz="2000" b="1" baseline="0" dirty="0">
                          <a:solidFill>
                            <a:schemeClr val="dk1"/>
                          </a:solidFill>
                          <a:latin typeface="Arimo"/>
                          <a:ea typeface="Arimo"/>
                          <a:cs typeface="Arimo"/>
                          <a:sym typeface="Arimo"/>
                        </a:rPr>
                        <a:t> electromechanical mouse is included with the computer.</a:t>
                      </a:r>
                      <a:endParaRPr sz="2000" b="1" dirty="0">
                        <a:solidFill>
                          <a:schemeClr val="dk1"/>
                        </a:solidFill>
                        <a:latin typeface="Arimo"/>
                        <a:ea typeface="Arimo"/>
                        <a:cs typeface="Arimo"/>
                        <a:sym typeface="Arimo"/>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975201">
                <a:tc>
                  <a:txBody>
                    <a:bodyPr/>
                    <a:lstStyle/>
                    <a:p>
                      <a:pPr marL="0" lvl="0" indent="0" algn="ctr" rtl="0">
                        <a:spcBef>
                          <a:spcPts val="0"/>
                        </a:spcBef>
                        <a:spcAft>
                          <a:spcPts val="0"/>
                        </a:spcAft>
                        <a:buNone/>
                      </a:pPr>
                      <a:r>
                        <a:rPr lang="en" sz="2300" b="1" dirty="0">
                          <a:solidFill>
                            <a:schemeClr val="dk2"/>
                          </a:solidFill>
                          <a:latin typeface="Zen Dots"/>
                          <a:ea typeface="Zen Dots"/>
                          <a:cs typeface="Zen Dots"/>
                          <a:sym typeface="Zen Dots"/>
                        </a:rPr>
                        <a:t>3.</a:t>
                      </a:r>
                      <a:endParaRPr sz="2300" b="1" dirty="0">
                        <a:solidFill>
                          <a:schemeClr val="dk2"/>
                        </a:solidFill>
                        <a:latin typeface="Zen Dots"/>
                        <a:ea typeface="Zen Dots"/>
                        <a:cs typeface="Zen Dots"/>
                        <a:sym typeface="Zen Dots"/>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41A8B6">
                        <a:alpha val="21400"/>
                      </a:srgbClr>
                    </a:solidFill>
                  </a:tcPr>
                </a:tc>
                <a:tc>
                  <a:txBody>
                    <a:bodyPr/>
                    <a:lstStyle/>
                    <a:p>
                      <a:pPr marL="0" lvl="0" indent="0" algn="l" rtl="0">
                        <a:spcBef>
                          <a:spcPts val="0"/>
                        </a:spcBef>
                        <a:spcAft>
                          <a:spcPts val="0"/>
                        </a:spcAft>
                        <a:buClr>
                          <a:srgbClr val="000000"/>
                        </a:buClr>
                        <a:buSzPts val="1100"/>
                        <a:buFont typeface="Arial"/>
                        <a:buNone/>
                      </a:pPr>
                      <a:r>
                        <a:rPr lang="en-US" sz="2000" b="1" dirty="0">
                          <a:solidFill>
                            <a:schemeClr val="dk1"/>
                          </a:solidFill>
                          <a:latin typeface="Arimo"/>
                          <a:ea typeface="Arimo"/>
                          <a:cs typeface="Arimo"/>
                          <a:sym typeface="Arimo"/>
                        </a:rPr>
                        <a:t>The</a:t>
                      </a:r>
                      <a:r>
                        <a:rPr lang="en-US" sz="2000" b="1" baseline="0" dirty="0">
                          <a:solidFill>
                            <a:schemeClr val="dk1"/>
                          </a:solidFill>
                          <a:latin typeface="Arimo"/>
                          <a:ea typeface="Arimo"/>
                          <a:cs typeface="Arimo"/>
                          <a:sym typeface="Arimo"/>
                        </a:rPr>
                        <a:t> optical mouse is recommended for design professionals.</a:t>
                      </a:r>
                      <a:endParaRPr sz="2000" b="1" dirty="0">
                        <a:solidFill>
                          <a:schemeClr val="dk1"/>
                        </a:solidFill>
                        <a:latin typeface="Arimo"/>
                        <a:ea typeface="Arimo"/>
                        <a:cs typeface="Arimo"/>
                        <a:sym typeface="Arimo"/>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771" name="Google Shape;2771;p67"/>
          <p:cNvPicPr preferRelativeResize="0"/>
          <p:nvPr/>
        </p:nvPicPr>
        <p:blipFill rotWithShape="1">
          <a:blip r:embed="rId3">
            <a:alphaModFix/>
          </a:blip>
          <a:srcRect l="12492" t="18400" r="12342" b="12005"/>
          <a:stretch/>
        </p:blipFill>
        <p:spPr>
          <a:xfrm flipH="1">
            <a:off x="8099217" y="3259133"/>
            <a:ext cx="1452025" cy="1344366"/>
          </a:xfrm>
          <a:prstGeom prst="rect">
            <a:avLst/>
          </a:prstGeom>
          <a:noFill/>
          <a:ln>
            <a:noFill/>
          </a:ln>
        </p:spPr>
      </p:pic>
      <p:grpSp>
        <p:nvGrpSpPr>
          <p:cNvPr id="2772" name="Google Shape;2772;p67"/>
          <p:cNvGrpSpPr/>
          <p:nvPr/>
        </p:nvGrpSpPr>
        <p:grpSpPr>
          <a:xfrm>
            <a:off x="265034" y="2860482"/>
            <a:ext cx="909947" cy="773477"/>
            <a:chOff x="7598377" y="3330050"/>
            <a:chExt cx="1235670" cy="1050349"/>
          </a:xfrm>
        </p:grpSpPr>
        <p:pic>
          <p:nvPicPr>
            <p:cNvPr id="2773" name="Google Shape;2773;p67"/>
            <p:cNvPicPr preferRelativeResize="0"/>
            <p:nvPr/>
          </p:nvPicPr>
          <p:blipFill rotWithShape="1">
            <a:blip r:embed="rId4">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2774" name="Google Shape;2774;p67"/>
            <p:cNvGrpSpPr/>
            <p:nvPr/>
          </p:nvGrpSpPr>
          <p:grpSpPr>
            <a:xfrm>
              <a:off x="7598377" y="3676569"/>
              <a:ext cx="1235670" cy="445305"/>
              <a:chOff x="2011449" y="446025"/>
              <a:chExt cx="785500" cy="283075"/>
            </a:xfrm>
          </p:grpSpPr>
          <p:sp>
            <p:nvSpPr>
              <p:cNvPr id="2775" name="Google Shape;2775;p67"/>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2776" name="Google Shape;2776;p67"/>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2777" name="Google Shape;2777;p67"/>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2778" name="Google Shape;2778;p67"/>
          <p:cNvSpPr/>
          <p:nvPr/>
        </p:nvSpPr>
        <p:spPr>
          <a:xfrm>
            <a:off x="2534826" y="1883271"/>
            <a:ext cx="297600" cy="2976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7"/>
          <p:cNvSpPr/>
          <p:nvPr/>
        </p:nvSpPr>
        <p:spPr>
          <a:xfrm>
            <a:off x="2527511" y="2932041"/>
            <a:ext cx="297600" cy="2976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7"/>
          <p:cNvSpPr/>
          <p:nvPr/>
        </p:nvSpPr>
        <p:spPr>
          <a:xfrm>
            <a:off x="2534826" y="3903043"/>
            <a:ext cx="297600" cy="2976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83" name="Google Shape;2783;p67"/>
          <p:cNvPicPr preferRelativeResize="0"/>
          <p:nvPr/>
        </p:nvPicPr>
        <p:blipFill rotWithShape="1">
          <a:blip r:embed="rId5">
            <a:alphaModFix/>
          </a:blip>
          <a:srcRect t="6061" b="8687"/>
          <a:stretch/>
        </p:blipFill>
        <p:spPr>
          <a:xfrm rot="5728707">
            <a:off x="7399196" y="271548"/>
            <a:ext cx="1339308" cy="1206956"/>
          </a:xfrm>
          <a:prstGeom prst="rect">
            <a:avLst/>
          </a:prstGeom>
          <a:noFill/>
          <a:ln>
            <a:noFill/>
          </a:ln>
          <a:effectLst>
            <a:outerShdw blurRad="142875" dist="76200" dir="5400000" algn="bl" rotWithShape="0">
              <a:srgbClr val="0E6790">
                <a:alpha val="82000"/>
              </a:srgbClr>
            </a:outerShdw>
          </a:effectLst>
        </p:spPr>
      </p:pic>
      <p:sp>
        <p:nvSpPr>
          <p:cNvPr id="2" name="TextBox 1">
            <a:extLst>
              <a:ext uri="{FF2B5EF4-FFF2-40B4-BE49-F238E27FC236}">
                <a16:creationId xmlns:a16="http://schemas.microsoft.com/office/drawing/2014/main" id="{2135E1BA-A4BB-868B-62A7-A5C0B3C47C32}"/>
              </a:ext>
            </a:extLst>
          </p:cNvPr>
          <p:cNvSpPr txBox="1"/>
          <p:nvPr/>
        </p:nvSpPr>
        <p:spPr>
          <a:xfrm flipH="1">
            <a:off x="2137709" y="2145329"/>
            <a:ext cx="86202" cy="45719"/>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0ED34288-D84C-3CC3-E08F-4D61BC63EC8B}"/>
              </a:ext>
            </a:extLst>
          </p:cNvPr>
          <p:cNvSpPr txBox="1"/>
          <p:nvPr/>
        </p:nvSpPr>
        <p:spPr>
          <a:xfrm>
            <a:off x="1802365" y="1883271"/>
            <a:ext cx="545724" cy="523220"/>
          </a:xfrm>
          <a:prstGeom prst="rect">
            <a:avLst/>
          </a:prstGeom>
          <a:noFill/>
        </p:spPr>
        <p:txBody>
          <a:bodyPr wrap="square" rtlCol="0">
            <a:spAutoFit/>
          </a:bodyPr>
          <a:lstStyle/>
          <a:p>
            <a:r>
              <a:rPr lang="en-US" sz="2800" dirty="0"/>
              <a:t>F</a:t>
            </a:r>
          </a:p>
        </p:txBody>
      </p:sp>
      <p:sp>
        <p:nvSpPr>
          <p:cNvPr id="4" name="TextBox 3">
            <a:extLst>
              <a:ext uri="{FF2B5EF4-FFF2-40B4-BE49-F238E27FC236}">
                <a16:creationId xmlns:a16="http://schemas.microsoft.com/office/drawing/2014/main" id="{EEF901CB-FD57-B54A-92C4-0EFC2D37595F}"/>
              </a:ext>
            </a:extLst>
          </p:cNvPr>
          <p:cNvSpPr txBox="1"/>
          <p:nvPr/>
        </p:nvSpPr>
        <p:spPr>
          <a:xfrm>
            <a:off x="1811163" y="2867065"/>
            <a:ext cx="536925" cy="523220"/>
          </a:xfrm>
          <a:prstGeom prst="rect">
            <a:avLst/>
          </a:prstGeom>
          <a:noFill/>
        </p:spPr>
        <p:txBody>
          <a:bodyPr wrap="square" rtlCol="0">
            <a:spAutoFit/>
          </a:bodyPr>
          <a:lstStyle/>
          <a:p>
            <a:r>
              <a:rPr lang="en-US" sz="2800" dirty="0"/>
              <a:t>T</a:t>
            </a:r>
          </a:p>
        </p:txBody>
      </p:sp>
      <p:sp>
        <p:nvSpPr>
          <p:cNvPr id="5" name="TextBox 4">
            <a:extLst>
              <a:ext uri="{FF2B5EF4-FFF2-40B4-BE49-F238E27FC236}">
                <a16:creationId xmlns:a16="http://schemas.microsoft.com/office/drawing/2014/main" id="{E08EABAE-DE84-86E3-2015-36595F265C15}"/>
              </a:ext>
            </a:extLst>
          </p:cNvPr>
          <p:cNvSpPr txBox="1"/>
          <p:nvPr/>
        </p:nvSpPr>
        <p:spPr>
          <a:xfrm>
            <a:off x="1802365" y="3903044"/>
            <a:ext cx="335344" cy="523220"/>
          </a:xfrm>
          <a:prstGeom prst="rect">
            <a:avLst/>
          </a:prstGeom>
          <a:noFill/>
        </p:spPr>
        <p:txBody>
          <a:bodyPr wrap="square" rtlCol="0">
            <a:spAutoFit/>
          </a:bodyPr>
          <a:lstStyle/>
          <a:p>
            <a:r>
              <a:rPr lang="en-US" sz="2800" dirty="0"/>
              <a:t>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235B-5EB7-B09E-BA50-D5D48777C50A}"/>
              </a:ext>
            </a:extLst>
          </p:cNvPr>
          <p:cNvSpPr>
            <a:spLocks noGrp="1"/>
          </p:cNvSpPr>
          <p:nvPr>
            <p:ph type="title"/>
          </p:nvPr>
        </p:nvSpPr>
        <p:spPr>
          <a:xfrm>
            <a:off x="474133" y="0"/>
            <a:ext cx="8861778" cy="1411110"/>
          </a:xfrm>
        </p:spPr>
        <p:txBody>
          <a:bodyPr/>
          <a:lstStyle/>
          <a:p>
            <a:r>
              <a:rPr lang="en-US" dirty="0"/>
              <a:t>Listen to a conversation between a computer store employee and a customer. Mark the following statements as True or False.</a:t>
            </a:r>
          </a:p>
        </p:txBody>
      </p:sp>
      <p:graphicFrame>
        <p:nvGraphicFramePr>
          <p:cNvPr id="4" name="Table 3">
            <a:extLst>
              <a:ext uri="{FF2B5EF4-FFF2-40B4-BE49-F238E27FC236}">
                <a16:creationId xmlns:a16="http://schemas.microsoft.com/office/drawing/2014/main" id="{C0DAF94F-AF08-9885-A6F4-B0B85A59B6F4}"/>
              </a:ext>
            </a:extLst>
          </p:cNvPr>
          <p:cNvGraphicFramePr>
            <a:graphicFrameLocks noGrp="1"/>
          </p:cNvGraphicFramePr>
          <p:nvPr>
            <p:extLst>
              <p:ext uri="{D42A27DB-BD31-4B8C-83A1-F6EECF244321}">
                <p14:modId xmlns:p14="http://schemas.microsoft.com/office/powerpoint/2010/main" val="2401039819"/>
              </p:ext>
            </p:extLst>
          </p:nvPr>
        </p:nvGraphicFramePr>
        <p:xfrm>
          <a:off x="745067" y="2088444"/>
          <a:ext cx="7678208" cy="2276913"/>
        </p:xfrm>
        <a:graphic>
          <a:graphicData uri="http://schemas.openxmlformats.org/drawingml/2006/table">
            <a:tbl>
              <a:tblPr/>
              <a:tblGrid>
                <a:gridCol w="3839104">
                  <a:extLst>
                    <a:ext uri="{9D8B030D-6E8A-4147-A177-3AD203B41FA5}">
                      <a16:colId xmlns:a16="http://schemas.microsoft.com/office/drawing/2014/main" val="1474367535"/>
                    </a:ext>
                  </a:extLst>
                </a:gridCol>
                <a:gridCol w="3839104">
                  <a:extLst>
                    <a:ext uri="{9D8B030D-6E8A-4147-A177-3AD203B41FA5}">
                      <a16:colId xmlns:a16="http://schemas.microsoft.com/office/drawing/2014/main" val="3314419421"/>
                    </a:ext>
                  </a:extLst>
                </a:gridCol>
              </a:tblGrid>
              <a:tr h="584115">
                <a:tc>
                  <a:txBody>
                    <a:bodyPr/>
                    <a:lstStyle/>
                    <a:p>
                      <a:pPr algn="l" fontAlgn="t"/>
                      <a:r>
                        <a:rPr lang="en-US" sz="2000" b="1" dirty="0">
                          <a:effectLst/>
                        </a:rPr>
                        <a:t>1</a:t>
                      </a:r>
                      <a:r>
                        <a:rPr lang="en-US" sz="2000" dirty="0">
                          <a:effectLst/>
                        </a:rPr>
                        <a:t> The fan will not turn on.</a:t>
                      </a:r>
                    </a:p>
                  </a:txBody>
                  <a:tcPr marL="47625" marR="47625" marT="47625" marB="47625">
                    <a:lnL>
                      <a:noFill/>
                    </a:lnL>
                    <a:lnR>
                      <a:noFill/>
                    </a:lnR>
                    <a:lnT>
                      <a:noFill/>
                    </a:lnT>
                    <a:lnB>
                      <a:noFill/>
                    </a:lnB>
                    <a:solidFill>
                      <a:srgbClr val="FFFFFF"/>
                    </a:solidFill>
                  </a:tcPr>
                </a:tc>
                <a:tc>
                  <a:txBody>
                    <a:bodyPr/>
                    <a:lstStyle/>
                    <a:p>
                      <a:pPr algn="l" fontAlgn="t"/>
                      <a:r>
                        <a:rPr lang="en-US" sz="2000" b="1" dirty="0">
                          <a:effectLst/>
                          <a:highlight>
                            <a:srgbClr val="FFFFFF"/>
                          </a:highlight>
                        </a:rPr>
                        <a:t>True        False</a:t>
                      </a:r>
                      <a:endParaRPr lang="en-US" sz="2000" dirty="0">
                        <a:effectLst/>
                      </a:endParaRP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val="4067782585"/>
                  </a:ext>
                </a:extLst>
              </a:tr>
              <a:tr h="987948">
                <a:tc>
                  <a:txBody>
                    <a:bodyPr/>
                    <a:lstStyle/>
                    <a:p>
                      <a:pPr algn="l" fontAlgn="t"/>
                      <a:r>
                        <a:rPr lang="en-US" sz="2000" b="1" dirty="0">
                          <a:effectLst/>
                        </a:rPr>
                        <a:t>2</a:t>
                      </a:r>
                      <a:r>
                        <a:rPr lang="en-US" sz="2000" dirty="0">
                          <a:effectLst/>
                        </a:rPr>
                        <a:t> The woman suspects the power supply is broken.</a:t>
                      </a:r>
                    </a:p>
                  </a:txBody>
                  <a:tcPr marL="47625" marR="47625" marT="47625" marB="47625">
                    <a:lnL>
                      <a:noFill/>
                    </a:lnL>
                    <a:lnR>
                      <a:noFill/>
                    </a:lnR>
                    <a:lnT>
                      <a:noFill/>
                    </a:lnT>
                    <a:lnB>
                      <a:noFill/>
                    </a:lnB>
                    <a:solidFill>
                      <a:srgbClr val="FFFFFF"/>
                    </a:solidFill>
                  </a:tcPr>
                </a:tc>
                <a:tc>
                  <a:txBody>
                    <a:bodyPr/>
                    <a:lstStyle/>
                    <a:p>
                      <a:pPr algn="l" fontAlgn="t"/>
                      <a:r>
                        <a:rPr lang="en-US" sz="2000" b="1" dirty="0">
                          <a:effectLst/>
                          <a:highlight>
                            <a:srgbClr val="FFFFFF"/>
                          </a:highlight>
                        </a:rPr>
                        <a:t>True        False</a:t>
                      </a:r>
                      <a:endParaRPr lang="en-US" sz="2000" dirty="0">
                        <a:effectLst/>
                      </a:endParaRP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val="3315010870"/>
                  </a:ext>
                </a:extLst>
              </a:tr>
              <a:tr h="584115">
                <a:tc>
                  <a:txBody>
                    <a:bodyPr/>
                    <a:lstStyle/>
                    <a:p>
                      <a:pPr algn="l" fontAlgn="t"/>
                      <a:r>
                        <a:rPr lang="en-US" sz="2000" b="1">
                          <a:effectLst/>
                        </a:rPr>
                        <a:t>3</a:t>
                      </a:r>
                      <a:r>
                        <a:rPr lang="en-US" sz="2000">
                          <a:effectLst/>
                        </a:rPr>
                        <a:t> The woman must open the case.</a:t>
                      </a:r>
                    </a:p>
                  </a:txBody>
                  <a:tcPr marL="47625" marR="47625" marT="47625" marB="47625">
                    <a:lnL>
                      <a:noFill/>
                    </a:lnL>
                    <a:lnR>
                      <a:noFill/>
                    </a:lnR>
                    <a:lnT>
                      <a:noFill/>
                    </a:lnT>
                    <a:lnB>
                      <a:noFill/>
                    </a:lnB>
                    <a:solidFill>
                      <a:srgbClr val="FFFFFF"/>
                    </a:solidFill>
                  </a:tcPr>
                </a:tc>
                <a:tc>
                  <a:txBody>
                    <a:bodyPr/>
                    <a:lstStyle/>
                    <a:p>
                      <a:pPr algn="l" fontAlgn="t"/>
                      <a:r>
                        <a:rPr lang="en-US" sz="2000" b="1" dirty="0">
                          <a:effectLst/>
                          <a:highlight>
                            <a:srgbClr val="FFFFFF"/>
                          </a:highlight>
                        </a:rPr>
                        <a:t>True         False</a:t>
                      </a:r>
                      <a:endParaRPr lang="en-US" sz="2000" dirty="0">
                        <a:effectLst/>
                      </a:endParaRP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val="517882686"/>
                  </a:ext>
                </a:extLst>
              </a:tr>
            </a:tbl>
          </a:graphicData>
        </a:graphic>
      </p:graphicFrame>
      <p:pic>
        <p:nvPicPr>
          <p:cNvPr id="5" name="About audio (1)">
            <a:hlinkClick r:id="" action="ppaction://media"/>
            <a:extLst>
              <a:ext uri="{FF2B5EF4-FFF2-40B4-BE49-F238E27FC236}">
                <a16:creationId xmlns:a16="http://schemas.microsoft.com/office/drawing/2014/main" id="{48E7D938-9BAC-5B90-1B08-A01F16E49E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92785" y="3755757"/>
            <a:ext cx="609600" cy="609600"/>
          </a:xfrm>
          <a:prstGeom prst="rect">
            <a:avLst/>
          </a:prstGeom>
        </p:spPr>
      </p:pic>
      <p:cxnSp>
        <p:nvCxnSpPr>
          <p:cNvPr id="7" name="Straight Connector 6">
            <a:extLst>
              <a:ext uri="{FF2B5EF4-FFF2-40B4-BE49-F238E27FC236}">
                <a16:creationId xmlns:a16="http://schemas.microsoft.com/office/drawing/2014/main" id="{61D1DAB1-DBD7-6E43-F728-46AE620F9CD4}"/>
              </a:ext>
            </a:extLst>
          </p:cNvPr>
          <p:cNvCxnSpPr/>
          <p:nvPr/>
        </p:nvCxnSpPr>
        <p:spPr>
          <a:xfrm>
            <a:off x="5768622" y="2460978"/>
            <a:ext cx="7112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6F76BB7-4767-F2F8-CF15-8585CF9E9E59}"/>
              </a:ext>
            </a:extLst>
          </p:cNvPr>
          <p:cNvCxnSpPr/>
          <p:nvPr/>
        </p:nvCxnSpPr>
        <p:spPr>
          <a:xfrm>
            <a:off x="5712178" y="3081867"/>
            <a:ext cx="857955"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BA97CD6-2BC0-1E07-18B1-87EED54AF1E6}"/>
              </a:ext>
            </a:extLst>
          </p:cNvPr>
          <p:cNvCxnSpPr/>
          <p:nvPr/>
        </p:nvCxnSpPr>
        <p:spPr>
          <a:xfrm>
            <a:off x="4584171" y="4060557"/>
            <a:ext cx="72160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04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2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8"/>
        <p:cNvGrpSpPr/>
        <p:nvPr/>
      </p:nvGrpSpPr>
      <p:grpSpPr>
        <a:xfrm>
          <a:off x="0" y="0"/>
          <a:ext cx="0" cy="0"/>
          <a:chOff x="0" y="0"/>
          <a:chExt cx="0" cy="0"/>
        </a:xfrm>
      </p:grpSpPr>
      <p:sp>
        <p:nvSpPr>
          <p:cNvPr id="3469" name="Google Shape;3469;p73"/>
          <p:cNvSpPr txBox="1">
            <a:spLocks noGrp="1"/>
          </p:cNvSpPr>
          <p:nvPr>
            <p:ph type="title"/>
          </p:nvPr>
        </p:nvSpPr>
        <p:spPr>
          <a:xfrm>
            <a:off x="719999" y="307238"/>
            <a:ext cx="8087501" cy="7242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Listen again and complete the gaps</a:t>
            </a:r>
            <a:endParaRPr dirty="0"/>
          </a:p>
        </p:txBody>
      </p:sp>
      <p:sp>
        <p:nvSpPr>
          <p:cNvPr id="5" name="TextBox 4">
            <a:extLst>
              <a:ext uri="{FF2B5EF4-FFF2-40B4-BE49-F238E27FC236}">
                <a16:creationId xmlns:a16="http://schemas.microsoft.com/office/drawing/2014/main" id="{79CFF867-2604-B868-36E8-AC8CED0BAEAF}"/>
              </a:ext>
            </a:extLst>
          </p:cNvPr>
          <p:cNvSpPr txBox="1"/>
          <p:nvPr/>
        </p:nvSpPr>
        <p:spPr>
          <a:xfrm>
            <a:off x="1761066" y="880533"/>
            <a:ext cx="5435599" cy="523220"/>
          </a:xfrm>
          <a:prstGeom prst="rect">
            <a:avLst/>
          </a:prstGeom>
          <a:noFill/>
        </p:spPr>
        <p:txBody>
          <a:bodyPr wrap="square">
            <a:spAutoFit/>
          </a:bodyPr>
          <a:lstStyle/>
          <a:p>
            <a:endParaRPr lang="en-US" dirty="0"/>
          </a:p>
          <a:p>
            <a:endParaRPr lang="en-US" dirty="0"/>
          </a:p>
        </p:txBody>
      </p:sp>
      <p:sp>
        <p:nvSpPr>
          <p:cNvPr id="8" name="TextBox 7">
            <a:extLst>
              <a:ext uri="{FF2B5EF4-FFF2-40B4-BE49-F238E27FC236}">
                <a16:creationId xmlns:a16="http://schemas.microsoft.com/office/drawing/2014/main" id="{AFA7F1BA-F538-49C4-AADE-2E528E3E9C88}"/>
              </a:ext>
            </a:extLst>
          </p:cNvPr>
          <p:cNvSpPr txBox="1"/>
          <p:nvPr/>
        </p:nvSpPr>
        <p:spPr>
          <a:xfrm>
            <a:off x="112889" y="1151467"/>
            <a:ext cx="9031111" cy="4031873"/>
          </a:xfrm>
          <a:prstGeom prst="rect">
            <a:avLst/>
          </a:prstGeom>
          <a:noFill/>
        </p:spPr>
        <p:txBody>
          <a:bodyPr wrap="square">
            <a:spAutoFit/>
          </a:bodyPr>
          <a:lstStyle/>
          <a:p>
            <a:r>
              <a:rPr lang="en-US" sz="2000" b="1" dirty="0"/>
              <a:t>Employee: </a:t>
            </a:r>
            <a:r>
              <a:rPr lang="en-US" sz="2400" dirty="0"/>
              <a:t>Good afternoon. How 1) ______   ________  help you?</a:t>
            </a:r>
          </a:p>
          <a:p>
            <a:r>
              <a:rPr lang="en-US" sz="2000" b="1" dirty="0"/>
              <a:t>Customer: </a:t>
            </a:r>
            <a:r>
              <a:rPr lang="en-US" sz="2000" dirty="0"/>
              <a:t>Hello. I have a problem with my computer. The fan is 2) ____ ________        ________________.</a:t>
            </a:r>
          </a:p>
          <a:p>
            <a:r>
              <a:rPr lang="en-US" sz="2000" b="1" dirty="0"/>
              <a:t>Employee: </a:t>
            </a:r>
            <a:r>
              <a:rPr lang="en-US" sz="2400" dirty="0"/>
              <a:t>I see. Is it new?</a:t>
            </a:r>
          </a:p>
          <a:p>
            <a:r>
              <a:rPr lang="en-US" sz="2000" b="1" dirty="0"/>
              <a:t>Customer: </a:t>
            </a:r>
            <a:r>
              <a:rPr lang="en-US" sz="2400" dirty="0"/>
              <a:t>No, I've had it 3) _________   _________   a year.</a:t>
            </a:r>
          </a:p>
          <a:p>
            <a:r>
              <a:rPr lang="en-US" sz="2000" b="1" dirty="0"/>
              <a:t>Employee: </a:t>
            </a:r>
            <a:r>
              <a:rPr lang="en-US" sz="2400" dirty="0"/>
              <a:t>Maybe the heat sink is broken. 4) _____  _____ make the fan work too hard.</a:t>
            </a:r>
          </a:p>
          <a:p>
            <a:r>
              <a:rPr lang="en-US" sz="2000" b="1" dirty="0"/>
              <a:t>Customer: </a:t>
            </a:r>
            <a:r>
              <a:rPr lang="en-US" sz="2400" dirty="0"/>
              <a:t>5) ______   ___________ . Can you replace it?</a:t>
            </a:r>
          </a:p>
          <a:p>
            <a:r>
              <a:rPr lang="en-US" sz="2000" b="1" dirty="0"/>
              <a:t>Employee: </a:t>
            </a:r>
            <a:r>
              <a:rPr lang="en-US" sz="2400" dirty="0"/>
              <a:t>I'll have to open the case 6)  ________  ______. Can you leave it overnight?</a:t>
            </a:r>
          </a:p>
          <a:p>
            <a:r>
              <a:rPr lang="en-US" sz="2000" b="1" dirty="0"/>
              <a:t>Customer: </a:t>
            </a:r>
            <a:r>
              <a:rPr lang="en-US" sz="2400" dirty="0"/>
              <a:t>Sure. I'll be back tomorrow afternoon. Thanks.</a:t>
            </a:r>
          </a:p>
        </p:txBody>
      </p:sp>
      <p:pic>
        <p:nvPicPr>
          <p:cNvPr id="9" name="About audio">
            <a:hlinkClick r:id="" action="ppaction://media"/>
            <a:extLst>
              <a:ext uri="{FF2B5EF4-FFF2-40B4-BE49-F238E27FC236}">
                <a16:creationId xmlns:a16="http://schemas.microsoft.com/office/drawing/2014/main" id="{61F233E0-BE96-FC50-4DF9-6906529ED2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609600" cy="609600"/>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9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C5155-8EA2-1204-E8AA-9848C883C36F}"/>
              </a:ext>
            </a:extLst>
          </p:cNvPr>
          <p:cNvSpPr>
            <a:spLocks noGrp="1"/>
          </p:cNvSpPr>
          <p:nvPr>
            <p:ph type="title"/>
          </p:nvPr>
        </p:nvSpPr>
        <p:spPr>
          <a:xfrm>
            <a:off x="719999" y="557784"/>
            <a:ext cx="8186933" cy="634500"/>
          </a:xfrm>
        </p:spPr>
        <p:txBody>
          <a:bodyPr/>
          <a:lstStyle/>
          <a:p>
            <a:pPr algn="ctr"/>
            <a:r>
              <a:rPr lang="en" dirty="0"/>
              <a:t>Check your answers</a:t>
            </a:r>
            <a:endParaRPr lang="en-US" dirty="0"/>
          </a:p>
        </p:txBody>
      </p:sp>
      <p:sp>
        <p:nvSpPr>
          <p:cNvPr id="6" name="TextBox 5">
            <a:extLst>
              <a:ext uri="{FF2B5EF4-FFF2-40B4-BE49-F238E27FC236}">
                <a16:creationId xmlns:a16="http://schemas.microsoft.com/office/drawing/2014/main" id="{EC624F45-5F71-D0B3-8BEC-59E190BBE838}"/>
              </a:ext>
            </a:extLst>
          </p:cNvPr>
          <p:cNvSpPr txBox="1"/>
          <p:nvPr/>
        </p:nvSpPr>
        <p:spPr>
          <a:xfrm>
            <a:off x="237067" y="1192284"/>
            <a:ext cx="8523111" cy="3477875"/>
          </a:xfrm>
          <a:prstGeom prst="rect">
            <a:avLst/>
          </a:prstGeom>
          <a:noFill/>
        </p:spPr>
        <p:txBody>
          <a:bodyPr wrap="square">
            <a:spAutoFit/>
          </a:bodyPr>
          <a:lstStyle/>
          <a:p>
            <a:r>
              <a:rPr lang="en-US" sz="2000" b="1" dirty="0"/>
              <a:t>Employee:</a:t>
            </a:r>
            <a:r>
              <a:rPr lang="en-US" sz="2000" dirty="0"/>
              <a:t> Good afternoon. How </a:t>
            </a:r>
            <a:r>
              <a:rPr lang="en-US" sz="2000" b="1" dirty="0">
                <a:solidFill>
                  <a:srgbClr val="FF0000"/>
                </a:solidFill>
              </a:rPr>
              <a:t>1) can I </a:t>
            </a:r>
            <a:r>
              <a:rPr lang="en-US" sz="2000" dirty="0"/>
              <a:t>help you?</a:t>
            </a:r>
          </a:p>
          <a:p>
            <a:r>
              <a:rPr lang="en-US" sz="2000" b="1" dirty="0"/>
              <a:t>Customer:</a:t>
            </a:r>
            <a:r>
              <a:rPr lang="en-US" sz="2000" dirty="0"/>
              <a:t> Hello. I have a problem with my computer. The fan is </a:t>
            </a:r>
            <a:r>
              <a:rPr lang="en-US" sz="2000" b="1" dirty="0">
                <a:solidFill>
                  <a:srgbClr val="FF0000"/>
                </a:solidFill>
              </a:rPr>
              <a:t>2) way too loud. </a:t>
            </a:r>
          </a:p>
          <a:p>
            <a:r>
              <a:rPr lang="en-US" sz="2000" b="1" dirty="0"/>
              <a:t>Employee:</a:t>
            </a:r>
            <a:r>
              <a:rPr lang="en-US" sz="2000" dirty="0"/>
              <a:t> I see. Is it new?</a:t>
            </a:r>
          </a:p>
          <a:p>
            <a:r>
              <a:rPr lang="en-US" sz="2000" b="1" dirty="0"/>
              <a:t>Customer: </a:t>
            </a:r>
            <a:r>
              <a:rPr lang="en-US" sz="2000" dirty="0"/>
              <a:t>No, I've had it </a:t>
            </a:r>
            <a:r>
              <a:rPr lang="en-US" sz="2000" b="1" dirty="0">
                <a:solidFill>
                  <a:srgbClr val="FF0000"/>
                </a:solidFill>
              </a:rPr>
              <a:t>3) for about </a:t>
            </a:r>
            <a:r>
              <a:rPr lang="en-US" sz="2000" dirty="0"/>
              <a:t>a year.</a:t>
            </a:r>
          </a:p>
          <a:p>
            <a:r>
              <a:rPr lang="en-US" sz="2000" b="1" dirty="0"/>
              <a:t>Employee:</a:t>
            </a:r>
            <a:r>
              <a:rPr lang="en-US" sz="2000" dirty="0"/>
              <a:t> Maybe the heat sink is broken. </a:t>
            </a:r>
            <a:r>
              <a:rPr lang="en-US" sz="2000" b="1" dirty="0">
                <a:solidFill>
                  <a:srgbClr val="FF0000"/>
                </a:solidFill>
              </a:rPr>
              <a:t>4) That would </a:t>
            </a:r>
            <a:r>
              <a:rPr lang="en-US" sz="2000" dirty="0"/>
              <a:t>make the fan work too hard.</a:t>
            </a:r>
          </a:p>
          <a:p>
            <a:r>
              <a:rPr lang="en-US" sz="2000" b="1" dirty="0"/>
              <a:t>Customer:</a:t>
            </a:r>
            <a:r>
              <a:rPr lang="en-US" sz="2000" dirty="0"/>
              <a:t> </a:t>
            </a:r>
            <a:r>
              <a:rPr lang="en-US" sz="2000" b="1" dirty="0">
                <a:solidFill>
                  <a:srgbClr val="FF0000"/>
                </a:solidFill>
              </a:rPr>
              <a:t>5) I understand</a:t>
            </a:r>
            <a:r>
              <a:rPr lang="en-US" sz="2000" dirty="0"/>
              <a:t>. Can you replace it?</a:t>
            </a:r>
          </a:p>
          <a:p>
            <a:r>
              <a:rPr lang="en-US" sz="2000" b="1" dirty="0"/>
              <a:t>Employee: </a:t>
            </a:r>
            <a:r>
              <a:rPr lang="en-US" sz="2000" dirty="0"/>
              <a:t>I'll have to open the case </a:t>
            </a:r>
            <a:r>
              <a:rPr lang="en-US" sz="2000" b="1" dirty="0">
                <a:solidFill>
                  <a:srgbClr val="FF0000"/>
                </a:solidFill>
              </a:rPr>
              <a:t>6)  to see</a:t>
            </a:r>
            <a:r>
              <a:rPr lang="en-US" sz="2000" dirty="0"/>
              <a:t>. Can you leave it overnight?</a:t>
            </a:r>
          </a:p>
          <a:p>
            <a:r>
              <a:rPr lang="en-US" sz="2000" b="1" dirty="0"/>
              <a:t>Customer:</a:t>
            </a:r>
            <a:r>
              <a:rPr lang="en-US" sz="2000" dirty="0"/>
              <a:t> Sure. I'll be back tomorrow afternoon. Thanks.</a:t>
            </a:r>
          </a:p>
        </p:txBody>
      </p:sp>
    </p:spTree>
    <p:extLst>
      <p:ext uri="{BB962C8B-B14F-4D97-AF65-F5344CB8AC3E}">
        <p14:creationId xmlns:p14="http://schemas.microsoft.com/office/powerpoint/2010/main" val="1599740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0"/>
        <p:cNvGrpSpPr/>
        <p:nvPr/>
      </p:nvGrpSpPr>
      <p:grpSpPr>
        <a:xfrm>
          <a:off x="0" y="0"/>
          <a:ext cx="0" cy="0"/>
          <a:chOff x="0" y="0"/>
          <a:chExt cx="0" cy="0"/>
        </a:xfrm>
      </p:grpSpPr>
      <p:sp>
        <p:nvSpPr>
          <p:cNvPr id="1871" name="Google Shape;1871;p39"/>
          <p:cNvSpPr txBox="1">
            <a:spLocks noGrp="1"/>
          </p:cNvSpPr>
          <p:nvPr>
            <p:ph type="title"/>
          </p:nvPr>
        </p:nvSpPr>
        <p:spPr>
          <a:xfrm>
            <a:off x="1634400" y="1536148"/>
            <a:ext cx="5875200" cy="100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It’s high time to play Kahoot!</a:t>
            </a:r>
            <a:endParaRPr b="1" i="1" dirty="0"/>
          </a:p>
        </p:txBody>
      </p:sp>
      <p:sp>
        <p:nvSpPr>
          <p:cNvPr id="1872" name="Google Shape;1872;p39"/>
          <p:cNvSpPr txBox="1">
            <a:spLocks noGrp="1"/>
          </p:cNvSpPr>
          <p:nvPr>
            <p:ph type="subTitle" idx="1"/>
          </p:nvPr>
        </p:nvSpPr>
        <p:spPr>
          <a:xfrm>
            <a:off x="2159925" y="2537100"/>
            <a:ext cx="4824000" cy="1205100"/>
          </a:xfrm>
          <a:prstGeom prst="rect">
            <a:avLst/>
          </a:prstGeom>
        </p:spPr>
        <p:txBody>
          <a:bodyPr spcFirstLastPara="1" wrap="square" lIns="91425" tIns="91425" rIns="91425" bIns="91425" anchor="t" anchorCtr="0">
            <a:noAutofit/>
          </a:bodyPr>
          <a:lstStyle/>
          <a:p>
            <a:pPr marL="0" lvl="0" indent="0"/>
            <a:r>
              <a:rPr lang="en-US" dirty="0">
                <a:solidFill>
                  <a:srgbClr val="595959"/>
                </a:solidFill>
                <a:latin typeface="Anaheim"/>
                <a:ea typeface="Anaheim"/>
                <a:cs typeface="Anaheim"/>
                <a:sym typeface="Anaheim"/>
                <a:hlinkClick r:id="rId3"/>
              </a:rPr>
              <a:t>https://create.kahoot.it/my-library/kahoots/8a586f42-e5d4-4411-b3be-f1ad78e49d49</a:t>
            </a:r>
            <a:endParaRPr lang="en-US" dirty="0">
              <a:solidFill>
                <a:srgbClr val="595959"/>
              </a:solidFill>
              <a:latin typeface="Anaheim"/>
              <a:ea typeface="Anaheim"/>
              <a:cs typeface="Anaheim"/>
              <a:sym typeface="Anaheim"/>
            </a:endParaRPr>
          </a:p>
          <a:p>
            <a:pPr marL="0" lvl="0" indent="0"/>
            <a:endParaRPr dirty="0">
              <a:solidFill>
                <a:srgbClr val="595959"/>
              </a:solidFill>
              <a:latin typeface="Anaheim"/>
              <a:ea typeface="Anaheim"/>
              <a:cs typeface="Anaheim"/>
              <a:sym typeface="Anaheim"/>
            </a:endParaRPr>
          </a:p>
        </p:txBody>
      </p:sp>
      <p:pic>
        <p:nvPicPr>
          <p:cNvPr id="1873" name="Google Shape;1873;p39"/>
          <p:cNvPicPr preferRelativeResize="0"/>
          <p:nvPr/>
        </p:nvPicPr>
        <p:blipFill>
          <a:blip r:embed="rId4">
            <a:alphaModFix/>
          </a:blip>
          <a:stretch>
            <a:fillRect/>
          </a:stretch>
        </p:blipFill>
        <p:spPr>
          <a:xfrm>
            <a:off x="8547975" y="4087625"/>
            <a:ext cx="552900" cy="552900"/>
          </a:xfrm>
          <a:prstGeom prst="rect">
            <a:avLst/>
          </a:prstGeom>
          <a:noFill/>
          <a:ln>
            <a:noFill/>
          </a:ln>
        </p:spPr>
      </p:pic>
      <p:pic>
        <p:nvPicPr>
          <p:cNvPr id="1874" name="Google Shape;1874;p39"/>
          <p:cNvPicPr preferRelativeResize="0"/>
          <p:nvPr/>
        </p:nvPicPr>
        <p:blipFill>
          <a:blip r:embed="rId4">
            <a:alphaModFix/>
          </a:blip>
          <a:stretch>
            <a:fillRect/>
          </a:stretch>
        </p:blipFill>
        <p:spPr>
          <a:xfrm>
            <a:off x="-448650" y="216625"/>
            <a:ext cx="1556101" cy="1556101"/>
          </a:xfrm>
          <a:prstGeom prst="rect">
            <a:avLst/>
          </a:prstGeom>
          <a:noFill/>
          <a:ln>
            <a:noFill/>
          </a:ln>
        </p:spPr>
      </p:pic>
      <p:pic>
        <p:nvPicPr>
          <p:cNvPr id="1875" name="Google Shape;1875;p39"/>
          <p:cNvPicPr preferRelativeResize="0"/>
          <p:nvPr/>
        </p:nvPicPr>
        <p:blipFill rotWithShape="1">
          <a:blip r:embed="rId5">
            <a:alphaModFix/>
          </a:blip>
          <a:srcRect l="12492" t="18400" r="12342" b="12005"/>
          <a:stretch/>
        </p:blipFill>
        <p:spPr>
          <a:xfrm>
            <a:off x="681025" y="3233299"/>
            <a:ext cx="1004049" cy="929601"/>
          </a:xfrm>
          <a:prstGeom prst="rect">
            <a:avLst/>
          </a:prstGeom>
          <a:noFill/>
          <a:ln>
            <a:noFill/>
          </a:ln>
        </p:spPr>
      </p:pic>
      <p:sp>
        <p:nvSpPr>
          <p:cNvPr id="1876" name="Google Shape;1876;p39"/>
          <p:cNvSpPr/>
          <p:nvPr/>
        </p:nvSpPr>
        <p:spPr>
          <a:xfrm>
            <a:off x="1207488" y="1910263"/>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7509588" y="1910275"/>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2442" name="Google Shape;2442;p56"/>
          <p:cNvSpPr txBox="1">
            <a:spLocks noGrp="1"/>
          </p:cNvSpPr>
          <p:nvPr>
            <p:ph type="subTitle" idx="1"/>
          </p:nvPr>
        </p:nvSpPr>
        <p:spPr>
          <a:xfrm>
            <a:off x="808500" y="2344975"/>
            <a:ext cx="3761100" cy="847800"/>
          </a:xfrm>
          <a:prstGeom prst="rect">
            <a:avLst/>
          </a:prstGeom>
        </p:spPr>
        <p:txBody>
          <a:bodyPr spcFirstLastPara="1" wrap="square" lIns="91425" tIns="91425" rIns="91425" bIns="91425" anchor="t" anchorCtr="0">
            <a:noAutofit/>
          </a:bodyPr>
          <a:lstStyle/>
          <a:p>
            <a:pPr marL="0" lvl="0" indent="0">
              <a:buSzPts val="1100"/>
            </a:pPr>
            <a:r>
              <a:rPr lang="en-US" sz="5400" dirty="0"/>
              <a:t>Act out this situation</a:t>
            </a:r>
            <a:endParaRPr sz="5400" dirty="0"/>
          </a:p>
        </p:txBody>
      </p:sp>
      <p:sp>
        <p:nvSpPr>
          <p:cNvPr id="2443" name="Google Shape;2443;p56"/>
          <p:cNvSpPr txBox="1">
            <a:spLocks noGrp="1"/>
          </p:cNvSpPr>
          <p:nvPr>
            <p:ph type="title"/>
          </p:nvPr>
        </p:nvSpPr>
        <p:spPr>
          <a:xfrm>
            <a:off x="808500" y="651053"/>
            <a:ext cx="3763500" cy="14923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t>Speaking time!</a:t>
            </a:r>
            <a:endParaRPr sz="3600" dirty="0">
              <a:solidFill>
                <a:schemeClr val="lt2"/>
              </a:solidFill>
            </a:endParaRPr>
          </a:p>
        </p:txBody>
      </p:sp>
      <p:grpSp>
        <p:nvGrpSpPr>
          <p:cNvPr id="2444" name="Google Shape;2444;p56"/>
          <p:cNvGrpSpPr/>
          <p:nvPr/>
        </p:nvGrpSpPr>
        <p:grpSpPr>
          <a:xfrm>
            <a:off x="5233361" y="1383000"/>
            <a:ext cx="3190644" cy="2422107"/>
            <a:chOff x="8811376" y="2"/>
            <a:chExt cx="3846467" cy="2703848"/>
          </a:xfrm>
        </p:grpSpPr>
        <p:sp>
          <p:nvSpPr>
            <p:cNvPr id="2445" name="Google Shape;2445;p56"/>
            <p:cNvSpPr/>
            <p:nvPr/>
          </p:nvSpPr>
          <p:spPr>
            <a:xfrm>
              <a:off x="10272077" y="2231136"/>
              <a:ext cx="1003515" cy="472701"/>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6"/>
            <p:cNvSpPr/>
            <p:nvPr/>
          </p:nvSpPr>
          <p:spPr>
            <a:xfrm>
              <a:off x="10360965" y="2235638"/>
              <a:ext cx="827743" cy="101336"/>
            </a:xfrm>
            <a:custGeom>
              <a:avLst/>
              <a:gdLst/>
              <a:ahLst/>
              <a:cxnLst/>
              <a:rect l="l" t="t" r="r" b="b"/>
              <a:pathLst>
                <a:path w="12137" h="1372" extrusionOk="0">
                  <a:moveTo>
                    <a:pt x="313" y="1"/>
                  </a:moveTo>
                  <a:lnTo>
                    <a:pt x="1" y="1372"/>
                  </a:lnTo>
                  <a:lnTo>
                    <a:pt x="12137" y="1372"/>
                  </a:lnTo>
                  <a:lnTo>
                    <a:pt x="11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7" name="Google Shape;2447;p56"/>
            <p:cNvSpPr/>
            <p:nvPr/>
          </p:nvSpPr>
          <p:spPr>
            <a:xfrm>
              <a:off x="9995443" y="2568998"/>
              <a:ext cx="1556709" cy="134852"/>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6"/>
            <p:cNvSpPr/>
            <p:nvPr/>
          </p:nvSpPr>
          <p:spPr>
            <a:xfrm>
              <a:off x="9995443" y="2582109"/>
              <a:ext cx="1556709" cy="105745"/>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6"/>
            <p:cNvSpPr/>
            <p:nvPr/>
          </p:nvSpPr>
          <p:spPr>
            <a:xfrm>
              <a:off x="8811376" y="2"/>
              <a:ext cx="3846467" cy="2261800"/>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50" name="Google Shape;2450;p56"/>
          <p:cNvPicPr preferRelativeResize="0"/>
          <p:nvPr/>
        </p:nvPicPr>
        <p:blipFill rotWithShape="1">
          <a:blip r:embed="rId3">
            <a:alphaModFix/>
          </a:blip>
          <a:srcRect/>
          <a:stretch/>
        </p:blipFill>
        <p:spPr>
          <a:xfrm>
            <a:off x="5313369" y="1488465"/>
            <a:ext cx="3030000" cy="1704300"/>
          </a:xfrm>
          <a:prstGeom prst="roundRect">
            <a:avLst>
              <a:gd name="adj" fmla="val 5667"/>
            </a:avLst>
          </a:prstGeom>
          <a:noFill/>
          <a:ln>
            <a:noFill/>
          </a:ln>
        </p:spPr>
      </p:pic>
      <p:sp>
        <p:nvSpPr>
          <p:cNvPr id="2451" name="Google Shape;2451;p56"/>
          <p:cNvSpPr/>
          <p:nvPr/>
        </p:nvSpPr>
        <p:spPr>
          <a:xfrm>
            <a:off x="506559" y="1624025"/>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6"/>
          <p:cNvSpPr/>
          <p:nvPr/>
        </p:nvSpPr>
        <p:spPr>
          <a:xfrm>
            <a:off x="4488734" y="1624025"/>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3" name="Google Shape;2453;p56"/>
          <p:cNvPicPr preferRelativeResize="0"/>
          <p:nvPr/>
        </p:nvPicPr>
        <p:blipFill>
          <a:blip r:embed="rId4">
            <a:alphaModFix/>
          </a:blip>
          <a:stretch>
            <a:fillRect/>
          </a:stretch>
        </p:blipFill>
        <p:spPr>
          <a:xfrm>
            <a:off x="-973975" y="52450"/>
            <a:ext cx="1556101" cy="1556101"/>
          </a:xfrm>
          <a:prstGeom prst="rect">
            <a:avLst/>
          </a:prstGeom>
          <a:noFill/>
          <a:ln>
            <a:noFill/>
          </a:ln>
        </p:spPr>
      </p:pic>
      <p:pic>
        <p:nvPicPr>
          <p:cNvPr id="2454" name="Google Shape;2454;p56"/>
          <p:cNvPicPr preferRelativeResize="0"/>
          <p:nvPr/>
        </p:nvPicPr>
        <p:blipFill rotWithShape="1">
          <a:blip r:embed="rId5">
            <a:alphaModFix/>
          </a:blip>
          <a:srcRect l="12492" t="18400" r="12342" b="12005"/>
          <a:stretch/>
        </p:blipFill>
        <p:spPr>
          <a:xfrm>
            <a:off x="8535075" y="3612525"/>
            <a:ext cx="1212049" cy="1122175"/>
          </a:xfrm>
          <a:prstGeom prst="rect">
            <a:avLst/>
          </a:prstGeom>
          <a:noFill/>
          <a:ln>
            <a:noFill/>
          </a:ln>
        </p:spPr>
      </p:pic>
      <p:grpSp>
        <p:nvGrpSpPr>
          <p:cNvPr id="2455" name="Google Shape;2455;p56"/>
          <p:cNvGrpSpPr/>
          <p:nvPr/>
        </p:nvGrpSpPr>
        <p:grpSpPr>
          <a:xfrm rot="-6992135" flipH="1">
            <a:off x="4210856" y="3325812"/>
            <a:ext cx="1538377" cy="1561466"/>
            <a:chOff x="7374951" y="493051"/>
            <a:chExt cx="1769049" cy="1795600"/>
          </a:xfrm>
        </p:grpSpPr>
        <p:pic>
          <p:nvPicPr>
            <p:cNvPr id="2456" name="Google Shape;2456;p56"/>
            <p:cNvPicPr preferRelativeResize="0"/>
            <p:nvPr/>
          </p:nvPicPr>
          <p:blipFill rotWithShape="1">
            <a:blip r:embed="rId6">
              <a:alphaModFix/>
            </a:blip>
            <a:srcRect t="6061" b="8687"/>
            <a:stretch/>
          </p:blipFill>
          <p:spPr>
            <a:xfrm rot="7611348">
              <a:off x="7589821" y="787373"/>
              <a:ext cx="1339308" cy="1206956"/>
            </a:xfrm>
            <a:prstGeom prst="rect">
              <a:avLst/>
            </a:prstGeom>
            <a:noFill/>
            <a:ln>
              <a:noFill/>
            </a:ln>
            <a:effectLst>
              <a:outerShdw blurRad="142875" dist="76200" dir="5400000" algn="bl" rotWithShape="0">
                <a:srgbClr val="0E6790">
                  <a:alpha val="82000"/>
                </a:srgbClr>
              </a:outerShdw>
            </a:effectLst>
          </p:spPr>
        </p:pic>
        <p:grpSp>
          <p:nvGrpSpPr>
            <p:cNvPr id="2457" name="Google Shape;2457;p56"/>
            <p:cNvGrpSpPr/>
            <p:nvPr/>
          </p:nvGrpSpPr>
          <p:grpSpPr>
            <a:xfrm>
              <a:off x="8164220" y="1199575"/>
              <a:ext cx="615289" cy="284475"/>
              <a:chOff x="1791515" y="444625"/>
              <a:chExt cx="963345" cy="284475"/>
            </a:xfrm>
          </p:grpSpPr>
          <p:sp>
            <p:nvSpPr>
              <p:cNvPr id="2458" name="Google Shape;2458;p56"/>
              <p:cNvSpPr/>
              <p:nvPr/>
            </p:nvSpPr>
            <p:spPr>
              <a:xfrm>
                <a:off x="1791515" y="444625"/>
                <a:ext cx="952475" cy="171400"/>
              </a:xfrm>
              <a:custGeom>
                <a:avLst/>
                <a:gdLst/>
                <a:ahLst/>
                <a:cxnLst/>
                <a:rect l="l" t="t" r="r" b="b"/>
                <a:pathLst>
                  <a:path w="38099" h="6856" extrusionOk="0">
                    <a:moveTo>
                      <a:pt x="4866" y="0"/>
                    </a:moveTo>
                    <a:cubicBezTo>
                      <a:pt x="4374" y="106"/>
                      <a:pt x="2724" y="299"/>
                      <a:pt x="1914" y="635"/>
                    </a:cubicBezTo>
                    <a:cubicBezTo>
                      <a:pt x="1104" y="971"/>
                      <a:pt x="72" y="1509"/>
                      <a:pt x="7" y="2017"/>
                    </a:cubicBezTo>
                    <a:cubicBezTo>
                      <a:pt x="-58" y="2525"/>
                      <a:pt x="356" y="3111"/>
                      <a:pt x="1522" y="3683"/>
                    </a:cubicBezTo>
                    <a:cubicBezTo>
                      <a:pt x="2688" y="4255"/>
                      <a:pt x="4341" y="4925"/>
                      <a:pt x="7004" y="5448"/>
                    </a:cubicBezTo>
                    <a:cubicBezTo>
                      <a:pt x="9667" y="5971"/>
                      <a:pt x="13671" y="6689"/>
                      <a:pt x="17501" y="6820"/>
                    </a:cubicBezTo>
                    <a:cubicBezTo>
                      <a:pt x="21331" y="6951"/>
                      <a:pt x="26638" y="6713"/>
                      <a:pt x="29983" y="6232"/>
                    </a:cubicBezTo>
                    <a:cubicBezTo>
                      <a:pt x="33328" y="5751"/>
                      <a:pt x="36399" y="4608"/>
                      <a:pt x="37572" y="3933"/>
                    </a:cubicBezTo>
                    <a:cubicBezTo>
                      <a:pt x="38746" y="3259"/>
                      <a:pt x="37686" y="2578"/>
                      <a:pt x="37024" y="2185"/>
                    </a:cubicBezTo>
                    <a:cubicBezTo>
                      <a:pt x="36363" y="1792"/>
                      <a:pt x="34173" y="1675"/>
                      <a:pt x="33603" y="1573"/>
                    </a:cubicBezTo>
                  </a:path>
                </a:pathLst>
              </a:custGeom>
              <a:noFill/>
              <a:ln w="9525" cap="flat" cmpd="sng">
                <a:solidFill>
                  <a:srgbClr val="0E6790"/>
                </a:solidFill>
                <a:prstDash val="solid"/>
                <a:round/>
                <a:headEnd type="none" w="med" len="med"/>
                <a:tailEnd type="none" w="med" len="med"/>
              </a:ln>
            </p:spPr>
          </p:sp>
          <p:sp>
            <p:nvSpPr>
              <p:cNvPr id="2459" name="Google Shape;2459;p56"/>
              <p:cNvSpPr/>
              <p:nvPr/>
            </p:nvSpPr>
            <p:spPr>
              <a:xfrm>
                <a:off x="1916285" y="509750"/>
                <a:ext cx="831400" cy="165625"/>
              </a:xfrm>
              <a:custGeom>
                <a:avLst/>
                <a:gdLst/>
                <a:ahLst/>
                <a:cxnLst/>
                <a:rect l="l" t="t" r="r" b="b"/>
                <a:pathLst>
                  <a:path w="33256" h="6625" extrusionOk="0">
                    <a:moveTo>
                      <a:pt x="5019" y="0"/>
                    </a:moveTo>
                    <a:cubicBezTo>
                      <a:pt x="4595" y="90"/>
                      <a:pt x="3305" y="244"/>
                      <a:pt x="2475" y="542"/>
                    </a:cubicBezTo>
                    <a:cubicBezTo>
                      <a:pt x="1645" y="840"/>
                      <a:pt x="218" y="1302"/>
                      <a:pt x="37" y="1787"/>
                    </a:cubicBezTo>
                    <a:cubicBezTo>
                      <a:pt x="-144" y="2272"/>
                      <a:pt x="349" y="2881"/>
                      <a:pt x="1387" y="3453"/>
                    </a:cubicBezTo>
                    <a:cubicBezTo>
                      <a:pt x="2425" y="4025"/>
                      <a:pt x="3895" y="4695"/>
                      <a:pt x="6265" y="5218"/>
                    </a:cubicBezTo>
                    <a:cubicBezTo>
                      <a:pt x="8635" y="5741"/>
                      <a:pt x="12198" y="6459"/>
                      <a:pt x="15606" y="6590"/>
                    </a:cubicBezTo>
                    <a:cubicBezTo>
                      <a:pt x="19014" y="6721"/>
                      <a:pt x="23860" y="6476"/>
                      <a:pt x="26715" y="6002"/>
                    </a:cubicBezTo>
                    <a:cubicBezTo>
                      <a:pt x="29570" y="5528"/>
                      <a:pt x="31749" y="4433"/>
                      <a:pt x="32735" y="3747"/>
                    </a:cubicBezTo>
                    <a:cubicBezTo>
                      <a:pt x="33721" y="3061"/>
                      <a:pt x="33089" y="2274"/>
                      <a:pt x="32630" y="1885"/>
                    </a:cubicBezTo>
                    <a:cubicBezTo>
                      <a:pt x="32171" y="1497"/>
                      <a:pt x="30423" y="1494"/>
                      <a:pt x="29981" y="1416"/>
                    </a:cubicBezTo>
                  </a:path>
                </a:pathLst>
              </a:custGeom>
              <a:noFill/>
              <a:ln w="9525" cap="flat" cmpd="sng">
                <a:solidFill>
                  <a:srgbClr val="0E6790"/>
                </a:solidFill>
                <a:prstDash val="solid"/>
                <a:round/>
                <a:headEnd type="none" w="med" len="med"/>
                <a:tailEnd type="none" w="med" len="med"/>
              </a:ln>
            </p:spPr>
          </p:sp>
          <p:sp>
            <p:nvSpPr>
              <p:cNvPr id="2460" name="Google Shape;2460;p56"/>
              <p:cNvSpPr/>
              <p:nvPr/>
            </p:nvSpPr>
            <p:spPr>
              <a:xfrm>
                <a:off x="1989061" y="553875"/>
                <a:ext cx="765800" cy="175225"/>
              </a:xfrm>
              <a:custGeom>
                <a:avLst/>
                <a:gdLst/>
                <a:ahLst/>
                <a:cxnLst/>
                <a:rect l="l" t="t" r="r" b="b"/>
                <a:pathLst>
                  <a:path w="30632" h="7009" extrusionOk="0">
                    <a:moveTo>
                      <a:pt x="4765" y="0"/>
                    </a:moveTo>
                    <a:cubicBezTo>
                      <a:pt x="4309" y="100"/>
                      <a:pt x="2822" y="240"/>
                      <a:pt x="2031" y="602"/>
                    </a:cubicBezTo>
                    <a:cubicBezTo>
                      <a:pt x="1241" y="964"/>
                      <a:pt x="149" y="1632"/>
                      <a:pt x="22" y="2171"/>
                    </a:cubicBezTo>
                    <a:cubicBezTo>
                      <a:pt x="-105" y="2710"/>
                      <a:pt x="311" y="3265"/>
                      <a:pt x="1267" y="3837"/>
                    </a:cubicBezTo>
                    <a:cubicBezTo>
                      <a:pt x="2224" y="4409"/>
                      <a:pt x="3577" y="5079"/>
                      <a:pt x="5761" y="5602"/>
                    </a:cubicBezTo>
                    <a:cubicBezTo>
                      <a:pt x="7945" y="6125"/>
                      <a:pt x="11229" y="6843"/>
                      <a:pt x="14369" y="6974"/>
                    </a:cubicBezTo>
                    <a:cubicBezTo>
                      <a:pt x="17509" y="7105"/>
                      <a:pt x="21972" y="6860"/>
                      <a:pt x="24602" y="6386"/>
                    </a:cubicBezTo>
                    <a:cubicBezTo>
                      <a:pt x="27232" y="5912"/>
                      <a:pt x="29241" y="4817"/>
                      <a:pt x="30149" y="4131"/>
                    </a:cubicBezTo>
                    <a:cubicBezTo>
                      <a:pt x="31057" y="3445"/>
                      <a:pt x="30483" y="2698"/>
                      <a:pt x="30052" y="2269"/>
                    </a:cubicBezTo>
                    <a:cubicBezTo>
                      <a:pt x="29622" y="1841"/>
                      <a:pt x="27980" y="1678"/>
                      <a:pt x="27566" y="1560"/>
                    </a:cubicBezTo>
                  </a:path>
                </a:pathLst>
              </a:custGeom>
              <a:noFill/>
              <a:ln w="9525" cap="flat" cmpd="sng">
                <a:solidFill>
                  <a:srgbClr val="0E6790"/>
                </a:solidFill>
                <a:prstDash val="solid"/>
                <a:round/>
                <a:headEnd type="none" w="med" len="med"/>
                <a:tailEnd type="none" w="med" len="med"/>
              </a:ln>
            </p:spPr>
          </p:sp>
        </p:grpSp>
      </p:grpSp>
      <p:pic>
        <p:nvPicPr>
          <p:cNvPr id="6146" name="Picture 2"/>
          <p:cNvPicPr>
            <a:picLocks noChangeAspect="1" noChangeArrowheads="1"/>
          </p:cNvPicPr>
          <p:nvPr/>
        </p:nvPicPr>
        <p:blipFill>
          <a:blip r:embed="rId7"/>
          <a:srcRect/>
          <a:stretch>
            <a:fillRect/>
          </a:stretch>
        </p:blipFill>
        <p:spPr bwMode="auto">
          <a:xfrm>
            <a:off x="4488734" y="408801"/>
            <a:ext cx="4655266" cy="30512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6"/>
        <p:cNvGrpSpPr/>
        <p:nvPr/>
      </p:nvGrpSpPr>
      <p:grpSpPr>
        <a:xfrm>
          <a:off x="0" y="0"/>
          <a:ext cx="0" cy="0"/>
          <a:chOff x="0" y="0"/>
          <a:chExt cx="0" cy="0"/>
        </a:xfrm>
      </p:grpSpPr>
      <p:sp>
        <p:nvSpPr>
          <p:cNvPr id="2807" name="Google Shape;2807;p69"/>
          <p:cNvSpPr txBox="1">
            <a:spLocks noGrp="1"/>
          </p:cNvSpPr>
          <p:nvPr>
            <p:ph type="title"/>
          </p:nvPr>
        </p:nvSpPr>
        <p:spPr>
          <a:xfrm>
            <a:off x="720000" y="557784"/>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Use the conversation from previous task to fill out the customer feedback form.</a:t>
            </a:r>
            <a:endParaRPr sz="2000" dirty="0">
              <a:solidFill>
                <a:schemeClr val="lt2"/>
              </a:solidFill>
            </a:endParaRPr>
          </a:p>
        </p:txBody>
      </p:sp>
      <p:graphicFrame>
        <p:nvGraphicFramePr>
          <p:cNvPr id="2808" name="Google Shape;2808;p69"/>
          <p:cNvGraphicFramePr/>
          <p:nvPr/>
        </p:nvGraphicFramePr>
        <p:xfrm>
          <a:off x="821788" y="1349263"/>
          <a:ext cx="7369750" cy="2966150"/>
        </p:xfrm>
        <a:graphic>
          <a:graphicData uri="http://schemas.openxmlformats.org/drawingml/2006/table">
            <a:tbl>
              <a:tblPr>
                <a:noFill/>
                <a:tableStyleId>{EBA09792-FEA4-4435-92ED-708498FB8633}</a:tableStyleId>
              </a:tblPr>
              <a:tblGrid>
                <a:gridCol w="7369750">
                  <a:extLst>
                    <a:ext uri="{9D8B030D-6E8A-4147-A177-3AD203B41FA5}">
                      <a16:colId xmlns:a16="http://schemas.microsoft.com/office/drawing/2014/main" val="20000"/>
                    </a:ext>
                  </a:extLst>
                </a:gridCol>
              </a:tblGrid>
              <a:tr h="535900">
                <a:tc>
                  <a:txBody>
                    <a:bodyPr/>
                    <a:lstStyle/>
                    <a:p>
                      <a:pPr marL="0" lvl="0" indent="0" algn="ctr" rtl="0">
                        <a:spcBef>
                          <a:spcPts val="0"/>
                        </a:spcBef>
                        <a:spcAft>
                          <a:spcPts val="0"/>
                        </a:spcAft>
                        <a:buNone/>
                      </a:pPr>
                      <a:r>
                        <a:rPr lang="en" sz="2000" b="1" dirty="0">
                          <a:solidFill>
                            <a:schemeClr val="dk2"/>
                          </a:solidFill>
                          <a:latin typeface="Zen Dots"/>
                          <a:ea typeface="Zen Dots"/>
                          <a:cs typeface="Zen Dots"/>
                          <a:sym typeface="Zen Dots"/>
                        </a:rPr>
                        <a:t>Computers Direct</a:t>
                      </a:r>
                      <a:endParaRPr sz="2000" b="1" dirty="0">
                        <a:solidFill>
                          <a:schemeClr val="dk2"/>
                        </a:solidFill>
                        <a:latin typeface="Zen Dots"/>
                        <a:ea typeface="Zen Dots"/>
                        <a:cs typeface="Zen Dots"/>
                        <a:sym typeface="Zen Dots"/>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8D6DF">
                        <a:alpha val="35810"/>
                      </a:srgbClr>
                    </a:solidFill>
                  </a:tcPr>
                </a:tc>
                <a:extLst>
                  <a:ext uri="{0D108BD9-81ED-4DB2-BD59-A6C34878D82A}">
                    <a16:rowId xmlns:a16="http://schemas.microsoft.com/office/drawing/2014/main" val="10000"/>
                  </a:ext>
                </a:extLst>
              </a:tr>
              <a:tr h="435400">
                <a:tc>
                  <a:txBody>
                    <a:bodyPr/>
                    <a:lstStyle/>
                    <a:p>
                      <a:pPr marL="0" lvl="0" indent="0" algn="ctr" rtl="0">
                        <a:spcBef>
                          <a:spcPts val="0"/>
                        </a:spcBef>
                        <a:spcAft>
                          <a:spcPts val="0"/>
                        </a:spcAft>
                        <a:buNone/>
                      </a:pPr>
                      <a:r>
                        <a:rPr lang="en" dirty="0">
                          <a:solidFill>
                            <a:schemeClr val="dk1"/>
                          </a:solidFill>
                          <a:latin typeface="Arimo"/>
                          <a:ea typeface="Arimo"/>
                          <a:cs typeface="Arimo"/>
                          <a:sym typeface="Arimo"/>
                        </a:rPr>
                        <a:t>Customer Feedback Form</a:t>
                      </a:r>
                      <a:endParaRPr dirty="0">
                        <a:solidFill>
                          <a:schemeClr val="dk1"/>
                        </a:solidFill>
                        <a:latin typeface="Arimo"/>
                        <a:ea typeface="Arimo"/>
                        <a:cs typeface="Arimo"/>
                        <a:sym typeface="Arim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8D6DF">
                        <a:alpha val="21400"/>
                      </a:srgbClr>
                    </a:solidFill>
                  </a:tcPr>
                </a:tc>
                <a:extLst>
                  <a:ext uri="{0D108BD9-81ED-4DB2-BD59-A6C34878D82A}">
                    <a16:rowId xmlns:a16="http://schemas.microsoft.com/office/drawing/2014/main" val="10001"/>
                  </a:ext>
                </a:extLst>
              </a:tr>
              <a:tr h="535900">
                <a:tc>
                  <a:txBody>
                    <a:bodyPr/>
                    <a:lstStyle/>
                    <a:p>
                      <a:pPr marL="0" marR="0" lvl="0" indent="0" algn="l" rtl="0">
                        <a:lnSpc>
                          <a:spcPct val="100000"/>
                        </a:lnSpc>
                        <a:spcBef>
                          <a:spcPts val="0"/>
                        </a:spcBef>
                        <a:spcAft>
                          <a:spcPts val="0"/>
                        </a:spcAft>
                        <a:buClr>
                          <a:schemeClr val="dk1"/>
                        </a:buClr>
                        <a:buSzPts val="1100"/>
                        <a:buFont typeface="Arial"/>
                        <a:buNone/>
                      </a:pPr>
                      <a:r>
                        <a:rPr lang="en" sz="2000" b="1" i="0" u="none" strike="noStrike" cap="none" dirty="0">
                          <a:solidFill>
                            <a:srgbClr val="000000"/>
                          </a:solidFill>
                          <a:latin typeface="Arimo"/>
                          <a:ea typeface="Arimo"/>
                          <a:cs typeface="Arimo"/>
                          <a:sym typeface="Zen Dots"/>
                        </a:rPr>
                        <a:t>What did you purchase? </a:t>
                      </a:r>
                      <a:endParaRPr lang="en-US" sz="2000" b="1" i="0" u="none" strike="noStrike" cap="none" dirty="0">
                        <a:solidFill>
                          <a:srgbClr val="000000"/>
                        </a:solidFill>
                        <a:latin typeface="Arimo"/>
                        <a:ea typeface="Arimo"/>
                        <a:cs typeface="Arimo"/>
                        <a:sym typeface="Arim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41A8B6">
                        <a:alpha val="21400"/>
                      </a:srgbClr>
                    </a:solidFill>
                  </a:tcPr>
                </a:tc>
                <a:extLst>
                  <a:ext uri="{0D108BD9-81ED-4DB2-BD59-A6C34878D82A}">
                    <a16:rowId xmlns:a16="http://schemas.microsoft.com/office/drawing/2014/main" val="10002"/>
                  </a:ext>
                </a:extLst>
              </a:tr>
              <a:tr h="435400">
                <a:tc>
                  <a:txBody>
                    <a:bodyPr/>
                    <a:lstStyle/>
                    <a:p>
                      <a:pPr marL="0" marR="0" lvl="0" indent="0" algn="l" rtl="0">
                        <a:lnSpc>
                          <a:spcPct val="100000"/>
                        </a:lnSpc>
                        <a:spcBef>
                          <a:spcPts val="0"/>
                        </a:spcBef>
                        <a:spcAft>
                          <a:spcPts val="0"/>
                        </a:spcAft>
                        <a:buClr>
                          <a:schemeClr val="dk1"/>
                        </a:buClr>
                        <a:buSzPts val="1100"/>
                        <a:buFont typeface="Arial"/>
                        <a:buNone/>
                      </a:pPr>
                      <a:r>
                        <a:rPr lang="en-US" sz="2000" b="1" i="0" u="none" strike="noStrike" cap="none" dirty="0">
                          <a:solidFill>
                            <a:srgbClr val="000000"/>
                          </a:solidFill>
                          <a:latin typeface="Arimo"/>
                          <a:ea typeface="Arimo"/>
                          <a:cs typeface="Arimo"/>
                          <a:sym typeface="Arimo"/>
                        </a:rPr>
                        <a:t>Was the salesperson helpful?  Y/ N</a:t>
                      </a:r>
                      <a:endParaRPr lang="en" sz="2000" b="1" i="0" u="none" strike="noStrike" cap="none" dirty="0">
                        <a:solidFill>
                          <a:srgbClr val="000000"/>
                        </a:solidFill>
                        <a:latin typeface="Arimo"/>
                        <a:ea typeface="Arimo"/>
                        <a:cs typeface="Arimo"/>
                        <a:sym typeface="Arim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8D6DF">
                        <a:alpha val="21400"/>
                      </a:srgbClr>
                    </a:solidFill>
                  </a:tcPr>
                </a:tc>
                <a:extLst>
                  <a:ext uri="{0D108BD9-81ED-4DB2-BD59-A6C34878D82A}">
                    <a16:rowId xmlns:a16="http://schemas.microsoft.com/office/drawing/2014/main" val="10003"/>
                  </a:ext>
                </a:extLst>
              </a:tr>
              <a:tr h="535900">
                <a:tc>
                  <a:txBody>
                    <a:bodyPr/>
                    <a:lstStyle/>
                    <a:p>
                      <a:pPr marL="0" marR="0" lvl="0" indent="0" algn="l" rtl="0">
                        <a:lnSpc>
                          <a:spcPct val="100000"/>
                        </a:lnSpc>
                        <a:spcBef>
                          <a:spcPts val="0"/>
                        </a:spcBef>
                        <a:spcAft>
                          <a:spcPts val="0"/>
                        </a:spcAft>
                        <a:buClr>
                          <a:schemeClr val="dk1"/>
                        </a:buClr>
                        <a:buSzPts val="1100"/>
                        <a:buFont typeface="Arial"/>
                        <a:buNone/>
                      </a:pPr>
                      <a:r>
                        <a:rPr lang="en" sz="2000" b="1" i="0" u="none" strike="noStrike" cap="none" dirty="0">
                          <a:solidFill>
                            <a:srgbClr val="000000"/>
                          </a:solidFill>
                          <a:latin typeface="Arimo"/>
                          <a:ea typeface="Arimo"/>
                          <a:cs typeface="Arimo"/>
                          <a:sym typeface="Zen Dots"/>
                        </a:rPr>
                        <a:t>Why or why not?</a:t>
                      </a:r>
                      <a:endParaRPr lang="en-US" sz="2000" b="1" i="0" u="none" strike="noStrike" cap="none" dirty="0">
                        <a:solidFill>
                          <a:srgbClr val="000000"/>
                        </a:solidFill>
                        <a:latin typeface="Arimo"/>
                        <a:ea typeface="Arimo"/>
                        <a:cs typeface="Arimo"/>
                        <a:sym typeface="Arim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41A8B6">
                        <a:alpha val="21400"/>
                      </a:srgbClr>
                    </a:solidFill>
                  </a:tcPr>
                </a:tc>
                <a:extLst>
                  <a:ext uri="{0D108BD9-81ED-4DB2-BD59-A6C34878D82A}">
                    <a16:rowId xmlns:a16="http://schemas.microsoft.com/office/drawing/2014/main" val="10004"/>
                  </a:ext>
                </a:extLst>
              </a:tr>
              <a:tr h="435400">
                <a:tc>
                  <a:txBody>
                    <a:bodyPr/>
                    <a:lstStyle/>
                    <a:p>
                      <a:pPr marL="0" lvl="0" indent="0" algn="l" rtl="0">
                        <a:spcBef>
                          <a:spcPts val="0"/>
                        </a:spcBef>
                        <a:spcAft>
                          <a:spcPts val="0"/>
                        </a:spcAft>
                        <a:buClr>
                          <a:schemeClr val="dk1"/>
                        </a:buClr>
                        <a:buSzPts val="1100"/>
                        <a:buFont typeface="Arial"/>
                        <a:buNone/>
                      </a:pPr>
                      <a:endParaRPr dirty="0">
                        <a:solidFill>
                          <a:schemeClr val="dk1"/>
                        </a:solidFill>
                        <a:latin typeface="Arimo"/>
                        <a:ea typeface="Arimo"/>
                        <a:cs typeface="Arimo"/>
                        <a:sym typeface="Arim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8D6DF">
                        <a:alpha val="21400"/>
                      </a:srgbClr>
                    </a:solidFill>
                  </a:tcPr>
                </a:tc>
                <a:extLst>
                  <a:ext uri="{0D108BD9-81ED-4DB2-BD59-A6C34878D82A}">
                    <a16:rowId xmlns:a16="http://schemas.microsoft.com/office/drawing/2014/main" val="10005"/>
                  </a:ext>
                </a:extLst>
              </a:tr>
            </a:tbl>
          </a:graphicData>
        </a:graphic>
      </p:graphicFrame>
      <p:pic>
        <p:nvPicPr>
          <p:cNvPr id="2809" name="Google Shape;2809;p69"/>
          <p:cNvPicPr preferRelativeResize="0"/>
          <p:nvPr/>
        </p:nvPicPr>
        <p:blipFill rotWithShape="1">
          <a:blip r:embed="rId3">
            <a:alphaModFix/>
          </a:blip>
          <a:srcRect t="4915"/>
          <a:stretch/>
        </p:blipFill>
        <p:spPr>
          <a:xfrm>
            <a:off x="4572000" y="4513725"/>
            <a:ext cx="1276536" cy="1213775"/>
          </a:xfrm>
          <a:prstGeom prst="rect">
            <a:avLst/>
          </a:prstGeom>
          <a:noFill/>
          <a:ln>
            <a:noFill/>
          </a:ln>
        </p:spPr>
      </p:pic>
      <p:grpSp>
        <p:nvGrpSpPr>
          <p:cNvPr id="2810" name="Google Shape;2810;p69"/>
          <p:cNvGrpSpPr/>
          <p:nvPr/>
        </p:nvGrpSpPr>
        <p:grpSpPr>
          <a:xfrm rot="2339829" flipH="1">
            <a:off x="8171232" y="1082175"/>
            <a:ext cx="1769100" cy="1795652"/>
            <a:chOff x="7374951" y="493051"/>
            <a:chExt cx="1769049" cy="1795600"/>
          </a:xfrm>
        </p:grpSpPr>
        <p:pic>
          <p:nvPicPr>
            <p:cNvPr id="2811" name="Google Shape;2811;p69"/>
            <p:cNvPicPr preferRelativeResize="0"/>
            <p:nvPr/>
          </p:nvPicPr>
          <p:blipFill rotWithShape="1">
            <a:blip r:embed="rId4">
              <a:alphaModFix/>
            </a:blip>
            <a:srcRect t="6061" b="8687"/>
            <a:stretch/>
          </p:blipFill>
          <p:spPr>
            <a:xfrm rot="7611348">
              <a:off x="7589821" y="787373"/>
              <a:ext cx="1339308" cy="1206956"/>
            </a:xfrm>
            <a:prstGeom prst="rect">
              <a:avLst/>
            </a:prstGeom>
            <a:noFill/>
            <a:ln>
              <a:noFill/>
            </a:ln>
            <a:effectLst>
              <a:outerShdw blurRad="142875" dist="76200" dir="5400000" algn="bl" rotWithShape="0">
                <a:srgbClr val="0E6790">
                  <a:alpha val="82000"/>
                </a:srgbClr>
              </a:outerShdw>
            </a:effectLst>
          </p:spPr>
        </p:pic>
        <p:grpSp>
          <p:nvGrpSpPr>
            <p:cNvPr id="2812" name="Google Shape;2812;p69"/>
            <p:cNvGrpSpPr/>
            <p:nvPr/>
          </p:nvGrpSpPr>
          <p:grpSpPr>
            <a:xfrm>
              <a:off x="8164220" y="1199575"/>
              <a:ext cx="615289" cy="284475"/>
              <a:chOff x="1791515" y="444625"/>
              <a:chExt cx="963345" cy="284475"/>
            </a:xfrm>
          </p:grpSpPr>
          <p:sp>
            <p:nvSpPr>
              <p:cNvPr id="2813" name="Google Shape;2813;p69"/>
              <p:cNvSpPr/>
              <p:nvPr/>
            </p:nvSpPr>
            <p:spPr>
              <a:xfrm>
                <a:off x="1791515" y="444625"/>
                <a:ext cx="952475" cy="171400"/>
              </a:xfrm>
              <a:custGeom>
                <a:avLst/>
                <a:gdLst/>
                <a:ahLst/>
                <a:cxnLst/>
                <a:rect l="l" t="t" r="r" b="b"/>
                <a:pathLst>
                  <a:path w="38099" h="6856" extrusionOk="0">
                    <a:moveTo>
                      <a:pt x="4866" y="0"/>
                    </a:moveTo>
                    <a:cubicBezTo>
                      <a:pt x="4374" y="106"/>
                      <a:pt x="2724" y="299"/>
                      <a:pt x="1914" y="635"/>
                    </a:cubicBezTo>
                    <a:cubicBezTo>
                      <a:pt x="1104" y="971"/>
                      <a:pt x="72" y="1509"/>
                      <a:pt x="7" y="2017"/>
                    </a:cubicBezTo>
                    <a:cubicBezTo>
                      <a:pt x="-58" y="2525"/>
                      <a:pt x="356" y="3111"/>
                      <a:pt x="1522" y="3683"/>
                    </a:cubicBezTo>
                    <a:cubicBezTo>
                      <a:pt x="2688" y="4255"/>
                      <a:pt x="4341" y="4925"/>
                      <a:pt x="7004" y="5448"/>
                    </a:cubicBezTo>
                    <a:cubicBezTo>
                      <a:pt x="9667" y="5971"/>
                      <a:pt x="13671" y="6689"/>
                      <a:pt x="17501" y="6820"/>
                    </a:cubicBezTo>
                    <a:cubicBezTo>
                      <a:pt x="21331" y="6951"/>
                      <a:pt x="26638" y="6713"/>
                      <a:pt x="29983" y="6232"/>
                    </a:cubicBezTo>
                    <a:cubicBezTo>
                      <a:pt x="33328" y="5751"/>
                      <a:pt x="36399" y="4608"/>
                      <a:pt x="37572" y="3933"/>
                    </a:cubicBezTo>
                    <a:cubicBezTo>
                      <a:pt x="38746" y="3259"/>
                      <a:pt x="37686" y="2578"/>
                      <a:pt x="37024" y="2185"/>
                    </a:cubicBezTo>
                    <a:cubicBezTo>
                      <a:pt x="36363" y="1792"/>
                      <a:pt x="34173" y="1675"/>
                      <a:pt x="33603" y="1573"/>
                    </a:cubicBezTo>
                  </a:path>
                </a:pathLst>
              </a:custGeom>
              <a:noFill/>
              <a:ln w="9525" cap="flat" cmpd="sng">
                <a:solidFill>
                  <a:srgbClr val="0E6790"/>
                </a:solidFill>
                <a:prstDash val="solid"/>
                <a:round/>
                <a:headEnd type="none" w="med" len="med"/>
                <a:tailEnd type="none" w="med" len="med"/>
              </a:ln>
            </p:spPr>
          </p:sp>
          <p:sp>
            <p:nvSpPr>
              <p:cNvPr id="2814" name="Google Shape;2814;p69"/>
              <p:cNvSpPr/>
              <p:nvPr/>
            </p:nvSpPr>
            <p:spPr>
              <a:xfrm>
                <a:off x="1916285" y="509750"/>
                <a:ext cx="831400" cy="165625"/>
              </a:xfrm>
              <a:custGeom>
                <a:avLst/>
                <a:gdLst/>
                <a:ahLst/>
                <a:cxnLst/>
                <a:rect l="l" t="t" r="r" b="b"/>
                <a:pathLst>
                  <a:path w="33256" h="6625" extrusionOk="0">
                    <a:moveTo>
                      <a:pt x="5019" y="0"/>
                    </a:moveTo>
                    <a:cubicBezTo>
                      <a:pt x="4595" y="90"/>
                      <a:pt x="3305" y="244"/>
                      <a:pt x="2475" y="542"/>
                    </a:cubicBezTo>
                    <a:cubicBezTo>
                      <a:pt x="1645" y="840"/>
                      <a:pt x="218" y="1302"/>
                      <a:pt x="37" y="1787"/>
                    </a:cubicBezTo>
                    <a:cubicBezTo>
                      <a:pt x="-144" y="2272"/>
                      <a:pt x="349" y="2881"/>
                      <a:pt x="1387" y="3453"/>
                    </a:cubicBezTo>
                    <a:cubicBezTo>
                      <a:pt x="2425" y="4025"/>
                      <a:pt x="3895" y="4695"/>
                      <a:pt x="6265" y="5218"/>
                    </a:cubicBezTo>
                    <a:cubicBezTo>
                      <a:pt x="8635" y="5741"/>
                      <a:pt x="12198" y="6459"/>
                      <a:pt x="15606" y="6590"/>
                    </a:cubicBezTo>
                    <a:cubicBezTo>
                      <a:pt x="19014" y="6721"/>
                      <a:pt x="23860" y="6476"/>
                      <a:pt x="26715" y="6002"/>
                    </a:cubicBezTo>
                    <a:cubicBezTo>
                      <a:pt x="29570" y="5528"/>
                      <a:pt x="31749" y="4433"/>
                      <a:pt x="32735" y="3747"/>
                    </a:cubicBezTo>
                    <a:cubicBezTo>
                      <a:pt x="33721" y="3061"/>
                      <a:pt x="33089" y="2274"/>
                      <a:pt x="32630" y="1885"/>
                    </a:cubicBezTo>
                    <a:cubicBezTo>
                      <a:pt x="32171" y="1497"/>
                      <a:pt x="30423" y="1494"/>
                      <a:pt x="29981" y="1416"/>
                    </a:cubicBezTo>
                  </a:path>
                </a:pathLst>
              </a:custGeom>
              <a:noFill/>
              <a:ln w="9525" cap="flat" cmpd="sng">
                <a:solidFill>
                  <a:srgbClr val="0E6790"/>
                </a:solidFill>
                <a:prstDash val="solid"/>
                <a:round/>
                <a:headEnd type="none" w="med" len="med"/>
                <a:tailEnd type="none" w="med" len="med"/>
              </a:ln>
            </p:spPr>
          </p:sp>
          <p:sp>
            <p:nvSpPr>
              <p:cNvPr id="2815" name="Google Shape;2815;p69"/>
              <p:cNvSpPr/>
              <p:nvPr/>
            </p:nvSpPr>
            <p:spPr>
              <a:xfrm>
                <a:off x="1989061" y="553875"/>
                <a:ext cx="765800" cy="175225"/>
              </a:xfrm>
              <a:custGeom>
                <a:avLst/>
                <a:gdLst/>
                <a:ahLst/>
                <a:cxnLst/>
                <a:rect l="l" t="t" r="r" b="b"/>
                <a:pathLst>
                  <a:path w="30632" h="7009" extrusionOk="0">
                    <a:moveTo>
                      <a:pt x="4765" y="0"/>
                    </a:moveTo>
                    <a:cubicBezTo>
                      <a:pt x="4309" y="100"/>
                      <a:pt x="2822" y="240"/>
                      <a:pt x="2031" y="602"/>
                    </a:cubicBezTo>
                    <a:cubicBezTo>
                      <a:pt x="1241" y="964"/>
                      <a:pt x="149" y="1632"/>
                      <a:pt x="22" y="2171"/>
                    </a:cubicBezTo>
                    <a:cubicBezTo>
                      <a:pt x="-105" y="2710"/>
                      <a:pt x="311" y="3265"/>
                      <a:pt x="1267" y="3837"/>
                    </a:cubicBezTo>
                    <a:cubicBezTo>
                      <a:pt x="2224" y="4409"/>
                      <a:pt x="3577" y="5079"/>
                      <a:pt x="5761" y="5602"/>
                    </a:cubicBezTo>
                    <a:cubicBezTo>
                      <a:pt x="7945" y="6125"/>
                      <a:pt x="11229" y="6843"/>
                      <a:pt x="14369" y="6974"/>
                    </a:cubicBezTo>
                    <a:cubicBezTo>
                      <a:pt x="17509" y="7105"/>
                      <a:pt x="21972" y="6860"/>
                      <a:pt x="24602" y="6386"/>
                    </a:cubicBezTo>
                    <a:cubicBezTo>
                      <a:pt x="27232" y="5912"/>
                      <a:pt x="29241" y="4817"/>
                      <a:pt x="30149" y="4131"/>
                    </a:cubicBezTo>
                    <a:cubicBezTo>
                      <a:pt x="31057" y="3445"/>
                      <a:pt x="30483" y="2698"/>
                      <a:pt x="30052" y="2269"/>
                    </a:cubicBezTo>
                    <a:cubicBezTo>
                      <a:pt x="29622" y="1841"/>
                      <a:pt x="27980" y="1678"/>
                      <a:pt x="27566" y="1560"/>
                    </a:cubicBezTo>
                  </a:path>
                </a:pathLst>
              </a:custGeom>
              <a:noFill/>
              <a:ln w="9525" cap="flat" cmpd="sng">
                <a:solidFill>
                  <a:srgbClr val="0E6790"/>
                </a:solidFill>
                <a:prstDash val="solid"/>
                <a:round/>
                <a:headEnd type="none" w="med" len="med"/>
                <a:tailEnd type="none" w="med" len="med"/>
              </a:ln>
            </p:spPr>
          </p:sp>
        </p:grpSp>
      </p:grpSp>
      <p:pic>
        <p:nvPicPr>
          <p:cNvPr id="2816" name="Google Shape;2816;p69"/>
          <p:cNvPicPr preferRelativeResize="0"/>
          <p:nvPr/>
        </p:nvPicPr>
        <p:blipFill rotWithShape="1">
          <a:blip r:embed="rId5">
            <a:alphaModFix/>
          </a:blip>
          <a:srcRect l="12492" t="18400" r="12342" b="12005"/>
          <a:stretch/>
        </p:blipFill>
        <p:spPr>
          <a:xfrm>
            <a:off x="-881300" y="2918870"/>
            <a:ext cx="1452025" cy="1344366"/>
          </a:xfrm>
          <a:prstGeom prst="rect">
            <a:avLst/>
          </a:prstGeom>
          <a:noFill/>
          <a:ln>
            <a:noFill/>
          </a:ln>
        </p:spPr>
      </p:pic>
    </p:spTree>
  </p:cSld>
  <p:clrMapOvr>
    <a:masterClrMapping/>
  </p:clrMapOvr>
  <p:transition spd="med">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03DB-592D-2156-A7DF-2A2965560D6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015B84D-5D57-EB4F-9419-DFFDD11ED180}"/>
              </a:ext>
            </a:extLst>
          </p:cNvPr>
          <p:cNvPicPr>
            <a:picLocks noChangeAspect="1"/>
          </p:cNvPicPr>
          <p:nvPr/>
        </p:nvPicPr>
        <p:blipFill>
          <a:blip r:embed="rId2"/>
          <a:stretch>
            <a:fillRect/>
          </a:stretch>
        </p:blipFill>
        <p:spPr>
          <a:xfrm>
            <a:off x="0" y="158044"/>
            <a:ext cx="4115157" cy="4718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4D22F2ED-0C22-59F7-0A0A-D8FA17FEB90B}"/>
              </a:ext>
            </a:extLst>
          </p:cNvPr>
          <p:cNvPicPr>
            <a:picLocks noChangeAspect="1"/>
          </p:cNvPicPr>
          <p:nvPr/>
        </p:nvPicPr>
        <p:blipFill>
          <a:blip r:embed="rId3"/>
          <a:stretch>
            <a:fillRect/>
          </a:stretch>
        </p:blipFill>
        <p:spPr>
          <a:xfrm>
            <a:off x="4115157" y="79023"/>
            <a:ext cx="5028843" cy="4797778"/>
          </a:xfrm>
          <a:prstGeom prst="rect">
            <a:avLst/>
          </a:prstGeom>
        </p:spPr>
      </p:pic>
    </p:spTree>
    <p:extLst>
      <p:ext uri="{BB962C8B-B14F-4D97-AF65-F5344CB8AC3E}">
        <p14:creationId xmlns:p14="http://schemas.microsoft.com/office/powerpoint/2010/main" val="421236532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5"/>
        <p:cNvGrpSpPr/>
        <p:nvPr/>
      </p:nvGrpSpPr>
      <p:grpSpPr>
        <a:xfrm>
          <a:off x="0" y="0"/>
          <a:ext cx="0" cy="0"/>
          <a:chOff x="0" y="0"/>
          <a:chExt cx="0" cy="0"/>
        </a:xfrm>
      </p:grpSpPr>
      <p:sp>
        <p:nvSpPr>
          <p:cNvPr id="2506" name="Google Shape;2506;p59"/>
          <p:cNvSpPr txBox="1">
            <a:spLocks noGrp="1"/>
          </p:cNvSpPr>
          <p:nvPr>
            <p:ph type="title"/>
          </p:nvPr>
        </p:nvSpPr>
        <p:spPr>
          <a:xfrm>
            <a:off x="720000" y="557784"/>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AGENDA</a:t>
            </a:r>
            <a:endParaRPr dirty="0">
              <a:solidFill>
                <a:schemeClr val="lt2"/>
              </a:solidFill>
            </a:endParaRPr>
          </a:p>
        </p:txBody>
      </p:sp>
      <p:grpSp>
        <p:nvGrpSpPr>
          <p:cNvPr id="2507" name="Google Shape;2507;p59"/>
          <p:cNvGrpSpPr/>
          <p:nvPr/>
        </p:nvGrpSpPr>
        <p:grpSpPr>
          <a:xfrm>
            <a:off x="994392" y="1156567"/>
            <a:ext cx="4719444" cy="3137779"/>
            <a:chOff x="1734600" y="1254828"/>
            <a:chExt cx="4569562" cy="2664102"/>
          </a:xfrm>
        </p:grpSpPr>
        <p:cxnSp>
          <p:nvCxnSpPr>
            <p:cNvPr id="2508" name="Google Shape;2508;p59"/>
            <p:cNvCxnSpPr/>
            <p:nvPr/>
          </p:nvCxnSpPr>
          <p:spPr>
            <a:xfrm rot="10800000" flipH="1">
              <a:off x="1734600" y="3252330"/>
              <a:ext cx="1755000" cy="666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2509" name="Google Shape;2509;p59"/>
            <p:cNvCxnSpPr/>
            <p:nvPr/>
          </p:nvCxnSpPr>
          <p:spPr>
            <a:xfrm rot="10800000" flipH="1">
              <a:off x="2753893" y="2585393"/>
              <a:ext cx="1755000" cy="666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2510" name="Google Shape;2510;p59"/>
            <p:cNvCxnSpPr/>
            <p:nvPr/>
          </p:nvCxnSpPr>
          <p:spPr>
            <a:xfrm rot="10800000" flipH="1">
              <a:off x="3638187" y="1921459"/>
              <a:ext cx="1755000" cy="666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2511" name="Google Shape;2511;p59"/>
            <p:cNvCxnSpPr/>
            <p:nvPr/>
          </p:nvCxnSpPr>
          <p:spPr>
            <a:xfrm rot="10800000" flipH="1">
              <a:off x="4549162" y="1254828"/>
              <a:ext cx="1755000" cy="666600"/>
            </a:xfrm>
            <a:prstGeom prst="bentConnector3">
              <a:avLst>
                <a:gd name="adj1" fmla="val 50000"/>
              </a:avLst>
            </a:prstGeom>
            <a:noFill/>
            <a:ln w="9525" cap="flat" cmpd="sng">
              <a:solidFill>
                <a:schemeClr val="dk2"/>
              </a:solidFill>
              <a:prstDash val="solid"/>
              <a:round/>
              <a:headEnd type="none" w="med" len="med"/>
              <a:tailEnd type="none" w="med" len="med"/>
            </a:ln>
          </p:spPr>
        </p:cxnSp>
      </p:grpSp>
      <p:sp>
        <p:nvSpPr>
          <p:cNvPr id="2512" name="Google Shape;2512;p59"/>
          <p:cNvSpPr txBox="1">
            <a:spLocks noGrp="1"/>
          </p:cNvSpPr>
          <p:nvPr>
            <p:ph type="title" idx="4294967295"/>
          </p:nvPr>
        </p:nvSpPr>
        <p:spPr>
          <a:xfrm>
            <a:off x="2264375" y="3693656"/>
            <a:ext cx="32187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t>Listen for specific information</a:t>
            </a:r>
            <a:endParaRPr sz="2100" dirty="0"/>
          </a:p>
        </p:txBody>
      </p:sp>
      <p:sp>
        <p:nvSpPr>
          <p:cNvPr id="2513" name="Google Shape;2513;p59"/>
          <p:cNvSpPr txBox="1">
            <a:spLocks noGrp="1"/>
          </p:cNvSpPr>
          <p:nvPr>
            <p:ph type="title" idx="4294967295"/>
          </p:nvPr>
        </p:nvSpPr>
        <p:spPr>
          <a:xfrm>
            <a:off x="3249462" y="2879087"/>
            <a:ext cx="5440996"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t>Read for specific information</a:t>
            </a:r>
            <a:endParaRPr sz="2100" dirty="0"/>
          </a:p>
        </p:txBody>
      </p:sp>
      <p:sp>
        <p:nvSpPr>
          <p:cNvPr id="2514" name="Google Shape;2514;p59"/>
          <p:cNvSpPr txBox="1">
            <a:spLocks noGrp="1"/>
          </p:cNvSpPr>
          <p:nvPr>
            <p:ph type="title" idx="4294967295"/>
          </p:nvPr>
        </p:nvSpPr>
        <p:spPr>
          <a:xfrm>
            <a:off x="4234548" y="2064519"/>
            <a:ext cx="4653420" cy="411000"/>
          </a:xfrm>
          <a:prstGeom prst="rect">
            <a:avLst/>
          </a:prstGeom>
          <a:noFill/>
          <a:ln>
            <a:noFill/>
          </a:ln>
        </p:spPr>
        <p:txBody>
          <a:bodyPr spcFirstLastPara="1" wrap="square" lIns="91425" tIns="91425" rIns="91425" bIns="91425" anchor="t" anchorCtr="0">
            <a:noAutofit/>
          </a:bodyPr>
          <a:lstStyle/>
          <a:p>
            <a:r>
              <a:rPr lang="en-US" sz="2100" dirty="0"/>
              <a:t>Use structures for expressing function</a:t>
            </a:r>
            <a:br>
              <a:rPr lang="en-US" sz="2100" dirty="0"/>
            </a:br>
            <a:endParaRPr sz="2100" dirty="0"/>
          </a:p>
        </p:txBody>
      </p:sp>
      <p:sp>
        <p:nvSpPr>
          <p:cNvPr id="2515" name="Google Shape;2515;p59"/>
          <p:cNvSpPr txBox="1">
            <a:spLocks noGrp="1"/>
          </p:cNvSpPr>
          <p:nvPr>
            <p:ph type="title" idx="4294967295"/>
          </p:nvPr>
        </p:nvSpPr>
        <p:spPr>
          <a:xfrm>
            <a:off x="5219637" y="1249950"/>
            <a:ext cx="3748798" cy="411000"/>
          </a:xfrm>
          <a:prstGeom prst="rect">
            <a:avLst/>
          </a:prstGeom>
          <a:noFill/>
          <a:ln>
            <a:noFill/>
          </a:ln>
        </p:spPr>
        <p:txBody>
          <a:bodyPr spcFirstLastPara="1" wrap="square" lIns="91425" tIns="91425" rIns="91425" bIns="91425" anchor="t" anchorCtr="0">
            <a:noAutofit/>
          </a:bodyPr>
          <a:lstStyle/>
          <a:p>
            <a:r>
              <a:rPr lang="en-US" sz="2100" dirty="0"/>
              <a:t>Learn subject specific vocabulary</a:t>
            </a:r>
            <a:br>
              <a:rPr lang="en-US" sz="2100" dirty="0"/>
            </a:br>
            <a:endParaRPr sz="2100" dirty="0"/>
          </a:p>
        </p:txBody>
      </p:sp>
      <p:pic>
        <p:nvPicPr>
          <p:cNvPr id="2516" name="Google Shape;2516;p59"/>
          <p:cNvPicPr preferRelativeResize="0"/>
          <p:nvPr/>
        </p:nvPicPr>
        <p:blipFill rotWithShape="1">
          <a:blip r:embed="rId3">
            <a:alphaModFix/>
          </a:blip>
          <a:srcRect l="12492" t="18400" r="12342" b="12005"/>
          <a:stretch/>
        </p:blipFill>
        <p:spPr>
          <a:xfrm flipH="1">
            <a:off x="8255570" y="3274570"/>
            <a:ext cx="1452025" cy="1344366"/>
          </a:xfrm>
          <a:prstGeom prst="rect">
            <a:avLst/>
          </a:prstGeom>
          <a:noFill/>
          <a:ln>
            <a:noFill/>
          </a:ln>
        </p:spPr>
      </p:pic>
      <p:grpSp>
        <p:nvGrpSpPr>
          <p:cNvPr id="2517" name="Google Shape;2517;p59"/>
          <p:cNvGrpSpPr/>
          <p:nvPr/>
        </p:nvGrpSpPr>
        <p:grpSpPr>
          <a:xfrm rot="-1669547">
            <a:off x="826238" y="1185330"/>
            <a:ext cx="1769107" cy="1795659"/>
            <a:chOff x="7374951" y="493051"/>
            <a:chExt cx="1769049" cy="1795600"/>
          </a:xfrm>
        </p:grpSpPr>
        <p:pic>
          <p:nvPicPr>
            <p:cNvPr id="2518" name="Google Shape;2518;p59"/>
            <p:cNvPicPr preferRelativeResize="0"/>
            <p:nvPr/>
          </p:nvPicPr>
          <p:blipFill rotWithShape="1">
            <a:blip r:embed="rId4">
              <a:alphaModFix/>
            </a:blip>
            <a:srcRect t="6061" b="8687"/>
            <a:stretch/>
          </p:blipFill>
          <p:spPr>
            <a:xfrm rot="7611348">
              <a:off x="7589821" y="787373"/>
              <a:ext cx="1339308" cy="1206956"/>
            </a:xfrm>
            <a:prstGeom prst="rect">
              <a:avLst/>
            </a:prstGeom>
            <a:noFill/>
            <a:ln>
              <a:noFill/>
            </a:ln>
            <a:effectLst>
              <a:outerShdw blurRad="142875" dist="76200" dir="5400000" algn="bl" rotWithShape="0">
                <a:srgbClr val="0E6790">
                  <a:alpha val="82000"/>
                </a:srgbClr>
              </a:outerShdw>
            </a:effectLst>
          </p:spPr>
        </p:pic>
        <p:grpSp>
          <p:nvGrpSpPr>
            <p:cNvPr id="2519" name="Google Shape;2519;p59"/>
            <p:cNvGrpSpPr/>
            <p:nvPr/>
          </p:nvGrpSpPr>
          <p:grpSpPr>
            <a:xfrm>
              <a:off x="8164220" y="1199575"/>
              <a:ext cx="615289" cy="284475"/>
              <a:chOff x="1791515" y="444625"/>
              <a:chExt cx="963345" cy="284475"/>
            </a:xfrm>
          </p:grpSpPr>
          <p:sp>
            <p:nvSpPr>
              <p:cNvPr id="2520" name="Google Shape;2520;p59"/>
              <p:cNvSpPr/>
              <p:nvPr/>
            </p:nvSpPr>
            <p:spPr>
              <a:xfrm>
                <a:off x="1791515" y="444625"/>
                <a:ext cx="952475" cy="171400"/>
              </a:xfrm>
              <a:custGeom>
                <a:avLst/>
                <a:gdLst/>
                <a:ahLst/>
                <a:cxnLst/>
                <a:rect l="l" t="t" r="r" b="b"/>
                <a:pathLst>
                  <a:path w="38099" h="6856" extrusionOk="0">
                    <a:moveTo>
                      <a:pt x="4866" y="0"/>
                    </a:moveTo>
                    <a:cubicBezTo>
                      <a:pt x="4374" y="106"/>
                      <a:pt x="2724" y="299"/>
                      <a:pt x="1914" y="635"/>
                    </a:cubicBezTo>
                    <a:cubicBezTo>
                      <a:pt x="1104" y="971"/>
                      <a:pt x="72" y="1509"/>
                      <a:pt x="7" y="2017"/>
                    </a:cubicBezTo>
                    <a:cubicBezTo>
                      <a:pt x="-58" y="2525"/>
                      <a:pt x="356" y="3111"/>
                      <a:pt x="1522" y="3683"/>
                    </a:cubicBezTo>
                    <a:cubicBezTo>
                      <a:pt x="2688" y="4255"/>
                      <a:pt x="4341" y="4925"/>
                      <a:pt x="7004" y="5448"/>
                    </a:cubicBezTo>
                    <a:cubicBezTo>
                      <a:pt x="9667" y="5971"/>
                      <a:pt x="13671" y="6689"/>
                      <a:pt x="17501" y="6820"/>
                    </a:cubicBezTo>
                    <a:cubicBezTo>
                      <a:pt x="21331" y="6951"/>
                      <a:pt x="26638" y="6713"/>
                      <a:pt x="29983" y="6232"/>
                    </a:cubicBezTo>
                    <a:cubicBezTo>
                      <a:pt x="33328" y="5751"/>
                      <a:pt x="36399" y="4608"/>
                      <a:pt x="37572" y="3933"/>
                    </a:cubicBezTo>
                    <a:cubicBezTo>
                      <a:pt x="38746" y="3259"/>
                      <a:pt x="37686" y="2578"/>
                      <a:pt x="37024" y="2185"/>
                    </a:cubicBezTo>
                    <a:cubicBezTo>
                      <a:pt x="36363" y="1792"/>
                      <a:pt x="34173" y="1675"/>
                      <a:pt x="33603" y="1573"/>
                    </a:cubicBezTo>
                  </a:path>
                </a:pathLst>
              </a:custGeom>
              <a:noFill/>
              <a:ln w="9525" cap="flat" cmpd="sng">
                <a:solidFill>
                  <a:srgbClr val="0E6790"/>
                </a:solidFill>
                <a:prstDash val="solid"/>
                <a:round/>
                <a:headEnd type="none" w="med" len="med"/>
                <a:tailEnd type="none" w="med" len="med"/>
              </a:ln>
            </p:spPr>
          </p:sp>
          <p:sp>
            <p:nvSpPr>
              <p:cNvPr id="2521" name="Google Shape;2521;p59"/>
              <p:cNvSpPr/>
              <p:nvPr/>
            </p:nvSpPr>
            <p:spPr>
              <a:xfrm>
                <a:off x="1916285" y="509750"/>
                <a:ext cx="831400" cy="165625"/>
              </a:xfrm>
              <a:custGeom>
                <a:avLst/>
                <a:gdLst/>
                <a:ahLst/>
                <a:cxnLst/>
                <a:rect l="l" t="t" r="r" b="b"/>
                <a:pathLst>
                  <a:path w="33256" h="6625" extrusionOk="0">
                    <a:moveTo>
                      <a:pt x="5019" y="0"/>
                    </a:moveTo>
                    <a:cubicBezTo>
                      <a:pt x="4595" y="90"/>
                      <a:pt x="3305" y="244"/>
                      <a:pt x="2475" y="542"/>
                    </a:cubicBezTo>
                    <a:cubicBezTo>
                      <a:pt x="1645" y="840"/>
                      <a:pt x="218" y="1302"/>
                      <a:pt x="37" y="1787"/>
                    </a:cubicBezTo>
                    <a:cubicBezTo>
                      <a:pt x="-144" y="2272"/>
                      <a:pt x="349" y="2881"/>
                      <a:pt x="1387" y="3453"/>
                    </a:cubicBezTo>
                    <a:cubicBezTo>
                      <a:pt x="2425" y="4025"/>
                      <a:pt x="3895" y="4695"/>
                      <a:pt x="6265" y="5218"/>
                    </a:cubicBezTo>
                    <a:cubicBezTo>
                      <a:pt x="8635" y="5741"/>
                      <a:pt x="12198" y="6459"/>
                      <a:pt x="15606" y="6590"/>
                    </a:cubicBezTo>
                    <a:cubicBezTo>
                      <a:pt x="19014" y="6721"/>
                      <a:pt x="23860" y="6476"/>
                      <a:pt x="26715" y="6002"/>
                    </a:cubicBezTo>
                    <a:cubicBezTo>
                      <a:pt x="29570" y="5528"/>
                      <a:pt x="31749" y="4433"/>
                      <a:pt x="32735" y="3747"/>
                    </a:cubicBezTo>
                    <a:cubicBezTo>
                      <a:pt x="33721" y="3061"/>
                      <a:pt x="33089" y="2274"/>
                      <a:pt x="32630" y="1885"/>
                    </a:cubicBezTo>
                    <a:cubicBezTo>
                      <a:pt x="32171" y="1497"/>
                      <a:pt x="30423" y="1494"/>
                      <a:pt x="29981" y="1416"/>
                    </a:cubicBezTo>
                  </a:path>
                </a:pathLst>
              </a:custGeom>
              <a:noFill/>
              <a:ln w="9525" cap="flat" cmpd="sng">
                <a:solidFill>
                  <a:srgbClr val="0E6790"/>
                </a:solidFill>
                <a:prstDash val="solid"/>
                <a:round/>
                <a:headEnd type="none" w="med" len="med"/>
                <a:tailEnd type="none" w="med" len="med"/>
              </a:ln>
            </p:spPr>
          </p:sp>
          <p:sp>
            <p:nvSpPr>
              <p:cNvPr id="2522" name="Google Shape;2522;p59"/>
              <p:cNvSpPr/>
              <p:nvPr/>
            </p:nvSpPr>
            <p:spPr>
              <a:xfrm>
                <a:off x="1989061" y="553875"/>
                <a:ext cx="765800" cy="175225"/>
              </a:xfrm>
              <a:custGeom>
                <a:avLst/>
                <a:gdLst/>
                <a:ahLst/>
                <a:cxnLst/>
                <a:rect l="l" t="t" r="r" b="b"/>
                <a:pathLst>
                  <a:path w="30632" h="7009" extrusionOk="0">
                    <a:moveTo>
                      <a:pt x="4765" y="0"/>
                    </a:moveTo>
                    <a:cubicBezTo>
                      <a:pt x="4309" y="100"/>
                      <a:pt x="2822" y="240"/>
                      <a:pt x="2031" y="602"/>
                    </a:cubicBezTo>
                    <a:cubicBezTo>
                      <a:pt x="1241" y="964"/>
                      <a:pt x="149" y="1632"/>
                      <a:pt x="22" y="2171"/>
                    </a:cubicBezTo>
                    <a:cubicBezTo>
                      <a:pt x="-105" y="2710"/>
                      <a:pt x="311" y="3265"/>
                      <a:pt x="1267" y="3837"/>
                    </a:cubicBezTo>
                    <a:cubicBezTo>
                      <a:pt x="2224" y="4409"/>
                      <a:pt x="3577" y="5079"/>
                      <a:pt x="5761" y="5602"/>
                    </a:cubicBezTo>
                    <a:cubicBezTo>
                      <a:pt x="7945" y="6125"/>
                      <a:pt x="11229" y="6843"/>
                      <a:pt x="14369" y="6974"/>
                    </a:cubicBezTo>
                    <a:cubicBezTo>
                      <a:pt x="17509" y="7105"/>
                      <a:pt x="21972" y="6860"/>
                      <a:pt x="24602" y="6386"/>
                    </a:cubicBezTo>
                    <a:cubicBezTo>
                      <a:pt x="27232" y="5912"/>
                      <a:pt x="29241" y="4817"/>
                      <a:pt x="30149" y="4131"/>
                    </a:cubicBezTo>
                    <a:cubicBezTo>
                      <a:pt x="31057" y="3445"/>
                      <a:pt x="30483" y="2698"/>
                      <a:pt x="30052" y="2269"/>
                    </a:cubicBezTo>
                    <a:cubicBezTo>
                      <a:pt x="29622" y="1841"/>
                      <a:pt x="27980" y="1678"/>
                      <a:pt x="27566" y="1560"/>
                    </a:cubicBezTo>
                  </a:path>
                </a:pathLst>
              </a:custGeom>
              <a:noFill/>
              <a:ln w="9525" cap="flat" cmpd="sng">
                <a:solidFill>
                  <a:srgbClr val="0E6790"/>
                </a:solidFill>
                <a:prstDash val="solid"/>
                <a:round/>
                <a:headEnd type="none" w="med" len="med"/>
                <a:tailEnd type="none" w="med" len="med"/>
              </a:ln>
            </p:spPr>
          </p:sp>
        </p:grpSp>
      </p:grpSp>
      <p:sp>
        <p:nvSpPr>
          <p:cNvPr id="2523" name="Google Shape;2523;p59"/>
          <p:cNvSpPr/>
          <p:nvPr/>
        </p:nvSpPr>
        <p:spPr>
          <a:xfrm>
            <a:off x="2735388" y="2857004"/>
            <a:ext cx="441000" cy="502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9"/>
          <p:cNvSpPr/>
          <p:nvPr/>
        </p:nvSpPr>
        <p:spPr>
          <a:xfrm>
            <a:off x="3644500" y="2083246"/>
            <a:ext cx="441000" cy="502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9"/>
          <p:cNvSpPr/>
          <p:nvPr/>
        </p:nvSpPr>
        <p:spPr>
          <a:xfrm>
            <a:off x="4586933" y="1311734"/>
            <a:ext cx="441000" cy="502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9"/>
          <p:cNvSpPr/>
          <p:nvPr/>
        </p:nvSpPr>
        <p:spPr>
          <a:xfrm>
            <a:off x="1679968" y="3712476"/>
            <a:ext cx="441000" cy="5028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1" name="Google Shape;2531;p59"/>
          <p:cNvPicPr preferRelativeResize="0"/>
          <p:nvPr/>
        </p:nvPicPr>
        <p:blipFill rotWithShape="1">
          <a:blip r:embed="rId5">
            <a:alphaModFix/>
          </a:blip>
          <a:srcRect t="4915"/>
          <a:stretch/>
        </p:blipFill>
        <p:spPr>
          <a:xfrm>
            <a:off x="7015478" y="3880150"/>
            <a:ext cx="667273" cy="634500"/>
          </a:xfrm>
          <a:prstGeom prst="rect">
            <a:avLst/>
          </a:prstGeom>
          <a:noFill/>
          <a:ln>
            <a:noFill/>
          </a:ln>
          <a:effectLst>
            <a:outerShdw blurRad="142875" dist="76200" dir="5460000" algn="bl" rotWithShape="0">
              <a:schemeClr val="dk1">
                <a:alpha val="75000"/>
              </a:schemeClr>
            </a:outerShdw>
          </a:effectLst>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6"/>
        <p:cNvGrpSpPr/>
        <p:nvPr/>
      </p:nvGrpSpPr>
      <p:grpSpPr>
        <a:xfrm>
          <a:off x="0" y="0"/>
          <a:ext cx="0" cy="0"/>
          <a:chOff x="0" y="0"/>
          <a:chExt cx="0" cy="0"/>
        </a:xfrm>
      </p:grpSpPr>
      <p:sp>
        <p:nvSpPr>
          <p:cNvPr id="2807" name="Google Shape;2807;p69"/>
          <p:cNvSpPr txBox="1">
            <a:spLocks noGrp="1"/>
          </p:cNvSpPr>
          <p:nvPr>
            <p:ph type="title"/>
          </p:nvPr>
        </p:nvSpPr>
        <p:spPr>
          <a:xfrm>
            <a:off x="720000" y="557784"/>
            <a:ext cx="7704000" cy="35899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2060"/>
                </a:solidFill>
              </a:rPr>
              <a:t>Your home task is to answer the questions in written form.</a:t>
            </a:r>
            <a:br>
              <a:rPr lang="en-US" sz="2000" dirty="0">
                <a:solidFill>
                  <a:schemeClr val="lt2"/>
                </a:solidFill>
              </a:rPr>
            </a:br>
            <a:br>
              <a:rPr lang="en-US" sz="2000" dirty="0">
                <a:solidFill>
                  <a:schemeClr val="lt2"/>
                </a:solidFill>
              </a:rPr>
            </a:br>
            <a:r>
              <a:rPr lang="en-US" sz="2000" dirty="0">
                <a:solidFill>
                  <a:schemeClr val="lt2"/>
                </a:solidFill>
              </a:rPr>
              <a:t>1. What are in your opinion the most urgent computer problems?</a:t>
            </a:r>
            <a:br>
              <a:rPr lang="en-US" sz="2000" dirty="0">
                <a:solidFill>
                  <a:schemeClr val="lt2"/>
                </a:solidFill>
              </a:rPr>
            </a:br>
            <a:br>
              <a:rPr lang="en-US" sz="2000" dirty="0">
                <a:solidFill>
                  <a:schemeClr val="lt2"/>
                </a:solidFill>
              </a:rPr>
            </a:br>
            <a:r>
              <a:rPr lang="en-US" sz="2000" dirty="0">
                <a:solidFill>
                  <a:schemeClr val="lt2"/>
                </a:solidFill>
              </a:rPr>
              <a:t>2. Give characteristics of your own computer components and try to describe a model of future computer. </a:t>
            </a:r>
            <a:endParaRPr sz="2000" dirty="0">
              <a:solidFill>
                <a:schemeClr val="lt2"/>
              </a:solidFill>
            </a:endParaRPr>
          </a:p>
        </p:txBody>
      </p:sp>
      <p:pic>
        <p:nvPicPr>
          <p:cNvPr id="2809" name="Google Shape;2809;p69"/>
          <p:cNvPicPr preferRelativeResize="0"/>
          <p:nvPr/>
        </p:nvPicPr>
        <p:blipFill rotWithShape="1">
          <a:blip r:embed="rId3">
            <a:alphaModFix/>
          </a:blip>
          <a:srcRect t="4915"/>
          <a:stretch/>
        </p:blipFill>
        <p:spPr>
          <a:xfrm>
            <a:off x="4572000" y="4513725"/>
            <a:ext cx="1276536" cy="1213775"/>
          </a:xfrm>
          <a:prstGeom prst="rect">
            <a:avLst/>
          </a:prstGeom>
          <a:noFill/>
          <a:ln>
            <a:noFill/>
          </a:ln>
        </p:spPr>
      </p:pic>
      <p:grpSp>
        <p:nvGrpSpPr>
          <p:cNvPr id="2" name="Google Shape;2810;p69"/>
          <p:cNvGrpSpPr/>
          <p:nvPr/>
        </p:nvGrpSpPr>
        <p:grpSpPr>
          <a:xfrm rot="2339829" flipH="1">
            <a:off x="8171232" y="1082175"/>
            <a:ext cx="1769100" cy="1795652"/>
            <a:chOff x="7374951" y="493051"/>
            <a:chExt cx="1769049" cy="1795600"/>
          </a:xfrm>
        </p:grpSpPr>
        <p:pic>
          <p:nvPicPr>
            <p:cNvPr id="2811" name="Google Shape;2811;p69"/>
            <p:cNvPicPr preferRelativeResize="0"/>
            <p:nvPr/>
          </p:nvPicPr>
          <p:blipFill rotWithShape="1">
            <a:blip r:embed="rId4">
              <a:alphaModFix/>
            </a:blip>
            <a:srcRect t="6061" b="8687"/>
            <a:stretch/>
          </p:blipFill>
          <p:spPr>
            <a:xfrm rot="7611348">
              <a:off x="7589821" y="787373"/>
              <a:ext cx="1339308" cy="1206956"/>
            </a:xfrm>
            <a:prstGeom prst="rect">
              <a:avLst/>
            </a:prstGeom>
            <a:noFill/>
            <a:ln>
              <a:noFill/>
            </a:ln>
            <a:effectLst>
              <a:outerShdw blurRad="142875" dist="76200" dir="5400000" algn="bl" rotWithShape="0">
                <a:srgbClr val="0E6790">
                  <a:alpha val="82000"/>
                </a:srgbClr>
              </a:outerShdw>
            </a:effectLst>
          </p:spPr>
        </p:pic>
        <p:grpSp>
          <p:nvGrpSpPr>
            <p:cNvPr id="3" name="Google Shape;2812;p69"/>
            <p:cNvGrpSpPr/>
            <p:nvPr/>
          </p:nvGrpSpPr>
          <p:grpSpPr>
            <a:xfrm>
              <a:off x="8164220" y="1199575"/>
              <a:ext cx="615289" cy="284475"/>
              <a:chOff x="1791515" y="444625"/>
              <a:chExt cx="963345" cy="284475"/>
            </a:xfrm>
          </p:grpSpPr>
          <p:sp>
            <p:nvSpPr>
              <p:cNvPr id="2813" name="Google Shape;2813;p69"/>
              <p:cNvSpPr/>
              <p:nvPr/>
            </p:nvSpPr>
            <p:spPr>
              <a:xfrm>
                <a:off x="1791515" y="444625"/>
                <a:ext cx="952475" cy="171400"/>
              </a:xfrm>
              <a:custGeom>
                <a:avLst/>
                <a:gdLst/>
                <a:ahLst/>
                <a:cxnLst/>
                <a:rect l="l" t="t" r="r" b="b"/>
                <a:pathLst>
                  <a:path w="38099" h="6856" extrusionOk="0">
                    <a:moveTo>
                      <a:pt x="4866" y="0"/>
                    </a:moveTo>
                    <a:cubicBezTo>
                      <a:pt x="4374" y="106"/>
                      <a:pt x="2724" y="299"/>
                      <a:pt x="1914" y="635"/>
                    </a:cubicBezTo>
                    <a:cubicBezTo>
                      <a:pt x="1104" y="971"/>
                      <a:pt x="72" y="1509"/>
                      <a:pt x="7" y="2017"/>
                    </a:cubicBezTo>
                    <a:cubicBezTo>
                      <a:pt x="-58" y="2525"/>
                      <a:pt x="356" y="3111"/>
                      <a:pt x="1522" y="3683"/>
                    </a:cubicBezTo>
                    <a:cubicBezTo>
                      <a:pt x="2688" y="4255"/>
                      <a:pt x="4341" y="4925"/>
                      <a:pt x="7004" y="5448"/>
                    </a:cubicBezTo>
                    <a:cubicBezTo>
                      <a:pt x="9667" y="5971"/>
                      <a:pt x="13671" y="6689"/>
                      <a:pt x="17501" y="6820"/>
                    </a:cubicBezTo>
                    <a:cubicBezTo>
                      <a:pt x="21331" y="6951"/>
                      <a:pt x="26638" y="6713"/>
                      <a:pt x="29983" y="6232"/>
                    </a:cubicBezTo>
                    <a:cubicBezTo>
                      <a:pt x="33328" y="5751"/>
                      <a:pt x="36399" y="4608"/>
                      <a:pt x="37572" y="3933"/>
                    </a:cubicBezTo>
                    <a:cubicBezTo>
                      <a:pt x="38746" y="3259"/>
                      <a:pt x="37686" y="2578"/>
                      <a:pt x="37024" y="2185"/>
                    </a:cubicBezTo>
                    <a:cubicBezTo>
                      <a:pt x="36363" y="1792"/>
                      <a:pt x="34173" y="1675"/>
                      <a:pt x="33603" y="1573"/>
                    </a:cubicBezTo>
                  </a:path>
                </a:pathLst>
              </a:custGeom>
              <a:noFill/>
              <a:ln w="9525" cap="flat" cmpd="sng">
                <a:solidFill>
                  <a:srgbClr val="0E6790"/>
                </a:solidFill>
                <a:prstDash val="solid"/>
                <a:round/>
                <a:headEnd type="none" w="med" len="med"/>
                <a:tailEnd type="none" w="med" len="med"/>
              </a:ln>
            </p:spPr>
          </p:sp>
          <p:sp>
            <p:nvSpPr>
              <p:cNvPr id="2814" name="Google Shape;2814;p69"/>
              <p:cNvSpPr/>
              <p:nvPr/>
            </p:nvSpPr>
            <p:spPr>
              <a:xfrm>
                <a:off x="1916285" y="509750"/>
                <a:ext cx="831400" cy="165625"/>
              </a:xfrm>
              <a:custGeom>
                <a:avLst/>
                <a:gdLst/>
                <a:ahLst/>
                <a:cxnLst/>
                <a:rect l="l" t="t" r="r" b="b"/>
                <a:pathLst>
                  <a:path w="33256" h="6625" extrusionOk="0">
                    <a:moveTo>
                      <a:pt x="5019" y="0"/>
                    </a:moveTo>
                    <a:cubicBezTo>
                      <a:pt x="4595" y="90"/>
                      <a:pt x="3305" y="244"/>
                      <a:pt x="2475" y="542"/>
                    </a:cubicBezTo>
                    <a:cubicBezTo>
                      <a:pt x="1645" y="840"/>
                      <a:pt x="218" y="1302"/>
                      <a:pt x="37" y="1787"/>
                    </a:cubicBezTo>
                    <a:cubicBezTo>
                      <a:pt x="-144" y="2272"/>
                      <a:pt x="349" y="2881"/>
                      <a:pt x="1387" y="3453"/>
                    </a:cubicBezTo>
                    <a:cubicBezTo>
                      <a:pt x="2425" y="4025"/>
                      <a:pt x="3895" y="4695"/>
                      <a:pt x="6265" y="5218"/>
                    </a:cubicBezTo>
                    <a:cubicBezTo>
                      <a:pt x="8635" y="5741"/>
                      <a:pt x="12198" y="6459"/>
                      <a:pt x="15606" y="6590"/>
                    </a:cubicBezTo>
                    <a:cubicBezTo>
                      <a:pt x="19014" y="6721"/>
                      <a:pt x="23860" y="6476"/>
                      <a:pt x="26715" y="6002"/>
                    </a:cubicBezTo>
                    <a:cubicBezTo>
                      <a:pt x="29570" y="5528"/>
                      <a:pt x="31749" y="4433"/>
                      <a:pt x="32735" y="3747"/>
                    </a:cubicBezTo>
                    <a:cubicBezTo>
                      <a:pt x="33721" y="3061"/>
                      <a:pt x="33089" y="2274"/>
                      <a:pt x="32630" y="1885"/>
                    </a:cubicBezTo>
                    <a:cubicBezTo>
                      <a:pt x="32171" y="1497"/>
                      <a:pt x="30423" y="1494"/>
                      <a:pt x="29981" y="1416"/>
                    </a:cubicBezTo>
                  </a:path>
                </a:pathLst>
              </a:custGeom>
              <a:noFill/>
              <a:ln w="9525" cap="flat" cmpd="sng">
                <a:solidFill>
                  <a:srgbClr val="0E6790"/>
                </a:solidFill>
                <a:prstDash val="solid"/>
                <a:round/>
                <a:headEnd type="none" w="med" len="med"/>
                <a:tailEnd type="none" w="med" len="med"/>
              </a:ln>
            </p:spPr>
          </p:sp>
          <p:sp>
            <p:nvSpPr>
              <p:cNvPr id="2815" name="Google Shape;2815;p69"/>
              <p:cNvSpPr/>
              <p:nvPr/>
            </p:nvSpPr>
            <p:spPr>
              <a:xfrm>
                <a:off x="1989061" y="553875"/>
                <a:ext cx="765800" cy="175225"/>
              </a:xfrm>
              <a:custGeom>
                <a:avLst/>
                <a:gdLst/>
                <a:ahLst/>
                <a:cxnLst/>
                <a:rect l="l" t="t" r="r" b="b"/>
                <a:pathLst>
                  <a:path w="30632" h="7009" extrusionOk="0">
                    <a:moveTo>
                      <a:pt x="4765" y="0"/>
                    </a:moveTo>
                    <a:cubicBezTo>
                      <a:pt x="4309" y="100"/>
                      <a:pt x="2822" y="240"/>
                      <a:pt x="2031" y="602"/>
                    </a:cubicBezTo>
                    <a:cubicBezTo>
                      <a:pt x="1241" y="964"/>
                      <a:pt x="149" y="1632"/>
                      <a:pt x="22" y="2171"/>
                    </a:cubicBezTo>
                    <a:cubicBezTo>
                      <a:pt x="-105" y="2710"/>
                      <a:pt x="311" y="3265"/>
                      <a:pt x="1267" y="3837"/>
                    </a:cubicBezTo>
                    <a:cubicBezTo>
                      <a:pt x="2224" y="4409"/>
                      <a:pt x="3577" y="5079"/>
                      <a:pt x="5761" y="5602"/>
                    </a:cubicBezTo>
                    <a:cubicBezTo>
                      <a:pt x="7945" y="6125"/>
                      <a:pt x="11229" y="6843"/>
                      <a:pt x="14369" y="6974"/>
                    </a:cubicBezTo>
                    <a:cubicBezTo>
                      <a:pt x="17509" y="7105"/>
                      <a:pt x="21972" y="6860"/>
                      <a:pt x="24602" y="6386"/>
                    </a:cubicBezTo>
                    <a:cubicBezTo>
                      <a:pt x="27232" y="5912"/>
                      <a:pt x="29241" y="4817"/>
                      <a:pt x="30149" y="4131"/>
                    </a:cubicBezTo>
                    <a:cubicBezTo>
                      <a:pt x="31057" y="3445"/>
                      <a:pt x="30483" y="2698"/>
                      <a:pt x="30052" y="2269"/>
                    </a:cubicBezTo>
                    <a:cubicBezTo>
                      <a:pt x="29622" y="1841"/>
                      <a:pt x="27980" y="1678"/>
                      <a:pt x="27566" y="1560"/>
                    </a:cubicBezTo>
                  </a:path>
                </a:pathLst>
              </a:custGeom>
              <a:noFill/>
              <a:ln w="9525" cap="flat" cmpd="sng">
                <a:solidFill>
                  <a:srgbClr val="0E6790"/>
                </a:solidFill>
                <a:prstDash val="solid"/>
                <a:round/>
                <a:headEnd type="none" w="med" len="med"/>
                <a:tailEnd type="none" w="med" len="med"/>
              </a:ln>
            </p:spPr>
          </p:sp>
        </p:grpSp>
      </p:grpSp>
      <p:pic>
        <p:nvPicPr>
          <p:cNvPr id="2816" name="Google Shape;2816;p69"/>
          <p:cNvPicPr preferRelativeResize="0"/>
          <p:nvPr/>
        </p:nvPicPr>
        <p:blipFill rotWithShape="1">
          <a:blip r:embed="rId5">
            <a:alphaModFix/>
          </a:blip>
          <a:srcRect l="12492" t="18400" r="12342" b="12005"/>
          <a:stretch/>
        </p:blipFill>
        <p:spPr>
          <a:xfrm>
            <a:off x="-881300" y="2918870"/>
            <a:ext cx="1452025" cy="1344366"/>
          </a:xfrm>
          <a:prstGeom prst="rect">
            <a:avLst/>
          </a:prstGeom>
          <a:noFill/>
          <a:ln>
            <a:noFill/>
          </a:ln>
        </p:spPr>
      </p:pic>
    </p:spTree>
  </p:cSld>
  <p:clrMapOvr>
    <a:masterClrMapping/>
  </p:clrMapOvr>
  <p:transition spd="med">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0"/>
        <p:cNvGrpSpPr/>
        <p:nvPr/>
      </p:nvGrpSpPr>
      <p:grpSpPr>
        <a:xfrm>
          <a:off x="0" y="0"/>
          <a:ext cx="0" cy="0"/>
          <a:chOff x="0" y="0"/>
          <a:chExt cx="0" cy="0"/>
        </a:xfrm>
      </p:grpSpPr>
      <p:sp>
        <p:nvSpPr>
          <p:cNvPr id="2821" name="Google Shape;2821;p70"/>
          <p:cNvSpPr txBox="1">
            <a:spLocks noGrp="1"/>
          </p:cNvSpPr>
          <p:nvPr>
            <p:ph type="ctrTitle"/>
          </p:nvPr>
        </p:nvSpPr>
        <p:spPr>
          <a:xfrm>
            <a:off x="1611975" y="813625"/>
            <a:ext cx="5919900" cy="105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a:t>
            </a:r>
            <a:endParaRPr/>
          </a:p>
        </p:txBody>
      </p:sp>
      <p:sp>
        <p:nvSpPr>
          <p:cNvPr id="2822" name="Google Shape;2822;p70"/>
          <p:cNvSpPr txBox="1">
            <a:spLocks noGrp="1"/>
          </p:cNvSpPr>
          <p:nvPr>
            <p:ph type="subTitle" idx="1"/>
          </p:nvPr>
        </p:nvSpPr>
        <p:spPr>
          <a:xfrm>
            <a:off x="2777775" y="1936150"/>
            <a:ext cx="3588300" cy="12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Do you have any questions?</a:t>
            </a:r>
            <a:endParaRPr sz="2800" dirty="0"/>
          </a:p>
          <a:p>
            <a:pPr marL="0" lvl="0" indent="0" algn="ctr" rtl="0">
              <a:spcBef>
                <a:spcPts val="0"/>
              </a:spcBef>
              <a:spcAft>
                <a:spcPts val="0"/>
              </a:spcAft>
              <a:buNone/>
            </a:pPr>
            <a:endParaRPr dirty="0"/>
          </a:p>
        </p:txBody>
      </p:sp>
      <p:pic>
        <p:nvPicPr>
          <p:cNvPr id="2824" name="Google Shape;2824;p70"/>
          <p:cNvPicPr preferRelativeResize="0"/>
          <p:nvPr/>
        </p:nvPicPr>
        <p:blipFill rotWithShape="1">
          <a:blip r:embed="rId3">
            <a:alphaModFix/>
          </a:blip>
          <a:srcRect t="4915"/>
          <a:stretch/>
        </p:blipFill>
        <p:spPr>
          <a:xfrm>
            <a:off x="-656939" y="1068400"/>
            <a:ext cx="2203990" cy="2095650"/>
          </a:xfrm>
          <a:prstGeom prst="rect">
            <a:avLst/>
          </a:prstGeom>
          <a:noFill/>
          <a:ln>
            <a:noFill/>
          </a:ln>
        </p:spPr>
      </p:pic>
      <p:pic>
        <p:nvPicPr>
          <p:cNvPr id="2825" name="Google Shape;2825;p70"/>
          <p:cNvPicPr preferRelativeResize="0"/>
          <p:nvPr/>
        </p:nvPicPr>
        <p:blipFill rotWithShape="1">
          <a:blip r:embed="rId4">
            <a:alphaModFix/>
          </a:blip>
          <a:srcRect l="12492" t="18400" r="12342" b="12005"/>
          <a:stretch/>
        </p:blipFill>
        <p:spPr>
          <a:xfrm>
            <a:off x="8120898" y="-498777"/>
            <a:ext cx="2020875" cy="1871026"/>
          </a:xfrm>
          <a:prstGeom prst="rect">
            <a:avLst/>
          </a:prstGeom>
          <a:noFill/>
          <a:ln>
            <a:noFill/>
          </a:ln>
        </p:spPr>
      </p:pic>
      <p:sp>
        <p:nvSpPr>
          <p:cNvPr id="2826" name="Google Shape;2826;p70"/>
          <p:cNvSpPr/>
          <p:nvPr/>
        </p:nvSpPr>
        <p:spPr>
          <a:xfrm>
            <a:off x="1481550" y="1148956"/>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0"/>
          <p:cNvSpPr/>
          <p:nvPr/>
        </p:nvSpPr>
        <p:spPr>
          <a:xfrm>
            <a:off x="7387950" y="1148956"/>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8" name="Google Shape;2828;p70"/>
          <p:cNvGrpSpPr/>
          <p:nvPr/>
        </p:nvGrpSpPr>
        <p:grpSpPr>
          <a:xfrm flipH="1">
            <a:off x="6885238" y="3073538"/>
            <a:ext cx="1235670" cy="1050349"/>
            <a:chOff x="7598377" y="3330050"/>
            <a:chExt cx="1235670" cy="1050349"/>
          </a:xfrm>
        </p:grpSpPr>
        <p:pic>
          <p:nvPicPr>
            <p:cNvPr id="2829" name="Google Shape;2829;p70"/>
            <p:cNvPicPr preferRelativeResize="0"/>
            <p:nvPr/>
          </p:nvPicPr>
          <p:blipFill rotWithShape="1">
            <a:blip r:embed="rId3">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2830" name="Google Shape;2830;p70"/>
            <p:cNvGrpSpPr/>
            <p:nvPr/>
          </p:nvGrpSpPr>
          <p:grpSpPr>
            <a:xfrm>
              <a:off x="7598377" y="3676569"/>
              <a:ext cx="1235670" cy="445305"/>
              <a:chOff x="2011449" y="446025"/>
              <a:chExt cx="785500" cy="283075"/>
            </a:xfrm>
          </p:grpSpPr>
          <p:sp>
            <p:nvSpPr>
              <p:cNvPr id="2831" name="Google Shape;2831;p70"/>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2832" name="Google Shape;2832;p70"/>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2833" name="Google Shape;2833;p70"/>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pic>
        <p:nvPicPr>
          <p:cNvPr id="2834" name="Google Shape;2834;p70"/>
          <p:cNvPicPr preferRelativeResize="0"/>
          <p:nvPr/>
        </p:nvPicPr>
        <p:blipFill rotWithShape="1">
          <a:blip r:embed="rId3">
            <a:alphaModFix/>
          </a:blip>
          <a:srcRect t="4915"/>
          <a:stretch/>
        </p:blipFill>
        <p:spPr>
          <a:xfrm>
            <a:off x="1289328" y="3365825"/>
            <a:ext cx="667273" cy="634500"/>
          </a:xfrm>
          <a:prstGeom prst="rect">
            <a:avLst/>
          </a:prstGeom>
          <a:noFill/>
          <a:ln>
            <a:noFill/>
          </a:ln>
          <a:effectLst>
            <a:outerShdw blurRad="142875" dist="76200" dir="5460000" algn="bl" rotWithShape="0">
              <a:schemeClr val="dk1">
                <a:alpha val="75000"/>
              </a:schemeClr>
            </a:outerShdw>
          </a:effectLst>
        </p:spPr>
      </p:pic>
      <p:pic>
        <p:nvPicPr>
          <p:cNvPr id="2835" name="Google Shape;2835;p70"/>
          <p:cNvPicPr preferRelativeResize="0"/>
          <p:nvPr/>
        </p:nvPicPr>
        <p:blipFill rotWithShape="1">
          <a:blip r:embed="rId5">
            <a:alphaModFix/>
          </a:blip>
          <a:srcRect t="12710" b="5862"/>
          <a:stretch/>
        </p:blipFill>
        <p:spPr>
          <a:xfrm rot="8316157">
            <a:off x="8033052" y="688949"/>
            <a:ext cx="1792124" cy="1459248"/>
          </a:xfrm>
          <a:prstGeom prst="rect">
            <a:avLst/>
          </a:prstGeom>
          <a:noFill/>
          <a:ln>
            <a:noFill/>
          </a:ln>
          <a:effectLst>
            <a:outerShdw blurRad="85725" dist="95250" dir="5460000" algn="bl" rotWithShape="0">
              <a:schemeClr val="dk1">
                <a:alpha val="63000"/>
              </a:schemeClr>
            </a:outerShdw>
          </a:effectLst>
        </p:spPr>
      </p:pic>
      <p:pic>
        <p:nvPicPr>
          <p:cNvPr id="7170" name="Picture 2" descr="C:\Users\My Home Computer\Desktop\images.jfif"/>
          <p:cNvPicPr>
            <a:picLocks noChangeAspect="1" noChangeArrowheads="1"/>
          </p:cNvPicPr>
          <p:nvPr/>
        </p:nvPicPr>
        <p:blipFill>
          <a:blip r:embed="rId6"/>
          <a:srcRect/>
          <a:stretch>
            <a:fillRect/>
          </a:stretch>
        </p:blipFill>
        <p:spPr bwMode="auto">
          <a:xfrm>
            <a:off x="2336799" y="2968978"/>
            <a:ext cx="4151741" cy="18220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30" name="Google Shape;1830;p37"/>
          <p:cNvSpPr txBox="1">
            <a:spLocks noGrp="1"/>
          </p:cNvSpPr>
          <p:nvPr>
            <p:ph type="title"/>
          </p:nvPr>
        </p:nvSpPr>
        <p:spPr>
          <a:xfrm>
            <a:off x="720000" y="557784"/>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talk about these questions!</a:t>
            </a:r>
            <a:endParaRPr dirty="0">
              <a:solidFill>
                <a:schemeClr val="lt2"/>
              </a:solidFill>
            </a:endParaRPr>
          </a:p>
        </p:txBody>
      </p:sp>
      <p:sp>
        <p:nvSpPr>
          <p:cNvPr id="1832" name="Google Shape;1832;p37"/>
          <p:cNvSpPr txBox="1"/>
          <p:nvPr/>
        </p:nvSpPr>
        <p:spPr>
          <a:xfrm>
            <a:off x="719999" y="1565453"/>
            <a:ext cx="5051693" cy="2921394"/>
          </a:xfrm>
          <a:prstGeom prst="rect">
            <a:avLst/>
          </a:prstGeom>
          <a:noFill/>
          <a:ln>
            <a:noFill/>
          </a:ln>
        </p:spPr>
        <p:txBody>
          <a:bodyPr spcFirstLastPara="1" wrap="square" lIns="91425" tIns="91425" rIns="91425" bIns="91425" anchor="ctr" anchorCtr="0">
            <a:noAutofit/>
          </a:bodyPr>
          <a:lstStyle/>
          <a:p>
            <a:pPr marL="342900" lvl="0" indent="-342900" algn="l" rtl="0">
              <a:spcBef>
                <a:spcPts val="0"/>
              </a:spcBef>
              <a:spcAft>
                <a:spcPts val="0"/>
              </a:spcAft>
            </a:pPr>
            <a:r>
              <a:rPr lang="en" sz="3200" dirty="0">
                <a:solidFill>
                  <a:schemeClr val="dk1"/>
                </a:solidFill>
                <a:latin typeface="Arimo"/>
                <a:ea typeface="Arimo"/>
                <a:cs typeface="Arimo"/>
                <a:sym typeface="Arimo"/>
              </a:rPr>
              <a:t>1. How have computer monitors improved over time? </a:t>
            </a:r>
          </a:p>
          <a:p>
            <a:pPr marL="342900" lvl="0" indent="-342900" algn="l" rtl="0">
              <a:spcBef>
                <a:spcPts val="0"/>
              </a:spcBef>
              <a:spcAft>
                <a:spcPts val="0"/>
              </a:spcAft>
            </a:pPr>
            <a:r>
              <a:rPr lang="en" sz="3200" dirty="0">
                <a:solidFill>
                  <a:schemeClr val="dk1"/>
                </a:solidFill>
                <a:latin typeface="Arimo"/>
                <a:ea typeface="Arimo"/>
                <a:cs typeface="Arimo"/>
                <a:sym typeface="Arimo"/>
              </a:rPr>
              <a:t>2. What is the purpose of a frame buffer?</a:t>
            </a:r>
            <a:endParaRPr sz="3200" dirty="0">
              <a:solidFill>
                <a:schemeClr val="dk1"/>
              </a:solidFill>
              <a:latin typeface="Arimo"/>
              <a:ea typeface="Arimo"/>
              <a:cs typeface="Arimo"/>
              <a:sym typeface="Arimo"/>
            </a:endParaRPr>
          </a:p>
          <a:p>
            <a:pPr marL="457200" lvl="0" indent="-292100" algn="l" rtl="0">
              <a:spcBef>
                <a:spcPts val="1600"/>
              </a:spcBef>
              <a:spcAft>
                <a:spcPts val="0"/>
              </a:spcAft>
              <a:buClr>
                <a:schemeClr val="dk1"/>
              </a:buClr>
              <a:buSzPts val="1000"/>
              <a:buFont typeface="Arimo"/>
              <a:buChar char="●"/>
            </a:pPr>
            <a:endParaRPr dirty="0">
              <a:solidFill>
                <a:schemeClr val="dk1"/>
              </a:solidFill>
              <a:latin typeface="Arimo"/>
              <a:ea typeface="Arimo"/>
              <a:cs typeface="Arimo"/>
              <a:sym typeface="Arimo"/>
            </a:endParaRPr>
          </a:p>
        </p:txBody>
      </p:sp>
      <p:pic>
        <p:nvPicPr>
          <p:cNvPr id="1833" name="Google Shape;1833;p37"/>
          <p:cNvPicPr preferRelativeResize="0"/>
          <p:nvPr/>
        </p:nvPicPr>
        <p:blipFill rotWithShape="1">
          <a:blip r:embed="rId3">
            <a:alphaModFix/>
          </a:blip>
          <a:srcRect l="12492" t="18400" r="12342" b="12005"/>
          <a:stretch/>
        </p:blipFill>
        <p:spPr>
          <a:xfrm>
            <a:off x="8507750" y="1312733"/>
            <a:ext cx="1452025" cy="1344366"/>
          </a:xfrm>
          <a:prstGeom prst="rect">
            <a:avLst/>
          </a:prstGeom>
          <a:noFill/>
          <a:ln>
            <a:noFill/>
          </a:ln>
        </p:spPr>
      </p:pic>
      <p:grpSp>
        <p:nvGrpSpPr>
          <p:cNvPr id="1834" name="Google Shape;1834;p37"/>
          <p:cNvGrpSpPr/>
          <p:nvPr/>
        </p:nvGrpSpPr>
        <p:grpSpPr>
          <a:xfrm>
            <a:off x="6019706" y="2378375"/>
            <a:ext cx="1357902" cy="1147378"/>
            <a:chOff x="2011449" y="225750"/>
            <a:chExt cx="790213" cy="667702"/>
          </a:xfrm>
        </p:grpSpPr>
        <p:pic>
          <p:nvPicPr>
            <p:cNvPr id="1835" name="Google Shape;1835;p37"/>
            <p:cNvPicPr preferRelativeResize="0"/>
            <p:nvPr/>
          </p:nvPicPr>
          <p:blipFill rotWithShape="1">
            <a:blip r:embed="rId4">
              <a:alphaModFix/>
            </a:blip>
            <a:srcRect t="4915"/>
            <a:stretch/>
          </p:blipFill>
          <p:spPr>
            <a:xfrm>
              <a:off x="2099438" y="225750"/>
              <a:ext cx="702225" cy="667702"/>
            </a:xfrm>
            <a:prstGeom prst="rect">
              <a:avLst/>
            </a:prstGeom>
            <a:noFill/>
            <a:ln>
              <a:noFill/>
            </a:ln>
            <a:effectLst>
              <a:outerShdw blurRad="157163" dist="104775" dir="3180000" algn="bl" rotWithShape="0">
                <a:srgbClr val="0E6790">
                  <a:alpha val="62000"/>
                </a:srgbClr>
              </a:outerShdw>
            </a:effectLst>
          </p:spPr>
        </p:pic>
        <p:grpSp>
          <p:nvGrpSpPr>
            <p:cNvPr id="1836" name="Google Shape;1836;p37"/>
            <p:cNvGrpSpPr/>
            <p:nvPr/>
          </p:nvGrpSpPr>
          <p:grpSpPr>
            <a:xfrm>
              <a:off x="2011449" y="446025"/>
              <a:ext cx="785500" cy="283075"/>
              <a:chOff x="2011449" y="446025"/>
              <a:chExt cx="785500" cy="283075"/>
            </a:xfrm>
          </p:grpSpPr>
          <p:sp>
            <p:nvSpPr>
              <p:cNvPr id="1837" name="Google Shape;1837;p37"/>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38" name="Google Shape;1838;p37"/>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39" name="Google Shape;1839;p37"/>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Tree>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sp>
        <p:nvSpPr>
          <p:cNvPr id="3458" name="Google Shape;3458;p72"/>
          <p:cNvSpPr txBox="1">
            <a:spLocks noGrp="1"/>
          </p:cNvSpPr>
          <p:nvPr>
            <p:ph type="body" idx="4294967295"/>
          </p:nvPr>
        </p:nvSpPr>
        <p:spPr>
          <a:xfrm>
            <a:off x="743550" y="1174500"/>
            <a:ext cx="7656900" cy="616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dirty="0"/>
          </a:p>
        </p:txBody>
      </p:sp>
      <p:pic>
        <p:nvPicPr>
          <p:cNvPr id="3459" name="Google Shape;3459;p72"/>
          <p:cNvPicPr preferRelativeResize="0"/>
          <p:nvPr/>
        </p:nvPicPr>
        <p:blipFill rotWithShape="1">
          <a:blip r:embed="rId3">
            <a:alphaModFix/>
          </a:blip>
          <a:srcRect l="-6950" t="27137" r="6949" b="22157"/>
          <a:stretch/>
        </p:blipFill>
        <p:spPr>
          <a:xfrm>
            <a:off x="503650" y="2096375"/>
            <a:ext cx="1486626" cy="806149"/>
          </a:xfrm>
          <a:prstGeom prst="rect">
            <a:avLst/>
          </a:prstGeom>
          <a:noFill/>
          <a:ln>
            <a:noFill/>
          </a:ln>
        </p:spPr>
      </p:pic>
      <p:pic>
        <p:nvPicPr>
          <p:cNvPr id="3460" name="Google Shape;3460;p72"/>
          <p:cNvPicPr preferRelativeResize="0"/>
          <p:nvPr/>
        </p:nvPicPr>
        <p:blipFill rotWithShape="1">
          <a:blip r:embed="rId4">
            <a:alphaModFix/>
          </a:blip>
          <a:srcRect l="5942" t="23003" r="4827" b="22342"/>
          <a:stretch/>
        </p:blipFill>
        <p:spPr>
          <a:xfrm>
            <a:off x="3692950" y="2096363"/>
            <a:ext cx="1553175" cy="950773"/>
          </a:xfrm>
          <a:prstGeom prst="rect">
            <a:avLst/>
          </a:prstGeom>
          <a:noFill/>
          <a:ln>
            <a:noFill/>
          </a:ln>
        </p:spPr>
      </p:pic>
      <p:pic>
        <p:nvPicPr>
          <p:cNvPr id="3461" name="Google Shape;3461;p72"/>
          <p:cNvPicPr preferRelativeResize="0"/>
          <p:nvPr/>
        </p:nvPicPr>
        <p:blipFill rotWithShape="1">
          <a:blip r:embed="rId5">
            <a:alphaModFix/>
          </a:blip>
          <a:srcRect l="7208" t="7248" r="17935" b="4785"/>
          <a:stretch/>
        </p:blipFill>
        <p:spPr>
          <a:xfrm>
            <a:off x="5387800" y="2029325"/>
            <a:ext cx="1892350" cy="2222574"/>
          </a:xfrm>
          <a:prstGeom prst="rect">
            <a:avLst/>
          </a:prstGeom>
          <a:noFill/>
          <a:ln>
            <a:noFill/>
          </a:ln>
        </p:spPr>
      </p:pic>
      <p:pic>
        <p:nvPicPr>
          <p:cNvPr id="3462" name="Google Shape;3462;p72"/>
          <p:cNvPicPr preferRelativeResize="0"/>
          <p:nvPr/>
        </p:nvPicPr>
        <p:blipFill rotWithShape="1">
          <a:blip r:embed="rId6">
            <a:alphaModFix/>
          </a:blip>
          <a:srcRect t="14196" r="8784" b="26702"/>
          <a:stretch/>
        </p:blipFill>
        <p:spPr>
          <a:xfrm>
            <a:off x="3545425" y="3198900"/>
            <a:ext cx="1627201" cy="1053673"/>
          </a:xfrm>
          <a:prstGeom prst="rect">
            <a:avLst/>
          </a:prstGeom>
          <a:noFill/>
          <a:ln>
            <a:noFill/>
          </a:ln>
        </p:spPr>
      </p:pic>
      <p:pic>
        <p:nvPicPr>
          <p:cNvPr id="3463" name="Google Shape;3463;p72"/>
          <p:cNvPicPr preferRelativeResize="0"/>
          <p:nvPr/>
        </p:nvPicPr>
        <p:blipFill rotWithShape="1">
          <a:blip r:embed="rId7">
            <a:alphaModFix/>
          </a:blip>
          <a:srcRect l="14738" t="10857" r="5808" b="20029"/>
          <a:stretch/>
        </p:blipFill>
        <p:spPr>
          <a:xfrm>
            <a:off x="1525625" y="2940225"/>
            <a:ext cx="1553175" cy="1350249"/>
          </a:xfrm>
          <a:prstGeom prst="rect">
            <a:avLst/>
          </a:prstGeom>
          <a:noFill/>
          <a:ln>
            <a:noFill/>
          </a:ln>
        </p:spPr>
      </p:pic>
      <p:pic>
        <p:nvPicPr>
          <p:cNvPr id="3464" name="Google Shape;3464;p72"/>
          <p:cNvPicPr preferRelativeResize="0"/>
          <p:nvPr/>
        </p:nvPicPr>
        <p:blipFill rotWithShape="1">
          <a:blip r:embed="rId8">
            <a:alphaModFix/>
          </a:blip>
          <a:srcRect t="11529" r="15110" b="8348"/>
          <a:stretch/>
        </p:blipFill>
        <p:spPr>
          <a:xfrm>
            <a:off x="7103700" y="2978800"/>
            <a:ext cx="1204100" cy="1135823"/>
          </a:xfrm>
          <a:prstGeom prst="rect">
            <a:avLst/>
          </a:prstGeom>
          <a:noFill/>
          <a:ln>
            <a:noFill/>
          </a:ln>
        </p:spPr>
      </p:pic>
      <p:pic>
        <p:nvPicPr>
          <p:cNvPr id="1026" name="Picture 2" descr="C:\Users\My Home Computer\Desktop\images.jfif"/>
          <p:cNvPicPr>
            <a:picLocks noChangeAspect="1" noChangeArrowheads="1"/>
          </p:cNvPicPr>
          <p:nvPr/>
        </p:nvPicPr>
        <p:blipFill>
          <a:blip r:embed="rId9"/>
          <a:srcRect/>
          <a:stretch>
            <a:fillRect/>
          </a:stretch>
        </p:blipFill>
        <p:spPr bwMode="auto">
          <a:xfrm>
            <a:off x="563270" y="555954"/>
            <a:ext cx="8288122" cy="3964839"/>
          </a:xfrm>
          <a:prstGeom prst="rect">
            <a:avLst/>
          </a:prstGeom>
          <a:ln>
            <a:noFill/>
          </a:ln>
          <a:effectLst>
            <a:softEdge rad="112500"/>
          </a:effectLst>
        </p:spPr>
      </p:pic>
      <p:sp>
        <p:nvSpPr>
          <p:cNvPr id="11" name="TextBox 10"/>
          <p:cNvSpPr txBox="1"/>
          <p:nvPr/>
        </p:nvSpPr>
        <p:spPr>
          <a:xfrm>
            <a:off x="5896051" y="3986784"/>
            <a:ext cx="2765146" cy="584775"/>
          </a:xfrm>
          <a:prstGeom prst="rect">
            <a:avLst/>
          </a:prstGeom>
          <a:noFill/>
        </p:spPr>
        <p:txBody>
          <a:bodyPr wrap="square" rtlCol="0">
            <a:spAutoFit/>
          </a:bodyPr>
          <a:lstStyle/>
          <a:p>
            <a:r>
              <a:rPr lang="en-US" sz="3200" dirty="0">
                <a:solidFill>
                  <a:schemeClr val="accent4"/>
                </a:solidFill>
              </a:rPr>
              <a:t>CRT monitor</a:t>
            </a:r>
            <a:endParaRPr lang="ru-RU" sz="3200" dirty="0">
              <a:solidFill>
                <a:schemeClr val="accent4"/>
              </a:solidFill>
            </a:endParaRPr>
          </a:p>
        </p:txBody>
      </p:sp>
    </p:spTree>
  </p:cSld>
  <p:clrMapOvr>
    <a:masterClrMapping/>
  </p:clrMapOvr>
  <p:transition spd="med">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40"/>
          <p:cNvSpPr txBox="1">
            <a:spLocks noGrp="1"/>
          </p:cNvSpPr>
          <p:nvPr>
            <p:ph type="subTitle" idx="1"/>
          </p:nvPr>
        </p:nvSpPr>
        <p:spPr>
          <a:xfrm rot="213">
            <a:off x="2145900" y="3067350"/>
            <a:ext cx="485220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This can be the part of the presentation where you introduce yourself, write your email…</a:t>
            </a:r>
            <a:endParaRPr/>
          </a:p>
        </p:txBody>
      </p:sp>
      <p:sp>
        <p:nvSpPr>
          <p:cNvPr id="1883" name="Google Shape;1883;p40"/>
          <p:cNvSpPr txBox="1">
            <a:spLocks noGrp="1"/>
          </p:cNvSpPr>
          <p:nvPr>
            <p:ph type="title"/>
          </p:nvPr>
        </p:nvSpPr>
        <p:spPr>
          <a:xfrm>
            <a:off x="1200150" y="1422700"/>
            <a:ext cx="6743700" cy="16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r>
            <a:r>
              <a:rPr lang="en" dirty="0">
                <a:solidFill>
                  <a:schemeClr val="lt2"/>
                </a:solidFill>
              </a:rPr>
              <a:t>O</a:t>
            </a:r>
            <a:r>
              <a:rPr lang="en" dirty="0"/>
              <a:t>A!</a:t>
            </a:r>
            <a:endParaRPr dirty="0"/>
          </a:p>
        </p:txBody>
      </p:sp>
      <p:grpSp>
        <p:nvGrpSpPr>
          <p:cNvPr id="2" name="Google Shape;1884;p40"/>
          <p:cNvGrpSpPr/>
          <p:nvPr/>
        </p:nvGrpSpPr>
        <p:grpSpPr>
          <a:xfrm>
            <a:off x="7598377" y="3330050"/>
            <a:ext cx="1235670" cy="1050349"/>
            <a:chOff x="7598377" y="3330050"/>
            <a:chExt cx="1235670" cy="1050349"/>
          </a:xfrm>
        </p:grpSpPr>
        <p:pic>
          <p:nvPicPr>
            <p:cNvPr id="1885" name="Google Shape;1885;p40"/>
            <p:cNvPicPr preferRelativeResize="0"/>
            <p:nvPr/>
          </p:nvPicPr>
          <p:blipFill rotWithShape="1">
            <a:blip r:embed="rId3">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3" name="Google Shape;1886;p40"/>
            <p:cNvGrpSpPr/>
            <p:nvPr/>
          </p:nvGrpSpPr>
          <p:grpSpPr>
            <a:xfrm>
              <a:off x="7598377" y="3676569"/>
              <a:ext cx="1235670" cy="445305"/>
              <a:chOff x="2011449" y="446025"/>
              <a:chExt cx="785500" cy="283075"/>
            </a:xfrm>
          </p:grpSpPr>
          <p:sp>
            <p:nvSpPr>
              <p:cNvPr id="1887" name="Google Shape;1887;p40"/>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88" name="Google Shape;1888;p40"/>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89" name="Google Shape;1889;p40"/>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1890" name="Google Shape;1890;p4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1" name="Google Shape;1891;p4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2" name="Google Shape;1892;p4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893" name="Google Shape;1893;p4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pic>
        <p:nvPicPr>
          <p:cNvPr id="1894" name="Google Shape;1894;p40"/>
          <p:cNvPicPr preferRelativeResize="0"/>
          <p:nvPr/>
        </p:nvPicPr>
        <p:blipFill rotWithShape="1">
          <a:blip r:embed="rId4">
            <a:alphaModFix/>
          </a:blip>
          <a:srcRect l="12492" t="18400" r="12342" b="12005"/>
          <a:stretch/>
        </p:blipFill>
        <p:spPr>
          <a:xfrm>
            <a:off x="8669425" y="831149"/>
            <a:ext cx="1004049" cy="929601"/>
          </a:xfrm>
          <a:prstGeom prst="rect">
            <a:avLst/>
          </a:prstGeom>
          <a:noFill/>
          <a:ln>
            <a:noFill/>
          </a:ln>
        </p:spPr>
      </p:pic>
      <p:sp>
        <p:nvSpPr>
          <p:cNvPr id="1895" name="Google Shape;1895;p40"/>
          <p:cNvSpPr/>
          <p:nvPr/>
        </p:nvSpPr>
        <p:spPr>
          <a:xfrm>
            <a:off x="1460425"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7482300"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C:\Users\My Home Computer\Desktop\Без названия.jfif"/>
          <p:cNvPicPr>
            <a:picLocks noChangeAspect="1" noChangeArrowheads="1"/>
          </p:cNvPicPr>
          <p:nvPr/>
        </p:nvPicPr>
        <p:blipFill>
          <a:blip r:embed="rId5"/>
          <a:srcRect/>
          <a:stretch>
            <a:fillRect/>
          </a:stretch>
        </p:blipFill>
        <p:spPr bwMode="auto">
          <a:xfrm>
            <a:off x="1104595" y="599846"/>
            <a:ext cx="6541618" cy="3584448"/>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5698541" y="4023360"/>
            <a:ext cx="2428646" cy="461665"/>
          </a:xfrm>
          <a:prstGeom prst="rect">
            <a:avLst/>
          </a:prstGeom>
          <a:noFill/>
        </p:spPr>
        <p:txBody>
          <a:bodyPr wrap="square" rtlCol="0">
            <a:spAutoFit/>
          </a:bodyPr>
          <a:lstStyle/>
          <a:p>
            <a:r>
              <a:rPr lang="en-US" sz="2400" b="1" dirty="0"/>
              <a:t>LCD </a:t>
            </a:r>
            <a:endParaRPr lang="ru-RU" sz="2400" b="1" dirty="0"/>
          </a:p>
        </p:txBody>
      </p:sp>
      <p:sp>
        <p:nvSpPr>
          <p:cNvPr id="19" name="TextBox 18"/>
          <p:cNvSpPr txBox="1"/>
          <p:nvPr/>
        </p:nvSpPr>
        <p:spPr>
          <a:xfrm>
            <a:off x="5537606" y="4433012"/>
            <a:ext cx="3906317" cy="461665"/>
          </a:xfrm>
          <a:prstGeom prst="rect">
            <a:avLst/>
          </a:prstGeom>
          <a:noFill/>
        </p:spPr>
        <p:txBody>
          <a:bodyPr wrap="square" rtlCol="0">
            <a:spAutoFit/>
          </a:bodyPr>
          <a:lstStyle/>
          <a:p>
            <a:r>
              <a:rPr lang="en-US" sz="2400" dirty="0"/>
              <a:t>Liquid crystal tube</a:t>
            </a:r>
            <a:endParaRPr lang="ru-RU" sz="2400" dirty="0"/>
          </a:p>
        </p:txBody>
      </p:sp>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40"/>
          <p:cNvSpPr txBox="1">
            <a:spLocks noGrp="1"/>
          </p:cNvSpPr>
          <p:nvPr>
            <p:ph type="subTitle" idx="1"/>
          </p:nvPr>
        </p:nvSpPr>
        <p:spPr>
          <a:xfrm rot="213">
            <a:off x="2145900" y="3067350"/>
            <a:ext cx="485220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This can be the part of the presentation where you introduce yourself, write your email…</a:t>
            </a:r>
            <a:endParaRPr/>
          </a:p>
        </p:txBody>
      </p:sp>
      <p:sp>
        <p:nvSpPr>
          <p:cNvPr id="1883" name="Google Shape;1883;p40"/>
          <p:cNvSpPr txBox="1">
            <a:spLocks noGrp="1"/>
          </p:cNvSpPr>
          <p:nvPr>
            <p:ph type="title"/>
          </p:nvPr>
        </p:nvSpPr>
        <p:spPr>
          <a:xfrm>
            <a:off x="1200150" y="1422700"/>
            <a:ext cx="6743700" cy="16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r>
            <a:r>
              <a:rPr lang="en" dirty="0">
                <a:solidFill>
                  <a:schemeClr val="lt2"/>
                </a:solidFill>
              </a:rPr>
              <a:t>O</a:t>
            </a:r>
            <a:r>
              <a:rPr lang="en" dirty="0"/>
              <a:t>A!</a:t>
            </a:r>
            <a:endParaRPr dirty="0"/>
          </a:p>
        </p:txBody>
      </p:sp>
      <p:grpSp>
        <p:nvGrpSpPr>
          <p:cNvPr id="2" name="Google Shape;1884;p40"/>
          <p:cNvGrpSpPr/>
          <p:nvPr/>
        </p:nvGrpSpPr>
        <p:grpSpPr>
          <a:xfrm>
            <a:off x="7598377" y="3330050"/>
            <a:ext cx="1235670" cy="1050349"/>
            <a:chOff x="7598377" y="3330050"/>
            <a:chExt cx="1235670" cy="1050349"/>
          </a:xfrm>
        </p:grpSpPr>
        <p:pic>
          <p:nvPicPr>
            <p:cNvPr id="1885" name="Google Shape;1885;p40"/>
            <p:cNvPicPr preferRelativeResize="0"/>
            <p:nvPr/>
          </p:nvPicPr>
          <p:blipFill rotWithShape="1">
            <a:blip r:embed="rId3">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3" name="Google Shape;1886;p40"/>
            <p:cNvGrpSpPr/>
            <p:nvPr/>
          </p:nvGrpSpPr>
          <p:grpSpPr>
            <a:xfrm>
              <a:off x="7598377" y="3676569"/>
              <a:ext cx="1235670" cy="445305"/>
              <a:chOff x="2011449" y="446025"/>
              <a:chExt cx="785500" cy="283075"/>
            </a:xfrm>
          </p:grpSpPr>
          <p:sp>
            <p:nvSpPr>
              <p:cNvPr id="1887" name="Google Shape;1887;p40"/>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88" name="Google Shape;1888;p40"/>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89" name="Google Shape;1889;p40"/>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1890" name="Google Shape;1890;p4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1" name="Google Shape;1891;p4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2" name="Google Shape;1892;p4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893" name="Google Shape;1893;p4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pic>
        <p:nvPicPr>
          <p:cNvPr id="1894" name="Google Shape;1894;p40"/>
          <p:cNvPicPr preferRelativeResize="0"/>
          <p:nvPr/>
        </p:nvPicPr>
        <p:blipFill rotWithShape="1">
          <a:blip r:embed="rId4">
            <a:alphaModFix/>
          </a:blip>
          <a:srcRect l="12492" t="18400" r="12342" b="12005"/>
          <a:stretch/>
        </p:blipFill>
        <p:spPr>
          <a:xfrm>
            <a:off x="8669425" y="831149"/>
            <a:ext cx="1004049" cy="929601"/>
          </a:xfrm>
          <a:prstGeom prst="rect">
            <a:avLst/>
          </a:prstGeom>
          <a:noFill/>
          <a:ln>
            <a:noFill/>
          </a:ln>
        </p:spPr>
      </p:pic>
      <p:sp>
        <p:nvSpPr>
          <p:cNvPr id="1895" name="Google Shape;1895;p40"/>
          <p:cNvSpPr/>
          <p:nvPr/>
        </p:nvSpPr>
        <p:spPr>
          <a:xfrm>
            <a:off x="1460425"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7482300"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C:\Users\My Home Computer\Desktop\istockphoto-1329757247-170667a.jpg"/>
          <p:cNvPicPr>
            <a:picLocks noChangeAspect="1" noChangeArrowheads="1"/>
          </p:cNvPicPr>
          <p:nvPr/>
        </p:nvPicPr>
        <p:blipFill>
          <a:blip r:embed="rId5"/>
          <a:srcRect/>
          <a:stretch>
            <a:fillRect/>
          </a:stretch>
        </p:blipFill>
        <p:spPr bwMode="auto">
          <a:xfrm>
            <a:off x="555957" y="671744"/>
            <a:ext cx="7095742" cy="3658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p:nvPr/>
        </p:nvSpPr>
        <p:spPr>
          <a:xfrm>
            <a:off x="4813402" y="3613709"/>
            <a:ext cx="2823667" cy="523220"/>
          </a:xfrm>
          <a:prstGeom prst="rect">
            <a:avLst/>
          </a:prstGeom>
          <a:noFill/>
        </p:spPr>
        <p:txBody>
          <a:bodyPr wrap="square" rtlCol="0">
            <a:spAutoFit/>
          </a:bodyPr>
          <a:lstStyle/>
          <a:p>
            <a:r>
              <a:rPr lang="en-US" sz="2800" b="1" dirty="0">
                <a:solidFill>
                  <a:schemeClr val="accent4"/>
                </a:solidFill>
              </a:rPr>
              <a:t>Pixel</a:t>
            </a:r>
            <a:endParaRPr lang="ru-RU" sz="2800" b="1" dirty="0">
              <a:solidFill>
                <a:schemeClr val="accent4"/>
              </a:solidFill>
            </a:endParaRPr>
          </a:p>
        </p:txBody>
      </p:sp>
    </p:spTree>
  </p:cSld>
  <p:clrMapOvr>
    <a:masterClrMapping/>
  </p:clrMapOvr>
  <p:transition spd="med">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40"/>
          <p:cNvSpPr txBox="1">
            <a:spLocks noGrp="1"/>
          </p:cNvSpPr>
          <p:nvPr>
            <p:ph type="subTitle" idx="1"/>
          </p:nvPr>
        </p:nvSpPr>
        <p:spPr>
          <a:xfrm rot="213">
            <a:off x="2145900" y="3067350"/>
            <a:ext cx="485220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This can be the part of the presentation where you introduce yourself, write your email…</a:t>
            </a:r>
            <a:endParaRPr/>
          </a:p>
        </p:txBody>
      </p:sp>
      <p:sp>
        <p:nvSpPr>
          <p:cNvPr id="1883" name="Google Shape;1883;p40"/>
          <p:cNvSpPr txBox="1">
            <a:spLocks noGrp="1"/>
          </p:cNvSpPr>
          <p:nvPr>
            <p:ph type="title"/>
          </p:nvPr>
        </p:nvSpPr>
        <p:spPr>
          <a:xfrm>
            <a:off x="1200150" y="1422700"/>
            <a:ext cx="6743700" cy="16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r>
            <a:r>
              <a:rPr lang="en" dirty="0">
                <a:solidFill>
                  <a:schemeClr val="lt2"/>
                </a:solidFill>
              </a:rPr>
              <a:t>O</a:t>
            </a:r>
            <a:r>
              <a:rPr lang="en" dirty="0"/>
              <a:t>A!</a:t>
            </a:r>
            <a:endParaRPr dirty="0"/>
          </a:p>
        </p:txBody>
      </p:sp>
      <p:grpSp>
        <p:nvGrpSpPr>
          <p:cNvPr id="2" name="Google Shape;1884;p40"/>
          <p:cNvGrpSpPr/>
          <p:nvPr/>
        </p:nvGrpSpPr>
        <p:grpSpPr>
          <a:xfrm>
            <a:off x="7598377" y="3330050"/>
            <a:ext cx="1235670" cy="1050349"/>
            <a:chOff x="7598377" y="3330050"/>
            <a:chExt cx="1235670" cy="1050349"/>
          </a:xfrm>
        </p:grpSpPr>
        <p:pic>
          <p:nvPicPr>
            <p:cNvPr id="1885" name="Google Shape;1885;p40"/>
            <p:cNvPicPr preferRelativeResize="0"/>
            <p:nvPr/>
          </p:nvPicPr>
          <p:blipFill rotWithShape="1">
            <a:blip r:embed="rId3">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3" name="Google Shape;1886;p40"/>
            <p:cNvGrpSpPr/>
            <p:nvPr/>
          </p:nvGrpSpPr>
          <p:grpSpPr>
            <a:xfrm>
              <a:off x="7598377" y="3676569"/>
              <a:ext cx="1235670" cy="445305"/>
              <a:chOff x="2011449" y="446025"/>
              <a:chExt cx="785500" cy="283075"/>
            </a:xfrm>
          </p:grpSpPr>
          <p:sp>
            <p:nvSpPr>
              <p:cNvPr id="1887" name="Google Shape;1887;p40"/>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88" name="Google Shape;1888;p40"/>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89" name="Google Shape;1889;p40"/>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1890" name="Google Shape;1890;p4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1" name="Google Shape;1891;p4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2" name="Google Shape;1892;p4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893" name="Google Shape;1893;p4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pic>
        <p:nvPicPr>
          <p:cNvPr id="1894" name="Google Shape;1894;p40"/>
          <p:cNvPicPr preferRelativeResize="0"/>
          <p:nvPr/>
        </p:nvPicPr>
        <p:blipFill rotWithShape="1">
          <a:blip r:embed="rId4">
            <a:alphaModFix/>
          </a:blip>
          <a:srcRect l="12492" t="18400" r="12342" b="12005"/>
          <a:stretch/>
        </p:blipFill>
        <p:spPr>
          <a:xfrm>
            <a:off x="8669425" y="831149"/>
            <a:ext cx="1004049" cy="929601"/>
          </a:xfrm>
          <a:prstGeom prst="rect">
            <a:avLst/>
          </a:prstGeom>
          <a:noFill/>
          <a:ln>
            <a:noFill/>
          </a:ln>
        </p:spPr>
      </p:pic>
      <p:sp>
        <p:nvSpPr>
          <p:cNvPr id="1895" name="Google Shape;1895;p40"/>
          <p:cNvSpPr/>
          <p:nvPr/>
        </p:nvSpPr>
        <p:spPr>
          <a:xfrm>
            <a:off x="1460425"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7482300"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C:\Users\My Home Computer\Desktop\330px-Sun_sbus_cgsix_framebuffer.jpg"/>
          <p:cNvPicPr>
            <a:picLocks noChangeAspect="1" noChangeArrowheads="1"/>
          </p:cNvPicPr>
          <p:nvPr/>
        </p:nvPicPr>
        <p:blipFill>
          <a:blip r:embed="rId5"/>
          <a:srcRect/>
          <a:stretch>
            <a:fillRect/>
          </a:stretch>
        </p:blipFill>
        <p:spPr bwMode="auto">
          <a:xfrm>
            <a:off x="672998" y="694944"/>
            <a:ext cx="7249364" cy="3474720"/>
          </a:xfrm>
          <a:prstGeom prst="rect">
            <a:avLst/>
          </a:prstGeom>
          <a:ln>
            <a:noFill/>
          </a:ln>
          <a:effectLst>
            <a:softEdge rad="112500"/>
          </a:effectLst>
        </p:spPr>
      </p:pic>
      <p:sp>
        <p:nvSpPr>
          <p:cNvPr id="18" name="TextBox 17"/>
          <p:cNvSpPr txBox="1"/>
          <p:nvPr/>
        </p:nvSpPr>
        <p:spPr>
          <a:xfrm>
            <a:off x="4703674" y="4279392"/>
            <a:ext cx="3547872" cy="461665"/>
          </a:xfrm>
          <a:prstGeom prst="rect">
            <a:avLst/>
          </a:prstGeom>
          <a:noFill/>
        </p:spPr>
        <p:txBody>
          <a:bodyPr wrap="square" rtlCol="0">
            <a:spAutoFit/>
          </a:bodyPr>
          <a:lstStyle/>
          <a:p>
            <a:r>
              <a:rPr lang="en-US" sz="2400" b="1" dirty="0"/>
              <a:t>Frame buffer</a:t>
            </a:r>
            <a:endParaRPr lang="ru-RU" sz="2400" b="1" dirty="0"/>
          </a:p>
        </p:txBody>
      </p:sp>
    </p:spTree>
  </p:cSld>
  <p:clrMapOvr>
    <a:masterClrMapping/>
  </p:clrMapOvr>
  <p:transition spd="med">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40"/>
          <p:cNvSpPr txBox="1">
            <a:spLocks noGrp="1"/>
          </p:cNvSpPr>
          <p:nvPr>
            <p:ph type="subTitle" idx="1"/>
          </p:nvPr>
        </p:nvSpPr>
        <p:spPr>
          <a:xfrm rot="213">
            <a:off x="2145900" y="3067350"/>
            <a:ext cx="485220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This can be the part of the presentation where you introduce yourself, write your email…</a:t>
            </a:r>
            <a:endParaRPr/>
          </a:p>
        </p:txBody>
      </p:sp>
      <p:sp>
        <p:nvSpPr>
          <p:cNvPr id="1883" name="Google Shape;1883;p40"/>
          <p:cNvSpPr txBox="1">
            <a:spLocks noGrp="1"/>
          </p:cNvSpPr>
          <p:nvPr>
            <p:ph type="title"/>
          </p:nvPr>
        </p:nvSpPr>
        <p:spPr>
          <a:xfrm>
            <a:off x="1200150" y="1422700"/>
            <a:ext cx="6743700" cy="164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r>
            <a:r>
              <a:rPr lang="en" dirty="0">
                <a:solidFill>
                  <a:schemeClr val="lt2"/>
                </a:solidFill>
              </a:rPr>
              <a:t>O</a:t>
            </a:r>
            <a:r>
              <a:rPr lang="en" dirty="0"/>
              <a:t>A!</a:t>
            </a:r>
            <a:endParaRPr dirty="0"/>
          </a:p>
        </p:txBody>
      </p:sp>
      <p:grpSp>
        <p:nvGrpSpPr>
          <p:cNvPr id="2" name="Google Shape;1884;p40"/>
          <p:cNvGrpSpPr/>
          <p:nvPr/>
        </p:nvGrpSpPr>
        <p:grpSpPr>
          <a:xfrm>
            <a:off x="7766626" y="2913083"/>
            <a:ext cx="1235670" cy="1050349"/>
            <a:chOff x="7598377" y="3330050"/>
            <a:chExt cx="1235670" cy="1050349"/>
          </a:xfrm>
        </p:grpSpPr>
        <p:pic>
          <p:nvPicPr>
            <p:cNvPr id="1885" name="Google Shape;1885;p40"/>
            <p:cNvPicPr preferRelativeResize="0"/>
            <p:nvPr/>
          </p:nvPicPr>
          <p:blipFill rotWithShape="1">
            <a:blip r:embed="rId3">
              <a:alphaModFix/>
            </a:blip>
            <a:srcRect t="4915"/>
            <a:stretch/>
          </p:blipFill>
          <p:spPr>
            <a:xfrm>
              <a:off x="7716543" y="3330050"/>
              <a:ext cx="1104651" cy="1050349"/>
            </a:xfrm>
            <a:prstGeom prst="rect">
              <a:avLst/>
            </a:prstGeom>
            <a:noFill/>
            <a:ln>
              <a:noFill/>
            </a:ln>
            <a:effectLst>
              <a:outerShdw blurRad="157163" dist="104775" dir="3180000" algn="bl" rotWithShape="0">
                <a:srgbClr val="0E6790">
                  <a:alpha val="62000"/>
                </a:srgbClr>
              </a:outerShdw>
            </a:effectLst>
          </p:spPr>
        </p:pic>
        <p:grpSp>
          <p:nvGrpSpPr>
            <p:cNvPr id="3" name="Google Shape;1886;p40"/>
            <p:cNvGrpSpPr/>
            <p:nvPr/>
          </p:nvGrpSpPr>
          <p:grpSpPr>
            <a:xfrm>
              <a:off x="7598377" y="3676569"/>
              <a:ext cx="1235670" cy="445305"/>
              <a:chOff x="2011449" y="446025"/>
              <a:chExt cx="785500" cy="283075"/>
            </a:xfrm>
          </p:grpSpPr>
          <p:sp>
            <p:nvSpPr>
              <p:cNvPr id="1887" name="Google Shape;1887;p40"/>
              <p:cNvSpPr/>
              <p:nvPr/>
            </p:nvSpPr>
            <p:spPr>
              <a:xfrm>
                <a:off x="2011449" y="446025"/>
                <a:ext cx="785500" cy="169975"/>
              </a:xfrm>
              <a:custGeom>
                <a:avLst/>
                <a:gdLst/>
                <a:ahLst/>
                <a:cxnLst/>
                <a:rect l="l" t="t" r="r" b="b"/>
                <a:pathLst>
                  <a:path w="31420" h="6799" extrusionOk="0">
                    <a:moveTo>
                      <a:pt x="5219" y="0"/>
                    </a:moveTo>
                    <a:cubicBezTo>
                      <a:pt x="4696" y="65"/>
                      <a:pt x="2948" y="65"/>
                      <a:pt x="2082" y="392"/>
                    </a:cubicBezTo>
                    <a:cubicBezTo>
                      <a:pt x="1216" y="719"/>
                      <a:pt x="154" y="1422"/>
                      <a:pt x="23" y="1961"/>
                    </a:cubicBezTo>
                    <a:cubicBezTo>
                      <a:pt x="-108" y="2500"/>
                      <a:pt x="318" y="3055"/>
                      <a:pt x="1298" y="3627"/>
                    </a:cubicBezTo>
                    <a:cubicBezTo>
                      <a:pt x="2278" y="4199"/>
                      <a:pt x="3667" y="4869"/>
                      <a:pt x="5905" y="5392"/>
                    </a:cubicBezTo>
                    <a:cubicBezTo>
                      <a:pt x="8143" y="5915"/>
                      <a:pt x="11508" y="6633"/>
                      <a:pt x="14727" y="6764"/>
                    </a:cubicBezTo>
                    <a:cubicBezTo>
                      <a:pt x="17946" y="6895"/>
                      <a:pt x="22521" y="6650"/>
                      <a:pt x="25217" y="6176"/>
                    </a:cubicBezTo>
                    <a:cubicBezTo>
                      <a:pt x="27913" y="5702"/>
                      <a:pt x="29971" y="4607"/>
                      <a:pt x="30902" y="3921"/>
                    </a:cubicBezTo>
                    <a:cubicBezTo>
                      <a:pt x="31833" y="3235"/>
                      <a:pt x="31327" y="2500"/>
                      <a:pt x="30804" y="2059"/>
                    </a:cubicBezTo>
                    <a:cubicBezTo>
                      <a:pt x="30281" y="1618"/>
                      <a:pt x="28272" y="1406"/>
                      <a:pt x="27765" y="1275"/>
                    </a:cubicBezTo>
                  </a:path>
                </a:pathLst>
              </a:custGeom>
              <a:noFill/>
              <a:ln w="9525" cap="flat" cmpd="sng">
                <a:solidFill>
                  <a:srgbClr val="0E6790"/>
                </a:solidFill>
                <a:prstDash val="solid"/>
                <a:round/>
                <a:headEnd type="none" w="med" len="med"/>
                <a:tailEnd type="none" w="med" len="med"/>
              </a:ln>
            </p:spPr>
          </p:sp>
          <p:sp>
            <p:nvSpPr>
              <p:cNvPr id="1888" name="Google Shape;1888;p40"/>
              <p:cNvSpPr/>
              <p:nvPr/>
            </p:nvSpPr>
            <p:spPr>
              <a:xfrm>
                <a:off x="2011449" y="509750"/>
                <a:ext cx="784925"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sp>
            <p:nvSpPr>
              <p:cNvPr id="1889" name="Google Shape;1889;p40"/>
              <p:cNvSpPr/>
              <p:nvPr/>
            </p:nvSpPr>
            <p:spPr>
              <a:xfrm>
                <a:off x="2011450" y="563475"/>
                <a:ext cx="765773" cy="165625"/>
              </a:xfrm>
              <a:custGeom>
                <a:avLst/>
                <a:gdLst/>
                <a:ahLst/>
                <a:cxnLst/>
                <a:rect l="l" t="t" r="r" b="b"/>
                <a:pathLst>
                  <a:path w="31397" h="6625" extrusionOk="0">
                    <a:moveTo>
                      <a:pt x="4729" y="0"/>
                    </a:moveTo>
                    <a:cubicBezTo>
                      <a:pt x="4288" y="36"/>
                      <a:pt x="2866" y="-80"/>
                      <a:pt x="2082" y="218"/>
                    </a:cubicBezTo>
                    <a:cubicBezTo>
                      <a:pt x="1298" y="516"/>
                      <a:pt x="154" y="1248"/>
                      <a:pt x="23" y="1787"/>
                    </a:cubicBezTo>
                    <a:cubicBezTo>
                      <a:pt x="-108" y="2326"/>
                      <a:pt x="318" y="2881"/>
                      <a:pt x="1298" y="3453"/>
                    </a:cubicBezTo>
                    <a:cubicBezTo>
                      <a:pt x="2278" y="4025"/>
                      <a:pt x="3667" y="4695"/>
                      <a:pt x="5905" y="5218"/>
                    </a:cubicBezTo>
                    <a:cubicBezTo>
                      <a:pt x="8143" y="5741"/>
                      <a:pt x="11508" y="6459"/>
                      <a:pt x="14727" y="6590"/>
                    </a:cubicBezTo>
                    <a:cubicBezTo>
                      <a:pt x="17946" y="6721"/>
                      <a:pt x="22521" y="6476"/>
                      <a:pt x="25217" y="6002"/>
                    </a:cubicBezTo>
                    <a:cubicBezTo>
                      <a:pt x="27913" y="5528"/>
                      <a:pt x="29971" y="4433"/>
                      <a:pt x="30902" y="3747"/>
                    </a:cubicBezTo>
                    <a:cubicBezTo>
                      <a:pt x="31833" y="3061"/>
                      <a:pt x="31245" y="2314"/>
                      <a:pt x="30804" y="1885"/>
                    </a:cubicBezTo>
                    <a:cubicBezTo>
                      <a:pt x="30363" y="1457"/>
                      <a:pt x="28680" y="1294"/>
                      <a:pt x="28255" y="1176"/>
                    </a:cubicBezTo>
                  </a:path>
                </a:pathLst>
              </a:custGeom>
              <a:noFill/>
              <a:ln w="9525" cap="flat" cmpd="sng">
                <a:solidFill>
                  <a:srgbClr val="0E6790"/>
                </a:solidFill>
                <a:prstDash val="solid"/>
                <a:round/>
                <a:headEnd type="none" w="med" len="med"/>
                <a:tailEnd type="none" w="med" len="med"/>
              </a:ln>
            </p:spPr>
          </p:sp>
        </p:grpSp>
      </p:grpSp>
      <p:sp>
        <p:nvSpPr>
          <p:cNvPr id="1890" name="Google Shape;1890;p40"/>
          <p:cNvSpPr/>
          <p:nvPr/>
        </p:nvSpPr>
        <p:spPr>
          <a:xfrm>
            <a:off x="-1391600" y="4642483"/>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1" name="Google Shape;1891;p40"/>
          <p:cNvSpPr/>
          <p:nvPr/>
        </p:nvSpPr>
        <p:spPr>
          <a:xfrm>
            <a:off x="-1426870" y="4692558"/>
            <a:ext cx="11344350" cy="350950"/>
          </a:xfrm>
          <a:custGeom>
            <a:avLst/>
            <a:gdLst/>
            <a:ahLst/>
            <a:cxnLst/>
            <a:rect l="l" t="t" r="r" b="b"/>
            <a:pathLst>
              <a:path w="453774" h="14038" extrusionOk="0">
                <a:moveTo>
                  <a:pt x="0" y="395"/>
                </a:moveTo>
                <a:cubicBezTo>
                  <a:pt x="13416" y="350"/>
                  <a:pt x="61122" y="122"/>
                  <a:pt x="80495" y="122"/>
                </a:cubicBezTo>
                <a:cubicBezTo>
                  <a:pt x="99868" y="122"/>
                  <a:pt x="108463" y="-287"/>
                  <a:pt x="116240" y="395"/>
                </a:cubicBezTo>
                <a:cubicBezTo>
                  <a:pt x="124017" y="1077"/>
                  <a:pt x="123517" y="2214"/>
                  <a:pt x="127155" y="4215"/>
                </a:cubicBezTo>
                <a:cubicBezTo>
                  <a:pt x="130793" y="6216"/>
                  <a:pt x="132112" y="10855"/>
                  <a:pt x="138069" y="12401"/>
                </a:cubicBezTo>
                <a:cubicBezTo>
                  <a:pt x="144027" y="13947"/>
                  <a:pt x="153213" y="13310"/>
                  <a:pt x="162900" y="13492"/>
                </a:cubicBezTo>
                <a:cubicBezTo>
                  <a:pt x="172587" y="13674"/>
                  <a:pt x="166310" y="13401"/>
                  <a:pt x="196189" y="13492"/>
                </a:cubicBezTo>
                <a:cubicBezTo>
                  <a:pt x="226068" y="13583"/>
                  <a:pt x="299241" y="14038"/>
                  <a:pt x="342172" y="14038"/>
                </a:cubicBezTo>
                <a:cubicBezTo>
                  <a:pt x="385103" y="14038"/>
                  <a:pt x="435174" y="13583"/>
                  <a:pt x="453774" y="13492"/>
                </a:cubicBezTo>
              </a:path>
            </a:pathLst>
          </a:custGeom>
          <a:noFill/>
          <a:ln w="9525" cap="flat" cmpd="sng">
            <a:solidFill>
              <a:schemeClr val="dk2"/>
            </a:solidFill>
            <a:prstDash val="solid"/>
            <a:round/>
            <a:headEnd type="none" w="med" len="med"/>
            <a:tailEnd type="none" w="med" len="med"/>
          </a:ln>
        </p:spPr>
      </p:sp>
      <p:sp>
        <p:nvSpPr>
          <p:cNvPr id="1892" name="Google Shape;1892;p40"/>
          <p:cNvSpPr/>
          <p:nvPr/>
        </p:nvSpPr>
        <p:spPr>
          <a:xfrm>
            <a:off x="-1630264" y="13255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sp>
        <p:nvSpPr>
          <p:cNvPr id="1893" name="Google Shape;1893;p40"/>
          <p:cNvSpPr/>
          <p:nvPr/>
        </p:nvSpPr>
        <p:spPr>
          <a:xfrm>
            <a:off x="-1596155" y="87717"/>
            <a:ext cx="11303750" cy="410925"/>
          </a:xfrm>
          <a:custGeom>
            <a:avLst/>
            <a:gdLst/>
            <a:ahLst/>
            <a:cxnLst/>
            <a:rect l="l" t="t" r="r" b="b"/>
            <a:pathLst>
              <a:path w="452150" h="16437" extrusionOk="0">
                <a:moveTo>
                  <a:pt x="452150" y="16088"/>
                </a:moveTo>
                <a:cubicBezTo>
                  <a:pt x="439106" y="16088"/>
                  <a:pt x="392114" y="16031"/>
                  <a:pt x="373887" y="16088"/>
                </a:cubicBezTo>
                <a:cubicBezTo>
                  <a:pt x="355660" y="16145"/>
                  <a:pt x="350590" y="16487"/>
                  <a:pt x="342786" y="16430"/>
                </a:cubicBezTo>
                <a:cubicBezTo>
                  <a:pt x="334982" y="16373"/>
                  <a:pt x="331565" y="16487"/>
                  <a:pt x="327065" y="15746"/>
                </a:cubicBezTo>
                <a:cubicBezTo>
                  <a:pt x="322565" y="15006"/>
                  <a:pt x="320515" y="14265"/>
                  <a:pt x="315787" y="11987"/>
                </a:cubicBezTo>
                <a:cubicBezTo>
                  <a:pt x="311059" y="9709"/>
                  <a:pt x="307528" y="4013"/>
                  <a:pt x="298699" y="2076"/>
                </a:cubicBezTo>
                <a:cubicBezTo>
                  <a:pt x="289870" y="139"/>
                  <a:pt x="293117" y="709"/>
                  <a:pt x="262814" y="367"/>
                </a:cubicBezTo>
                <a:cubicBezTo>
                  <a:pt x="232511" y="25"/>
                  <a:pt x="160685" y="82"/>
                  <a:pt x="116883" y="25"/>
                </a:cubicBezTo>
                <a:cubicBezTo>
                  <a:pt x="73081" y="-32"/>
                  <a:pt x="19481" y="25"/>
                  <a:pt x="0" y="25"/>
                </a:cubicBezTo>
              </a:path>
            </a:pathLst>
          </a:custGeom>
          <a:noFill/>
          <a:ln w="9525" cap="flat" cmpd="sng">
            <a:solidFill>
              <a:schemeClr val="dk2"/>
            </a:solidFill>
            <a:prstDash val="solid"/>
            <a:round/>
            <a:headEnd type="none" w="med" len="med"/>
            <a:tailEnd type="none" w="med" len="med"/>
          </a:ln>
        </p:spPr>
      </p:sp>
      <p:pic>
        <p:nvPicPr>
          <p:cNvPr id="1894" name="Google Shape;1894;p40"/>
          <p:cNvPicPr preferRelativeResize="0"/>
          <p:nvPr/>
        </p:nvPicPr>
        <p:blipFill rotWithShape="1">
          <a:blip r:embed="rId4">
            <a:alphaModFix/>
          </a:blip>
          <a:srcRect l="12492" t="18400" r="12342" b="12005"/>
          <a:stretch/>
        </p:blipFill>
        <p:spPr>
          <a:xfrm>
            <a:off x="8669425" y="831149"/>
            <a:ext cx="1004049" cy="929601"/>
          </a:xfrm>
          <a:prstGeom prst="rect">
            <a:avLst/>
          </a:prstGeom>
          <a:noFill/>
          <a:ln>
            <a:noFill/>
          </a:ln>
        </p:spPr>
      </p:pic>
      <p:sp>
        <p:nvSpPr>
          <p:cNvPr id="1895" name="Google Shape;1895;p40"/>
          <p:cNvSpPr/>
          <p:nvPr/>
        </p:nvSpPr>
        <p:spPr>
          <a:xfrm>
            <a:off x="1460425" y="2062750"/>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7994364" y="1740881"/>
            <a:ext cx="426900" cy="426900"/>
          </a:xfrm>
          <a:prstGeom prst="star4">
            <a:avLst>
              <a:gd name="adj" fmla="val 1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p:cNvSpPr txBox="1"/>
          <p:nvPr/>
        </p:nvSpPr>
        <p:spPr>
          <a:xfrm>
            <a:off x="5596127" y="4520794"/>
            <a:ext cx="2662733" cy="523220"/>
          </a:xfrm>
          <a:prstGeom prst="rect">
            <a:avLst/>
          </a:prstGeom>
          <a:noFill/>
        </p:spPr>
        <p:txBody>
          <a:bodyPr wrap="square" rtlCol="0">
            <a:spAutoFit/>
          </a:bodyPr>
          <a:lstStyle/>
          <a:p>
            <a:r>
              <a:rPr lang="en-US" sz="2800" b="1" dirty="0"/>
              <a:t>bitmap</a:t>
            </a:r>
            <a:endParaRPr lang="ru-RU" sz="2800" b="1" dirty="0"/>
          </a:p>
        </p:txBody>
      </p:sp>
      <p:pic>
        <p:nvPicPr>
          <p:cNvPr id="1026" name="Picture 2" descr="C:\Users\My Home Computer\Desktop\photo_2022-09-03_16-56-44.jpg"/>
          <p:cNvPicPr>
            <a:picLocks noChangeAspect="1" noChangeArrowheads="1"/>
          </p:cNvPicPr>
          <p:nvPr/>
        </p:nvPicPr>
        <p:blipFill>
          <a:blip r:embed="rId5"/>
          <a:srcRect/>
          <a:stretch>
            <a:fillRect/>
          </a:stretch>
        </p:blipFill>
        <p:spPr bwMode="auto">
          <a:xfrm>
            <a:off x="614476" y="629108"/>
            <a:ext cx="7073799" cy="3858616"/>
          </a:xfrm>
          <a:prstGeom prst="rect">
            <a:avLst/>
          </a:prstGeom>
          <a:noFill/>
        </p:spPr>
      </p:pic>
    </p:spTree>
  </p:cSld>
  <p:clrMapOvr>
    <a:masterClrMapping/>
  </p:clrMapOvr>
  <p:transition spd="med">
    <p:wedge/>
  </p:transition>
</p:sld>
</file>

<file path=ppt/theme/theme1.xml><?xml version="1.0" encoding="utf-8"?>
<a:theme xmlns:a="http://schemas.openxmlformats.org/drawingml/2006/main" name="STEM Elective Subject for Middle School - 6th Grade: Coding, Engineering, and Robotics Design by Slidesgo">
  <a:themeElements>
    <a:clrScheme name="Simple Light">
      <a:dk1>
        <a:srgbClr val="0E6790"/>
      </a:dk1>
      <a:lt1>
        <a:srgbClr val="FFFFFF"/>
      </a:lt1>
      <a:dk2>
        <a:srgbClr val="248DBD"/>
      </a:dk2>
      <a:lt2>
        <a:srgbClr val="41A8B6"/>
      </a:lt2>
      <a:accent1>
        <a:srgbClr val="88D6DF"/>
      </a:accent1>
      <a:accent2>
        <a:srgbClr val="B6EFF6"/>
      </a:accent2>
      <a:accent3>
        <a:srgbClr val="FFFFFF"/>
      </a:accent3>
      <a:accent4>
        <a:srgbClr val="FFFFFF"/>
      </a:accent4>
      <a:accent5>
        <a:srgbClr val="FFFFFF"/>
      </a:accent5>
      <a:accent6>
        <a:srgbClr val="FFFFFF"/>
      </a:accent6>
      <a:hlink>
        <a:srgbClr val="0E67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1098</Words>
  <Application>Microsoft Office PowerPoint</Application>
  <PresentationFormat>On-screen Show (16:9)</PresentationFormat>
  <Paragraphs>135</Paragraphs>
  <Slides>31</Slides>
  <Notes>26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Arimo</vt:lpstr>
      <vt:lpstr>Arial</vt:lpstr>
      <vt:lpstr>Anaheim</vt:lpstr>
      <vt:lpstr>Zen Dots</vt:lpstr>
      <vt:lpstr>STEM Elective Subject for Middle School - 6th Grade: Coding, Engineering, and Robotics Design by Slidesgo</vt:lpstr>
      <vt:lpstr>What  is today’s topic?</vt:lpstr>
      <vt:lpstr>Computing Devices</vt:lpstr>
      <vt:lpstr>AGENDA</vt:lpstr>
      <vt:lpstr>Let’s talk about these questions!</vt:lpstr>
      <vt:lpstr>PowerPoint Presentation</vt:lpstr>
      <vt:lpstr>WHOA!</vt:lpstr>
      <vt:lpstr>WHOA!</vt:lpstr>
      <vt:lpstr>WHOA!</vt:lpstr>
      <vt:lpstr>WHOA!</vt:lpstr>
      <vt:lpstr>WHOA!</vt:lpstr>
      <vt:lpstr>WHOA!</vt:lpstr>
      <vt:lpstr>WHOA!</vt:lpstr>
      <vt:lpstr>WHOA!</vt:lpstr>
      <vt:lpstr>Complete the puzzle using the clues.</vt:lpstr>
      <vt:lpstr>PowerPoint Presentation</vt:lpstr>
      <vt:lpstr>Match the words or phrases with the definitions</vt:lpstr>
      <vt:lpstr>Let’s check your answers</vt:lpstr>
      <vt:lpstr>THE SLIDE TITLE GOES HERE!</vt:lpstr>
      <vt:lpstr>Read the text and answer the question</vt:lpstr>
      <vt:lpstr>What are an electromechanical  mouse ‘s main features?</vt:lpstr>
      <vt:lpstr>PowerPoint Presentation</vt:lpstr>
      <vt:lpstr>Mark the statement as TRUE  or FALSE</vt:lpstr>
      <vt:lpstr>Listen to a conversation between a computer store employee and a customer. Mark the following statements as True or False.</vt:lpstr>
      <vt:lpstr>Listen again and complete the gaps</vt:lpstr>
      <vt:lpstr>Check your answers</vt:lpstr>
      <vt:lpstr>It’s high time to play Kahoot!</vt:lpstr>
      <vt:lpstr>Speaking time!</vt:lpstr>
      <vt:lpstr>Use the conversation from previous task to fill out the customer feedback form.</vt:lpstr>
      <vt:lpstr>PowerPoint Presentation</vt:lpstr>
      <vt:lpstr>Your home task is to answer the questions in written form.  1. What are in your opinion the most urgent computer problems?  2. Give characteristics of your own computer components and try to describe a model of future computer.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ELECTIVE SUBJECT FOR MIDDLE SCHOOL CODING, ENGINEERING, AND ROBOTICS DESIGN</dc:title>
  <dc:creator>Ajou student</dc:creator>
  <cp:lastModifiedBy>User</cp:lastModifiedBy>
  <cp:revision>95</cp:revision>
  <dcterms:modified xsi:type="dcterms:W3CDTF">2024-09-17T01:21:56Z</dcterms:modified>
</cp:coreProperties>
</file>