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59"/>
  </p:notesMasterIdLst>
  <p:sldIdLst>
    <p:sldId id="256" r:id="rId3"/>
    <p:sldId id="258" r:id="rId4"/>
    <p:sldId id="287" r:id="rId5"/>
    <p:sldId id="332" r:id="rId6"/>
    <p:sldId id="267" r:id="rId7"/>
    <p:sldId id="281" r:id="rId8"/>
    <p:sldId id="291" r:id="rId9"/>
    <p:sldId id="292" r:id="rId10"/>
    <p:sldId id="293" r:id="rId11"/>
    <p:sldId id="294" r:id="rId12"/>
    <p:sldId id="295" r:id="rId13"/>
    <p:sldId id="279" r:id="rId14"/>
    <p:sldId id="338" r:id="rId15"/>
    <p:sldId id="257" r:id="rId16"/>
    <p:sldId id="333" r:id="rId17"/>
    <p:sldId id="334" r:id="rId18"/>
    <p:sldId id="305" r:id="rId19"/>
    <p:sldId id="306" r:id="rId20"/>
    <p:sldId id="307" r:id="rId21"/>
    <p:sldId id="335" r:id="rId22"/>
    <p:sldId id="260" r:id="rId23"/>
    <p:sldId id="303" r:id="rId24"/>
    <p:sldId id="308" r:id="rId25"/>
    <p:sldId id="300" r:id="rId26"/>
    <p:sldId id="304" r:id="rId27"/>
    <p:sldId id="275" r:id="rId28"/>
    <p:sldId id="337" r:id="rId29"/>
    <p:sldId id="302" r:id="rId30"/>
    <p:sldId id="314" r:id="rId31"/>
    <p:sldId id="316" r:id="rId32"/>
    <p:sldId id="318" r:id="rId33"/>
    <p:sldId id="319" r:id="rId34"/>
    <p:sldId id="320" r:id="rId35"/>
    <p:sldId id="322" r:id="rId36"/>
    <p:sldId id="328" r:id="rId37"/>
    <p:sldId id="329" r:id="rId38"/>
    <p:sldId id="330" r:id="rId39"/>
    <p:sldId id="296" r:id="rId40"/>
    <p:sldId id="298" r:id="rId41"/>
    <p:sldId id="299" r:id="rId42"/>
    <p:sldId id="261" r:id="rId43"/>
    <p:sldId id="311" r:id="rId44"/>
    <p:sldId id="309" r:id="rId45"/>
    <p:sldId id="336" r:id="rId46"/>
    <p:sldId id="259" r:id="rId47"/>
    <p:sldId id="312" r:id="rId48"/>
    <p:sldId id="313" r:id="rId49"/>
    <p:sldId id="339" r:id="rId50"/>
    <p:sldId id="323" r:id="rId51"/>
    <p:sldId id="340" r:id="rId52"/>
    <p:sldId id="341" r:id="rId53"/>
    <p:sldId id="325" r:id="rId54"/>
    <p:sldId id="326" r:id="rId55"/>
    <p:sldId id="331" r:id="rId56"/>
    <p:sldId id="324" r:id="rId57"/>
    <p:sldId id="327" r:id="rId58"/>
  </p:sldIdLst>
  <p:sldSz cx="9144000" cy="5143500" type="screen16x9"/>
  <p:notesSz cx="6858000" cy="9144000"/>
  <p:embeddedFontLst>
    <p:embeddedFont>
      <p:font typeface="Bebas Neue" panose="020B0606020202050201" pitchFamily="34" charset="0"/>
      <p:regular r:id="rId60"/>
    </p:embeddedFont>
    <p:embeddedFont>
      <p:font typeface="Nunito"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4ABAFE-91DD-496A-8F26-B0ED93669461}">
  <a:tblStyle styleId="{754ABAFE-91DD-496A-8F26-B0ED936694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f46a57244e_0_3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f46a57244e_0_3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8"/>
        <p:cNvGrpSpPr/>
        <p:nvPr/>
      </p:nvGrpSpPr>
      <p:grpSpPr>
        <a:xfrm>
          <a:off x="0" y="0"/>
          <a:ext cx="0" cy="0"/>
          <a:chOff x="0" y="0"/>
          <a:chExt cx="0" cy="0"/>
        </a:xfrm>
      </p:grpSpPr>
      <p:sp>
        <p:nvSpPr>
          <p:cNvPr id="2599" name="Google Shape;2599;gf46a57244e_0_7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0" name="Google Shape;2600;gf46a57244e_0_7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f46a57244e_0_7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f46a57244e_0_7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f46a57244e_0_7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f46a57244e_0_7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f46a57244e_0_7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f46a57244e_0_7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f46a57244e_0_7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f46a57244e_0_7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f46a57244e_0_7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f46a57244e_0_7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95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f46a57244e_0_7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f46a57244e_0_7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f46a57244e_0_7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f46a57244e_0_7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f46a57244e_0_7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f46a57244e_0_7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f46a57244e_0_7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f46a57244e_0_7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f46a57244e_0_7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f46a57244e_0_7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f46a57244e_0_7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f46a57244e_0_7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f46a57244e_0_7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f46a57244e_0_7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f46a57244e_0_7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f46a57244e_0_7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f46a57244e_0_7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f46a57244e_0_7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f46a57244e_0_7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f46a57244e_0_7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96250" y="1391250"/>
            <a:ext cx="73176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00" y="36475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0"/>
        <p:cNvGrpSpPr/>
        <p:nvPr/>
      </p:nvGrpSpPr>
      <p:grpSpPr>
        <a:xfrm>
          <a:off x="0" y="0"/>
          <a:ext cx="0" cy="0"/>
          <a:chOff x="0" y="0"/>
          <a:chExt cx="0" cy="0"/>
        </a:xfrm>
      </p:grpSpPr>
      <p:sp>
        <p:nvSpPr>
          <p:cNvPr id="41" name="Google Shape;41;p13"/>
          <p:cNvSpPr txBox="1">
            <a:spLocks noGrp="1"/>
          </p:cNvSpPr>
          <p:nvPr>
            <p:ph type="title"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2" name="Google Shape;42;p13"/>
          <p:cNvSpPr txBox="1">
            <a:spLocks noGrp="1"/>
          </p:cNvSpPr>
          <p:nvPr>
            <p:ph type="subTitle" idx="1"/>
          </p:nvPr>
        </p:nvSpPr>
        <p:spPr>
          <a:xfrm>
            <a:off x="720000" y="2382311"/>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 name="Google Shape;43;p13"/>
          <p:cNvSpPr txBox="1">
            <a:spLocks noGrp="1"/>
          </p:cNvSpPr>
          <p:nvPr>
            <p:ph type="title" idx="2" hasCustomPrompt="1"/>
          </p:nvPr>
        </p:nvSpPr>
        <p:spPr>
          <a:xfrm>
            <a:off x="34038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4" name="Google Shape;44;p13"/>
          <p:cNvSpPr txBox="1">
            <a:spLocks noGrp="1"/>
          </p:cNvSpPr>
          <p:nvPr>
            <p:ph type="subTitle" idx="3"/>
          </p:nvPr>
        </p:nvSpPr>
        <p:spPr>
          <a:xfrm>
            <a:off x="3403800" y="2382311"/>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6087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6" name="Google Shape;46;p13"/>
          <p:cNvSpPr txBox="1">
            <a:spLocks noGrp="1"/>
          </p:cNvSpPr>
          <p:nvPr>
            <p:ph type="subTitle" idx="5"/>
          </p:nvPr>
        </p:nvSpPr>
        <p:spPr>
          <a:xfrm>
            <a:off x="6087600" y="2382311"/>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hasCustomPrompt="1"/>
          </p:nvPr>
        </p:nvSpPr>
        <p:spPr>
          <a:xfrm>
            <a:off x="720000" y="28671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8" name="Google Shape;48;p13"/>
          <p:cNvSpPr txBox="1">
            <a:spLocks noGrp="1"/>
          </p:cNvSpPr>
          <p:nvPr>
            <p:ph type="subTitle" idx="7"/>
          </p:nvPr>
        </p:nvSpPr>
        <p:spPr>
          <a:xfrm>
            <a:off x="720000" y="4121128"/>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 name="Google Shape;49;p13"/>
          <p:cNvSpPr txBox="1">
            <a:spLocks noGrp="1"/>
          </p:cNvSpPr>
          <p:nvPr>
            <p:ph type="title" idx="8" hasCustomPrompt="1"/>
          </p:nvPr>
        </p:nvSpPr>
        <p:spPr>
          <a:xfrm>
            <a:off x="3403800" y="28671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0" name="Google Shape;50;p13"/>
          <p:cNvSpPr txBox="1">
            <a:spLocks noGrp="1"/>
          </p:cNvSpPr>
          <p:nvPr>
            <p:ph type="subTitle" idx="9"/>
          </p:nvPr>
        </p:nvSpPr>
        <p:spPr>
          <a:xfrm>
            <a:off x="3403800" y="4121128"/>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6087600" y="28671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2" name="Google Shape;52;p13"/>
          <p:cNvSpPr txBox="1">
            <a:spLocks noGrp="1"/>
          </p:cNvSpPr>
          <p:nvPr>
            <p:ph type="subTitle" idx="14"/>
          </p:nvPr>
        </p:nvSpPr>
        <p:spPr>
          <a:xfrm>
            <a:off x="6087600" y="4121128"/>
            <a:ext cx="23364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720000" y="5444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4" name="Google Shape;54;p13"/>
          <p:cNvSpPr txBox="1">
            <a:spLocks noGrp="1"/>
          </p:cNvSpPr>
          <p:nvPr>
            <p:ph type="subTitle" idx="16"/>
          </p:nvPr>
        </p:nvSpPr>
        <p:spPr>
          <a:xfrm>
            <a:off x="715100" y="1671350"/>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55" name="Google Shape;55;p13"/>
          <p:cNvSpPr txBox="1">
            <a:spLocks noGrp="1"/>
          </p:cNvSpPr>
          <p:nvPr>
            <p:ph type="subTitle" idx="17"/>
          </p:nvPr>
        </p:nvSpPr>
        <p:spPr>
          <a:xfrm>
            <a:off x="3403800" y="1671350"/>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56" name="Google Shape;56;p13"/>
          <p:cNvSpPr txBox="1">
            <a:spLocks noGrp="1"/>
          </p:cNvSpPr>
          <p:nvPr>
            <p:ph type="subTitle" idx="18"/>
          </p:nvPr>
        </p:nvSpPr>
        <p:spPr>
          <a:xfrm>
            <a:off x="6092500" y="1671350"/>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57" name="Google Shape;57;p13"/>
          <p:cNvSpPr txBox="1">
            <a:spLocks noGrp="1"/>
          </p:cNvSpPr>
          <p:nvPr>
            <p:ph type="subTitle" idx="19"/>
          </p:nvPr>
        </p:nvSpPr>
        <p:spPr>
          <a:xfrm>
            <a:off x="715100" y="3405625"/>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58" name="Google Shape;58;p13"/>
          <p:cNvSpPr txBox="1">
            <a:spLocks noGrp="1"/>
          </p:cNvSpPr>
          <p:nvPr>
            <p:ph type="subTitle" idx="20"/>
          </p:nvPr>
        </p:nvSpPr>
        <p:spPr>
          <a:xfrm>
            <a:off x="3403800" y="3405625"/>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59" name="Google Shape;59;p13"/>
          <p:cNvSpPr txBox="1">
            <a:spLocks noGrp="1"/>
          </p:cNvSpPr>
          <p:nvPr>
            <p:ph type="subTitle" idx="21"/>
          </p:nvPr>
        </p:nvSpPr>
        <p:spPr>
          <a:xfrm>
            <a:off x="6092500" y="3405625"/>
            <a:ext cx="2336400" cy="713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290025" y="29284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2" name="Google Shape;62;p14"/>
          <p:cNvSpPr txBox="1">
            <a:spLocks noGrp="1"/>
          </p:cNvSpPr>
          <p:nvPr>
            <p:ph type="subTitle" idx="1"/>
          </p:nvPr>
        </p:nvSpPr>
        <p:spPr>
          <a:xfrm>
            <a:off x="1458125" y="11881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720000" y="1302500"/>
            <a:ext cx="2907600" cy="13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66"/>
        <p:cNvGrpSpPr/>
        <p:nvPr/>
      </p:nvGrpSpPr>
      <p:grpSpPr>
        <a:xfrm>
          <a:off x="0" y="0"/>
          <a:ext cx="0" cy="0"/>
          <a:chOff x="0" y="0"/>
          <a:chExt cx="0" cy="0"/>
        </a:xfrm>
      </p:grpSpPr>
      <p:sp>
        <p:nvSpPr>
          <p:cNvPr id="67" name="Google Shape;67;p16"/>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68" name="Google Shape;68;p16"/>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69" name="Google Shape;69;p16"/>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6"/>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2"/>
        <p:cNvGrpSpPr/>
        <p:nvPr/>
      </p:nvGrpSpPr>
      <p:grpSpPr>
        <a:xfrm>
          <a:off x="0" y="0"/>
          <a:ext cx="0" cy="0"/>
          <a:chOff x="0" y="0"/>
          <a:chExt cx="0" cy="0"/>
        </a:xfrm>
      </p:grpSpPr>
      <p:sp>
        <p:nvSpPr>
          <p:cNvPr id="73" name="Google Shape;73;p17"/>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74" name="Google Shape;74;p17"/>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7"/>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7"/>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8" name="Google Shape;78;p17"/>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79" name="Google Shape;79;p17"/>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2" name="Google Shape;82;p18"/>
          <p:cNvSpPr txBox="1">
            <a:spLocks noGrp="1"/>
          </p:cNvSpPr>
          <p:nvPr>
            <p:ph type="subTitle" idx="1"/>
          </p:nvPr>
        </p:nvSpPr>
        <p:spPr>
          <a:xfrm>
            <a:off x="7200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83" name="Google Shape;83;p18"/>
          <p:cNvSpPr txBox="1">
            <a:spLocks noGrp="1"/>
          </p:cNvSpPr>
          <p:nvPr>
            <p:ph type="subTitle" idx="2"/>
          </p:nvPr>
        </p:nvSpPr>
        <p:spPr>
          <a:xfrm>
            <a:off x="7200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ubTitle" idx="3"/>
          </p:nvPr>
        </p:nvSpPr>
        <p:spPr>
          <a:xfrm>
            <a:off x="34038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8"/>
          <p:cNvSpPr txBox="1">
            <a:spLocks noGrp="1"/>
          </p:cNvSpPr>
          <p:nvPr>
            <p:ph type="subTitle" idx="4"/>
          </p:nvPr>
        </p:nvSpPr>
        <p:spPr>
          <a:xfrm>
            <a:off x="6087600" y="3009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8"/>
          <p:cNvSpPr txBox="1">
            <a:spLocks noGrp="1"/>
          </p:cNvSpPr>
          <p:nvPr>
            <p:ph type="subTitle" idx="5"/>
          </p:nvPr>
        </p:nvSpPr>
        <p:spPr>
          <a:xfrm>
            <a:off x="34038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87" name="Google Shape;87;p18"/>
          <p:cNvSpPr txBox="1">
            <a:spLocks noGrp="1"/>
          </p:cNvSpPr>
          <p:nvPr>
            <p:ph type="subTitle" idx="6"/>
          </p:nvPr>
        </p:nvSpPr>
        <p:spPr>
          <a:xfrm>
            <a:off x="6087600" y="233047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8"/>
        <p:cNvGrpSpPr/>
        <p:nvPr/>
      </p:nvGrpSpPr>
      <p:grpSpPr>
        <a:xfrm>
          <a:off x="0" y="0"/>
          <a:ext cx="0" cy="0"/>
          <a:chOff x="0" y="0"/>
          <a:chExt cx="0" cy="0"/>
        </a:xfrm>
      </p:grpSpPr>
      <p:sp>
        <p:nvSpPr>
          <p:cNvPr id="89" name="Google Shape;89;p19"/>
          <p:cNvSpPr txBox="1">
            <a:spLocks noGrp="1"/>
          </p:cNvSpPr>
          <p:nvPr>
            <p:ph type="subTitle" idx="1"/>
          </p:nvPr>
        </p:nvSpPr>
        <p:spPr>
          <a:xfrm>
            <a:off x="1195875" y="1555975"/>
            <a:ext cx="28671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90" name="Google Shape;90;p19"/>
          <p:cNvSpPr txBox="1">
            <a:spLocks noGrp="1"/>
          </p:cNvSpPr>
          <p:nvPr>
            <p:ph type="subTitle" idx="2"/>
          </p:nvPr>
        </p:nvSpPr>
        <p:spPr>
          <a:xfrm>
            <a:off x="1195863" y="2269375"/>
            <a:ext cx="28671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9"/>
          <p:cNvSpPr txBox="1">
            <a:spLocks noGrp="1"/>
          </p:cNvSpPr>
          <p:nvPr>
            <p:ph type="subTitle" idx="3"/>
          </p:nvPr>
        </p:nvSpPr>
        <p:spPr>
          <a:xfrm>
            <a:off x="5081043" y="2269375"/>
            <a:ext cx="28671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9"/>
          <p:cNvSpPr txBox="1">
            <a:spLocks noGrp="1"/>
          </p:cNvSpPr>
          <p:nvPr>
            <p:ph type="subTitle" idx="4"/>
          </p:nvPr>
        </p:nvSpPr>
        <p:spPr>
          <a:xfrm>
            <a:off x="1195863" y="3659300"/>
            <a:ext cx="28671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9"/>
          <p:cNvSpPr txBox="1">
            <a:spLocks noGrp="1"/>
          </p:cNvSpPr>
          <p:nvPr>
            <p:ph type="subTitle" idx="5"/>
          </p:nvPr>
        </p:nvSpPr>
        <p:spPr>
          <a:xfrm>
            <a:off x="5081043" y="3659300"/>
            <a:ext cx="28671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9"/>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 name="Google Shape;95;p19"/>
          <p:cNvSpPr txBox="1">
            <a:spLocks noGrp="1"/>
          </p:cNvSpPr>
          <p:nvPr>
            <p:ph type="subTitle" idx="6"/>
          </p:nvPr>
        </p:nvSpPr>
        <p:spPr>
          <a:xfrm>
            <a:off x="1195875" y="2945900"/>
            <a:ext cx="28671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96" name="Google Shape;96;p19"/>
          <p:cNvSpPr txBox="1">
            <a:spLocks noGrp="1"/>
          </p:cNvSpPr>
          <p:nvPr>
            <p:ph type="subTitle" idx="7"/>
          </p:nvPr>
        </p:nvSpPr>
        <p:spPr>
          <a:xfrm>
            <a:off x="5081050" y="1555975"/>
            <a:ext cx="28671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97" name="Google Shape;97;p19"/>
          <p:cNvSpPr txBox="1">
            <a:spLocks noGrp="1"/>
          </p:cNvSpPr>
          <p:nvPr>
            <p:ph type="subTitle" idx="8"/>
          </p:nvPr>
        </p:nvSpPr>
        <p:spPr>
          <a:xfrm>
            <a:off x="5081050" y="2945900"/>
            <a:ext cx="28671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0" name="Google Shape;100;p20"/>
          <p:cNvSpPr txBox="1">
            <a:spLocks noGrp="1"/>
          </p:cNvSpPr>
          <p:nvPr>
            <p:ph type="subTitle" idx="1"/>
          </p:nvPr>
        </p:nvSpPr>
        <p:spPr>
          <a:xfrm>
            <a:off x="720000" y="219648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20"/>
          <p:cNvSpPr txBox="1">
            <a:spLocks noGrp="1"/>
          </p:cNvSpPr>
          <p:nvPr>
            <p:ph type="subTitle" idx="2"/>
          </p:nvPr>
        </p:nvSpPr>
        <p:spPr>
          <a:xfrm>
            <a:off x="3403800" y="219648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0"/>
          <p:cNvSpPr txBox="1">
            <a:spLocks noGrp="1"/>
          </p:cNvSpPr>
          <p:nvPr>
            <p:ph type="subTitle" idx="3"/>
          </p:nvPr>
        </p:nvSpPr>
        <p:spPr>
          <a:xfrm>
            <a:off x="6087600" y="2196486"/>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720000" y="38511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0"/>
          <p:cNvSpPr txBox="1">
            <a:spLocks noGrp="1"/>
          </p:cNvSpPr>
          <p:nvPr>
            <p:ph type="subTitle" idx="5"/>
          </p:nvPr>
        </p:nvSpPr>
        <p:spPr>
          <a:xfrm>
            <a:off x="3403800" y="38511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0"/>
          <p:cNvSpPr txBox="1">
            <a:spLocks noGrp="1"/>
          </p:cNvSpPr>
          <p:nvPr>
            <p:ph type="subTitle" idx="6"/>
          </p:nvPr>
        </p:nvSpPr>
        <p:spPr>
          <a:xfrm>
            <a:off x="6087600" y="3851103"/>
            <a:ext cx="23364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0"/>
          <p:cNvSpPr txBox="1">
            <a:spLocks noGrp="1"/>
          </p:cNvSpPr>
          <p:nvPr>
            <p:ph type="subTitle" idx="7"/>
          </p:nvPr>
        </p:nvSpPr>
        <p:spPr>
          <a:xfrm>
            <a:off x="715100" y="148552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7" name="Google Shape;107;p20"/>
          <p:cNvSpPr txBox="1">
            <a:spLocks noGrp="1"/>
          </p:cNvSpPr>
          <p:nvPr>
            <p:ph type="subTitle" idx="8"/>
          </p:nvPr>
        </p:nvSpPr>
        <p:spPr>
          <a:xfrm>
            <a:off x="3403800" y="148552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8" name="Google Shape;108;p20"/>
          <p:cNvSpPr txBox="1">
            <a:spLocks noGrp="1"/>
          </p:cNvSpPr>
          <p:nvPr>
            <p:ph type="subTitle" idx="9"/>
          </p:nvPr>
        </p:nvSpPr>
        <p:spPr>
          <a:xfrm>
            <a:off x="6092500" y="1485525"/>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9" name="Google Shape;109;p20"/>
          <p:cNvSpPr txBox="1">
            <a:spLocks noGrp="1"/>
          </p:cNvSpPr>
          <p:nvPr>
            <p:ph type="subTitle" idx="13"/>
          </p:nvPr>
        </p:nvSpPr>
        <p:spPr>
          <a:xfrm>
            <a:off x="715100" y="3135600"/>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10" name="Google Shape;110;p20"/>
          <p:cNvSpPr txBox="1">
            <a:spLocks noGrp="1"/>
          </p:cNvSpPr>
          <p:nvPr>
            <p:ph type="subTitle" idx="14"/>
          </p:nvPr>
        </p:nvSpPr>
        <p:spPr>
          <a:xfrm>
            <a:off x="3403800" y="3135600"/>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11" name="Google Shape;111;p20"/>
          <p:cNvSpPr txBox="1">
            <a:spLocks noGrp="1"/>
          </p:cNvSpPr>
          <p:nvPr>
            <p:ph type="subTitle" idx="15"/>
          </p:nvPr>
        </p:nvSpPr>
        <p:spPr>
          <a:xfrm>
            <a:off x="6092500" y="3135600"/>
            <a:ext cx="23364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0000" y="21796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2"/>
        <p:cNvGrpSpPr/>
        <p:nvPr/>
      </p:nvGrpSpPr>
      <p:grpSpPr>
        <a:xfrm>
          <a:off x="0" y="0"/>
          <a:ext cx="0" cy="0"/>
          <a:chOff x="0" y="0"/>
          <a:chExt cx="0" cy="0"/>
        </a:xfrm>
      </p:grpSpPr>
      <p:sp>
        <p:nvSpPr>
          <p:cNvPr id="113" name="Google Shape;113;p21"/>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4" name="Google Shape;114;p21"/>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6" name="Google Shape;116;p21"/>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8" name="Google Shape;118;p21"/>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119"/>
        <p:cNvGrpSpPr/>
        <p:nvPr/>
      </p:nvGrpSpPr>
      <p:grpSpPr>
        <a:xfrm>
          <a:off x="0" y="0"/>
          <a:ext cx="0" cy="0"/>
          <a:chOff x="0" y="0"/>
          <a:chExt cx="0" cy="0"/>
        </a:xfrm>
      </p:grpSpPr>
      <p:sp>
        <p:nvSpPr>
          <p:cNvPr id="120" name="Google Shape;120;p22"/>
          <p:cNvSpPr txBox="1">
            <a:spLocks noGrp="1"/>
          </p:cNvSpPr>
          <p:nvPr>
            <p:ph type="title" hasCustomPrompt="1"/>
          </p:nvPr>
        </p:nvSpPr>
        <p:spPr>
          <a:xfrm>
            <a:off x="715100" y="2090900"/>
            <a:ext cx="2085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1" name="Google Shape;121;p22"/>
          <p:cNvSpPr txBox="1">
            <a:spLocks noGrp="1"/>
          </p:cNvSpPr>
          <p:nvPr>
            <p:ph type="subTitle" idx="1"/>
          </p:nvPr>
        </p:nvSpPr>
        <p:spPr>
          <a:xfrm>
            <a:off x="715100" y="2796927"/>
            <a:ext cx="2085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hasCustomPrompt="1"/>
          </p:nvPr>
        </p:nvSpPr>
        <p:spPr>
          <a:xfrm>
            <a:off x="3529188" y="2090905"/>
            <a:ext cx="2085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3" name="Google Shape;123;p22"/>
          <p:cNvSpPr txBox="1">
            <a:spLocks noGrp="1"/>
          </p:cNvSpPr>
          <p:nvPr>
            <p:ph type="subTitle" idx="3"/>
          </p:nvPr>
        </p:nvSpPr>
        <p:spPr>
          <a:xfrm>
            <a:off x="3529188" y="2796932"/>
            <a:ext cx="2085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hasCustomPrompt="1"/>
          </p:nvPr>
        </p:nvSpPr>
        <p:spPr>
          <a:xfrm>
            <a:off x="6343300" y="2090897"/>
            <a:ext cx="20856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5" name="Google Shape;125;p22"/>
          <p:cNvSpPr txBox="1">
            <a:spLocks noGrp="1"/>
          </p:cNvSpPr>
          <p:nvPr>
            <p:ph type="subTitle" idx="5"/>
          </p:nvPr>
        </p:nvSpPr>
        <p:spPr>
          <a:xfrm>
            <a:off x="6343300" y="2796925"/>
            <a:ext cx="2085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26"/>
        <p:cNvGrpSpPr/>
        <p:nvPr/>
      </p:nvGrpSpPr>
      <p:grpSpPr>
        <a:xfrm>
          <a:off x="0" y="0"/>
          <a:ext cx="0" cy="0"/>
          <a:chOff x="0" y="0"/>
          <a:chExt cx="0" cy="0"/>
        </a:xfrm>
      </p:grpSpPr>
      <p:sp>
        <p:nvSpPr>
          <p:cNvPr id="127" name="Google Shape;127;p23"/>
          <p:cNvSpPr txBox="1">
            <a:spLocks noGrp="1"/>
          </p:cNvSpPr>
          <p:nvPr>
            <p:ph type="ctrTitle"/>
          </p:nvPr>
        </p:nvSpPr>
        <p:spPr>
          <a:xfrm>
            <a:off x="2429925" y="535000"/>
            <a:ext cx="4284000" cy="15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8" name="Google Shape;128;p23"/>
          <p:cNvSpPr txBox="1">
            <a:spLocks noGrp="1"/>
          </p:cNvSpPr>
          <p:nvPr>
            <p:ph type="subTitle" idx="1"/>
          </p:nvPr>
        </p:nvSpPr>
        <p:spPr>
          <a:xfrm>
            <a:off x="2425050" y="2280800"/>
            <a:ext cx="4293900" cy="12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3"/>
          <p:cNvSpPr txBox="1"/>
          <p:nvPr/>
        </p:nvSpPr>
        <p:spPr>
          <a:xfrm>
            <a:off x="2779275" y="3514700"/>
            <a:ext cx="3585300" cy="7002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100" b="1">
                <a:solidFill>
                  <a:srgbClr val="000000"/>
                </a:solidFill>
                <a:latin typeface="Nunito"/>
                <a:ea typeface="Nunito"/>
                <a:cs typeface="Nunito"/>
                <a:sym typeface="Nunito"/>
              </a:rPr>
              <a:t>CREDITS:</a:t>
            </a:r>
            <a:r>
              <a:rPr lang="en" sz="1100">
                <a:solidFill>
                  <a:srgbClr val="000000"/>
                </a:solidFill>
                <a:latin typeface="Nunito"/>
                <a:ea typeface="Nunito"/>
                <a:cs typeface="Nunito"/>
                <a:sym typeface="Nunito"/>
              </a:rPr>
              <a:t> This presentation template was created by </a:t>
            </a:r>
            <a:r>
              <a:rPr lang="en" sz="1100" b="1">
                <a:solidFill>
                  <a:srgbClr val="000000"/>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00" b="1">
                <a:solidFill>
                  <a:srgbClr val="000000"/>
                </a:solidFill>
                <a:latin typeface="Nunito"/>
                <a:ea typeface="Nunito"/>
                <a:cs typeface="Nunito"/>
                <a:sym typeface="Nunito"/>
              </a:rPr>
              <a:t>,</a:t>
            </a:r>
            <a:r>
              <a:rPr lang="en" sz="1100">
                <a:solidFill>
                  <a:srgbClr val="000000"/>
                </a:solidFill>
                <a:latin typeface="Nunito"/>
                <a:ea typeface="Nunito"/>
                <a:cs typeface="Nunito"/>
                <a:sym typeface="Nunito"/>
              </a:rPr>
              <a:t> including icons by </a:t>
            </a:r>
            <a:r>
              <a:rPr lang="en" sz="1100" b="1">
                <a:solidFill>
                  <a:srgbClr val="00000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00" b="1">
                <a:solidFill>
                  <a:srgbClr val="000000"/>
                </a:solidFill>
                <a:latin typeface="Nunito"/>
                <a:ea typeface="Nunito"/>
                <a:cs typeface="Nunito"/>
                <a:sym typeface="Nunito"/>
              </a:rPr>
              <a:t>,</a:t>
            </a:r>
            <a:r>
              <a:rPr lang="en" sz="1100">
                <a:solidFill>
                  <a:srgbClr val="000000"/>
                </a:solidFill>
                <a:latin typeface="Nunito"/>
                <a:ea typeface="Nunito"/>
                <a:cs typeface="Nunito"/>
                <a:sym typeface="Nunito"/>
              </a:rPr>
              <a:t> and infographics &amp; images by </a:t>
            </a:r>
            <a:r>
              <a:rPr lang="en" sz="1100" b="1">
                <a:solidFill>
                  <a:srgbClr val="00000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100" b="1">
              <a:solidFill>
                <a:srgbClr val="000000"/>
              </a:solidFill>
              <a:latin typeface="Nunito"/>
              <a:ea typeface="Nunito"/>
              <a:cs typeface="Nunito"/>
              <a:sym typeface="Nuni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0"/>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grpSp>
        <p:nvGrpSpPr>
          <p:cNvPr id="135" name="Google Shape;135;p26"/>
          <p:cNvGrpSpPr/>
          <p:nvPr/>
        </p:nvGrpSpPr>
        <p:grpSpPr>
          <a:xfrm>
            <a:off x="1376525" y="-1521150"/>
            <a:ext cx="7767703" cy="3383025"/>
            <a:chOff x="24125" y="294775"/>
            <a:chExt cx="7767703" cy="3383025"/>
          </a:xfrm>
        </p:grpSpPr>
        <p:sp>
          <p:nvSpPr>
            <p:cNvPr id="136" name="Google Shape;136;p26"/>
            <p:cNvSpPr/>
            <p:nvPr/>
          </p:nvSpPr>
          <p:spPr>
            <a:xfrm>
              <a:off x="1686375" y="607200"/>
              <a:ext cx="142125" cy="129550"/>
            </a:xfrm>
            <a:custGeom>
              <a:avLst/>
              <a:gdLst/>
              <a:ahLst/>
              <a:cxnLst/>
              <a:rect l="l" t="t" r="r" b="b"/>
              <a:pathLst>
                <a:path w="5685" h="5182" extrusionOk="0">
                  <a:moveTo>
                    <a:pt x="2834" y="1"/>
                  </a:moveTo>
                  <a:cubicBezTo>
                    <a:pt x="2169" y="1"/>
                    <a:pt x="1507" y="252"/>
                    <a:pt x="1005" y="754"/>
                  </a:cubicBezTo>
                  <a:cubicBezTo>
                    <a:pt x="1" y="1781"/>
                    <a:pt x="1" y="3402"/>
                    <a:pt x="1005" y="4429"/>
                  </a:cubicBezTo>
                  <a:cubicBezTo>
                    <a:pt x="1507" y="4931"/>
                    <a:pt x="2169" y="5182"/>
                    <a:pt x="2834" y="5182"/>
                  </a:cubicBezTo>
                  <a:cubicBezTo>
                    <a:pt x="3499" y="5182"/>
                    <a:pt x="4166" y="4931"/>
                    <a:pt x="4680" y="4429"/>
                  </a:cubicBezTo>
                  <a:cubicBezTo>
                    <a:pt x="5684" y="3402"/>
                    <a:pt x="5684" y="1781"/>
                    <a:pt x="4680" y="754"/>
                  </a:cubicBezTo>
                  <a:cubicBezTo>
                    <a:pt x="4166" y="252"/>
                    <a:pt x="3499" y="1"/>
                    <a:pt x="2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6"/>
            <p:cNvSpPr/>
            <p:nvPr/>
          </p:nvSpPr>
          <p:spPr>
            <a:xfrm>
              <a:off x="66098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p:nvPr/>
          </p:nvSpPr>
          <p:spPr>
            <a:xfrm>
              <a:off x="6721650" y="3191600"/>
              <a:ext cx="149525" cy="93025"/>
            </a:xfrm>
            <a:custGeom>
              <a:avLst/>
              <a:gdLst/>
              <a:ahLst/>
              <a:cxnLst/>
              <a:rect l="l" t="t" r="r" b="b"/>
              <a:pathLst>
                <a:path w="5981" h="3721" extrusionOk="0">
                  <a:moveTo>
                    <a:pt x="0" y="0"/>
                  </a:moveTo>
                  <a:lnTo>
                    <a:pt x="3584" y="3721"/>
                  </a:lnTo>
                  <a:lnTo>
                    <a:pt x="5980"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p:nvPr/>
          </p:nvSpPr>
          <p:spPr>
            <a:xfrm>
              <a:off x="68340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6"/>
            <p:cNvSpPr/>
            <p:nvPr/>
          </p:nvSpPr>
          <p:spPr>
            <a:xfrm>
              <a:off x="69459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6"/>
            <p:cNvSpPr/>
            <p:nvPr/>
          </p:nvSpPr>
          <p:spPr>
            <a:xfrm>
              <a:off x="7057750" y="3191600"/>
              <a:ext cx="149525" cy="93025"/>
            </a:xfrm>
            <a:custGeom>
              <a:avLst/>
              <a:gdLst/>
              <a:ahLst/>
              <a:cxnLst/>
              <a:rect l="l" t="t" r="r" b="b"/>
              <a:pathLst>
                <a:path w="5981" h="3721" extrusionOk="0">
                  <a:moveTo>
                    <a:pt x="0" y="0"/>
                  </a:moveTo>
                  <a:lnTo>
                    <a:pt x="3607" y="3721"/>
                  </a:lnTo>
                  <a:lnTo>
                    <a:pt x="5980" y="3721"/>
                  </a:lnTo>
                  <a:lnTo>
                    <a:pt x="23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6"/>
            <p:cNvSpPr/>
            <p:nvPr/>
          </p:nvSpPr>
          <p:spPr>
            <a:xfrm>
              <a:off x="71701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p:nvPr/>
          </p:nvSpPr>
          <p:spPr>
            <a:xfrm>
              <a:off x="7282000" y="3191600"/>
              <a:ext cx="149525" cy="93025"/>
            </a:xfrm>
            <a:custGeom>
              <a:avLst/>
              <a:gdLst/>
              <a:ahLst/>
              <a:cxnLst/>
              <a:rect l="l" t="t" r="r" b="b"/>
              <a:pathLst>
                <a:path w="5981" h="3721" extrusionOk="0">
                  <a:moveTo>
                    <a:pt x="1" y="0"/>
                  </a:moveTo>
                  <a:lnTo>
                    <a:pt x="3584" y="3721"/>
                  </a:lnTo>
                  <a:lnTo>
                    <a:pt x="5981"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6"/>
            <p:cNvSpPr/>
            <p:nvPr/>
          </p:nvSpPr>
          <p:spPr>
            <a:xfrm>
              <a:off x="2406525" y="1218350"/>
              <a:ext cx="5385303" cy="1110475"/>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p:nvPr/>
          </p:nvSpPr>
          <p:spPr>
            <a:xfrm>
              <a:off x="987925" y="355975"/>
              <a:ext cx="6210225" cy="1468400"/>
            </a:xfrm>
            <a:custGeom>
              <a:avLst/>
              <a:gdLst/>
              <a:ahLst/>
              <a:cxnLst/>
              <a:rect l="l" t="t" r="r" b="b"/>
              <a:pathLst>
                <a:path w="248409" h="58736" extrusionOk="0">
                  <a:moveTo>
                    <a:pt x="248203" y="1"/>
                  </a:moveTo>
                  <a:cubicBezTo>
                    <a:pt x="248151" y="1"/>
                    <a:pt x="248100" y="18"/>
                    <a:pt x="248066" y="52"/>
                  </a:cubicBezTo>
                  <a:lnTo>
                    <a:pt x="196663" y="51455"/>
                  </a:lnTo>
                  <a:lnTo>
                    <a:pt x="175778" y="51455"/>
                  </a:lnTo>
                  <a:lnTo>
                    <a:pt x="155760" y="31460"/>
                  </a:lnTo>
                  <a:lnTo>
                    <a:pt x="121112" y="31460"/>
                  </a:lnTo>
                  <a:lnTo>
                    <a:pt x="94200" y="58371"/>
                  </a:lnTo>
                  <a:lnTo>
                    <a:pt x="183" y="58371"/>
                  </a:lnTo>
                  <a:cubicBezTo>
                    <a:pt x="92" y="58371"/>
                    <a:pt x="0" y="58439"/>
                    <a:pt x="0" y="58553"/>
                  </a:cubicBezTo>
                  <a:cubicBezTo>
                    <a:pt x="0" y="58645"/>
                    <a:pt x="92" y="58736"/>
                    <a:pt x="183" y="58736"/>
                  </a:cubicBezTo>
                  <a:lnTo>
                    <a:pt x="94360" y="58736"/>
                  </a:lnTo>
                  <a:lnTo>
                    <a:pt x="121248" y="31848"/>
                  </a:lnTo>
                  <a:lnTo>
                    <a:pt x="155623" y="31848"/>
                  </a:lnTo>
                  <a:lnTo>
                    <a:pt x="175618" y="51843"/>
                  </a:lnTo>
                  <a:lnTo>
                    <a:pt x="196823" y="51843"/>
                  </a:lnTo>
                  <a:lnTo>
                    <a:pt x="248340" y="326"/>
                  </a:lnTo>
                  <a:cubicBezTo>
                    <a:pt x="248408" y="235"/>
                    <a:pt x="248408" y="121"/>
                    <a:pt x="248340" y="52"/>
                  </a:cubicBezTo>
                  <a:cubicBezTo>
                    <a:pt x="248306" y="18"/>
                    <a:pt x="248254" y="1"/>
                    <a:pt x="248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6"/>
            <p:cNvSpPr/>
            <p:nvPr/>
          </p:nvSpPr>
          <p:spPr>
            <a:xfrm>
              <a:off x="1265250" y="1389550"/>
              <a:ext cx="6299250" cy="1955000"/>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1631600" y="1974425"/>
              <a:ext cx="6160000" cy="1095650"/>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1978550" y="331575"/>
              <a:ext cx="4691750" cy="1289675"/>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a:off x="937150" y="2104550"/>
              <a:ext cx="6622775" cy="1510475"/>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1664700" y="294775"/>
              <a:ext cx="3135650" cy="766675"/>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a:off x="100600" y="2193550"/>
              <a:ext cx="3410675" cy="530725"/>
            </a:xfrm>
            <a:custGeom>
              <a:avLst/>
              <a:gdLst/>
              <a:ahLst/>
              <a:cxnLst/>
              <a:rect l="l" t="t" r="r" b="b"/>
              <a:pathLst>
                <a:path w="136427" h="21229" extrusionOk="0">
                  <a:moveTo>
                    <a:pt x="20748" y="1"/>
                  </a:moveTo>
                  <a:lnTo>
                    <a:pt x="160" y="20589"/>
                  </a:lnTo>
                  <a:cubicBezTo>
                    <a:pt x="0" y="20726"/>
                    <a:pt x="0" y="20977"/>
                    <a:pt x="160" y="21114"/>
                  </a:cubicBezTo>
                  <a:cubicBezTo>
                    <a:pt x="228" y="21205"/>
                    <a:pt x="342" y="21228"/>
                    <a:pt x="434" y="21228"/>
                  </a:cubicBezTo>
                  <a:cubicBezTo>
                    <a:pt x="525" y="21228"/>
                    <a:pt x="616" y="21205"/>
                    <a:pt x="708" y="21114"/>
                  </a:cubicBezTo>
                  <a:lnTo>
                    <a:pt x="21045" y="777"/>
                  </a:lnTo>
                  <a:lnTo>
                    <a:pt x="85390" y="777"/>
                  </a:lnTo>
                  <a:lnTo>
                    <a:pt x="103307" y="18672"/>
                  </a:lnTo>
                  <a:lnTo>
                    <a:pt x="136039" y="18672"/>
                  </a:lnTo>
                  <a:cubicBezTo>
                    <a:pt x="136267" y="18672"/>
                    <a:pt x="136427" y="18512"/>
                    <a:pt x="136427" y="18307"/>
                  </a:cubicBezTo>
                  <a:cubicBezTo>
                    <a:pt x="136427" y="18078"/>
                    <a:pt x="136267" y="17919"/>
                    <a:pt x="136039" y="17919"/>
                  </a:cubicBezTo>
                  <a:lnTo>
                    <a:pt x="103627" y="17919"/>
                  </a:lnTo>
                  <a:lnTo>
                    <a:pt x="85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p:nvPr/>
          </p:nvSpPr>
          <p:spPr>
            <a:xfrm>
              <a:off x="106300" y="832600"/>
              <a:ext cx="2024625" cy="395475"/>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24125" y="1108225"/>
              <a:ext cx="1654850" cy="513025"/>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24125" y="1371850"/>
              <a:ext cx="979225" cy="45197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5585500" y="1408375"/>
              <a:ext cx="1529900" cy="580350"/>
            </a:xfrm>
            <a:custGeom>
              <a:avLst/>
              <a:gdLst/>
              <a:ahLst/>
              <a:cxnLst/>
              <a:rect l="l" t="t" r="r" b="b"/>
              <a:pathLst>
                <a:path w="61196" h="23214" extrusionOk="0">
                  <a:moveTo>
                    <a:pt x="49121" y="0"/>
                  </a:moveTo>
                  <a:lnTo>
                    <a:pt x="26661" y="22460"/>
                  </a:lnTo>
                  <a:lnTo>
                    <a:pt x="389" y="22460"/>
                  </a:lnTo>
                  <a:cubicBezTo>
                    <a:pt x="161" y="22460"/>
                    <a:pt x="1" y="22620"/>
                    <a:pt x="1" y="22848"/>
                  </a:cubicBezTo>
                  <a:cubicBezTo>
                    <a:pt x="1" y="23054"/>
                    <a:pt x="161" y="23214"/>
                    <a:pt x="389" y="23214"/>
                  </a:cubicBezTo>
                  <a:lnTo>
                    <a:pt x="26980" y="23214"/>
                  </a:lnTo>
                  <a:lnTo>
                    <a:pt x="49441" y="776"/>
                  </a:lnTo>
                  <a:lnTo>
                    <a:pt x="60808" y="776"/>
                  </a:lnTo>
                  <a:cubicBezTo>
                    <a:pt x="61013" y="776"/>
                    <a:pt x="61196" y="594"/>
                    <a:pt x="61196" y="388"/>
                  </a:cubicBezTo>
                  <a:cubicBezTo>
                    <a:pt x="61196" y="183"/>
                    <a:pt x="61013" y="0"/>
                    <a:pt x="60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5953000" y="3543100"/>
              <a:ext cx="134700" cy="134700"/>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5976400" y="3566500"/>
              <a:ext cx="87900" cy="8732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p:nvPr/>
          </p:nvSpPr>
          <p:spPr>
            <a:xfrm>
              <a:off x="5421175" y="2256325"/>
              <a:ext cx="134700" cy="134700"/>
            </a:xfrm>
            <a:custGeom>
              <a:avLst/>
              <a:gdLst/>
              <a:ahLst/>
              <a:cxnLst/>
              <a:rect l="l" t="t" r="r" b="b"/>
              <a:pathLst>
                <a:path w="5388" h="5388" extrusionOk="0">
                  <a:moveTo>
                    <a:pt x="2694" y="389"/>
                  </a:moveTo>
                  <a:cubicBezTo>
                    <a:pt x="3972" y="389"/>
                    <a:pt x="4999" y="1416"/>
                    <a:pt x="4999" y="2694"/>
                  </a:cubicBezTo>
                  <a:cubicBezTo>
                    <a:pt x="4999" y="3972"/>
                    <a:pt x="3972" y="5022"/>
                    <a:pt x="2694" y="5022"/>
                  </a:cubicBezTo>
                  <a:cubicBezTo>
                    <a:pt x="1415" y="5022"/>
                    <a:pt x="365" y="3972"/>
                    <a:pt x="365" y="2694"/>
                  </a:cubicBezTo>
                  <a:cubicBezTo>
                    <a:pt x="365" y="1416"/>
                    <a:pt x="1415" y="389"/>
                    <a:pt x="2694" y="389"/>
                  </a:cubicBezTo>
                  <a:close/>
                  <a:moveTo>
                    <a:pt x="2694" y="1"/>
                  </a:moveTo>
                  <a:cubicBezTo>
                    <a:pt x="1210" y="1"/>
                    <a:pt x="0" y="1210"/>
                    <a:pt x="0" y="2694"/>
                  </a:cubicBezTo>
                  <a:cubicBezTo>
                    <a:pt x="0" y="4178"/>
                    <a:pt x="1210" y="5387"/>
                    <a:pt x="2694" y="5387"/>
                  </a:cubicBezTo>
                  <a:cubicBezTo>
                    <a:pt x="4177" y="5387"/>
                    <a:pt x="5387" y="4178"/>
                    <a:pt x="5387" y="2694"/>
                  </a:cubicBezTo>
                  <a:cubicBezTo>
                    <a:pt x="5387" y="1210"/>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a:off x="5444575" y="2279725"/>
              <a:ext cx="87900" cy="87900"/>
            </a:xfrm>
            <a:custGeom>
              <a:avLst/>
              <a:gdLst/>
              <a:ahLst/>
              <a:cxnLst/>
              <a:rect l="l" t="t" r="r" b="b"/>
              <a:pathLst>
                <a:path w="3516" h="3516" extrusionOk="0">
                  <a:moveTo>
                    <a:pt x="1758" y="0"/>
                  </a:moveTo>
                  <a:cubicBezTo>
                    <a:pt x="776" y="0"/>
                    <a:pt x="0" y="799"/>
                    <a:pt x="0" y="1758"/>
                  </a:cubicBezTo>
                  <a:cubicBezTo>
                    <a:pt x="0" y="2739"/>
                    <a:pt x="776" y="3516"/>
                    <a:pt x="1758" y="3516"/>
                  </a:cubicBezTo>
                  <a:cubicBezTo>
                    <a:pt x="2716" y="3516"/>
                    <a:pt x="3515" y="2739"/>
                    <a:pt x="3515" y="1758"/>
                  </a:cubicBezTo>
                  <a:cubicBezTo>
                    <a:pt x="3515" y="799"/>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5459400" y="1912225"/>
              <a:ext cx="134700" cy="134700"/>
            </a:xfrm>
            <a:custGeom>
              <a:avLst/>
              <a:gdLst/>
              <a:ahLst/>
              <a:cxnLst/>
              <a:rect l="l" t="t" r="r" b="b"/>
              <a:pathLst>
                <a:path w="5388" h="5388" extrusionOk="0">
                  <a:moveTo>
                    <a:pt x="2694" y="366"/>
                  </a:moveTo>
                  <a:cubicBezTo>
                    <a:pt x="3972" y="366"/>
                    <a:pt x="4999" y="1416"/>
                    <a:pt x="4999" y="2694"/>
                  </a:cubicBezTo>
                  <a:cubicBezTo>
                    <a:pt x="4999" y="3973"/>
                    <a:pt x="3972" y="5000"/>
                    <a:pt x="2694" y="5000"/>
                  </a:cubicBezTo>
                  <a:cubicBezTo>
                    <a:pt x="1416" y="5000"/>
                    <a:pt x="389" y="3973"/>
                    <a:pt x="389" y="2694"/>
                  </a:cubicBezTo>
                  <a:cubicBezTo>
                    <a:pt x="389" y="1416"/>
                    <a:pt x="1416" y="366"/>
                    <a:pt x="2694" y="366"/>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5482800" y="1935625"/>
              <a:ext cx="87900" cy="87900"/>
            </a:xfrm>
            <a:custGeom>
              <a:avLst/>
              <a:gdLst/>
              <a:ahLst/>
              <a:cxnLst/>
              <a:rect l="l" t="t" r="r" b="b"/>
              <a:pathLst>
                <a:path w="3516" h="3516" extrusionOk="0">
                  <a:moveTo>
                    <a:pt x="1758" y="1"/>
                  </a:moveTo>
                  <a:cubicBezTo>
                    <a:pt x="799" y="1"/>
                    <a:pt x="0" y="777"/>
                    <a:pt x="0" y="1758"/>
                  </a:cubicBezTo>
                  <a:cubicBezTo>
                    <a:pt x="0" y="2717"/>
                    <a:pt x="799" y="3516"/>
                    <a:pt x="1758" y="3516"/>
                  </a:cubicBezTo>
                  <a:cubicBezTo>
                    <a:pt x="2739" y="3516"/>
                    <a:pt x="3515" y="2717"/>
                    <a:pt x="3515" y="1758"/>
                  </a:cubicBezTo>
                  <a:cubicBezTo>
                    <a:pt x="3515" y="777"/>
                    <a:pt x="2739"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4736975" y="1935625"/>
              <a:ext cx="87900" cy="87900"/>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7044625" y="2632950"/>
              <a:ext cx="87900" cy="8732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4222850" y="1085400"/>
              <a:ext cx="134675" cy="134675"/>
            </a:xfrm>
            <a:custGeom>
              <a:avLst/>
              <a:gdLst/>
              <a:ahLst/>
              <a:cxnLst/>
              <a:rect l="l" t="t" r="r" b="b"/>
              <a:pathLst>
                <a:path w="5387" h="5387" extrusionOk="0">
                  <a:moveTo>
                    <a:pt x="2694" y="388"/>
                  </a:moveTo>
                  <a:cubicBezTo>
                    <a:pt x="3972" y="388"/>
                    <a:pt x="5022" y="1415"/>
                    <a:pt x="5022" y="2694"/>
                  </a:cubicBezTo>
                  <a:cubicBezTo>
                    <a:pt x="5022" y="3972"/>
                    <a:pt x="3972" y="4999"/>
                    <a:pt x="2694" y="4999"/>
                  </a:cubicBezTo>
                  <a:cubicBezTo>
                    <a:pt x="1415" y="4999"/>
                    <a:pt x="388" y="3972"/>
                    <a:pt x="388" y="2694"/>
                  </a:cubicBezTo>
                  <a:cubicBezTo>
                    <a:pt x="388" y="1415"/>
                    <a:pt x="1415" y="388"/>
                    <a:pt x="2694" y="388"/>
                  </a:cubicBezTo>
                  <a:close/>
                  <a:moveTo>
                    <a:pt x="2694" y="0"/>
                  </a:moveTo>
                  <a:cubicBezTo>
                    <a:pt x="1210" y="0"/>
                    <a:pt x="0" y="1210"/>
                    <a:pt x="0" y="2694"/>
                  </a:cubicBezTo>
                  <a:cubicBezTo>
                    <a:pt x="0" y="4177"/>
                    <a:pt x="1210" y="5387"/>
                    <a:pt x="2694" y="5387"/>
                  </a:cubicBezTo>
                  <a:cubicBezTo>
                    <a:pt x="4177" y="5387"/>
                    <a:pt x="5387" y="4177"/>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4246800" y="1108775"/>
              <a:ext cx="87350" cy="87925"/>
            </a:xfrm>
            <a:custGeom>
              <a:avLst/>
              <a:gdLst/>
              <a:ahLst/>
              <a:cxnLst/>
              <a:rect l="l" t="t" r="r" b="b"/>
              <a:pathLst>
                <a:path w="3494" h="3517" extrusionOk="0">
                  <a:moveTo>
                    <a:pt x="1736" y="1"/>
                  </a:moveTo>
                  <a:cubicBezTo>
                    <a:pt x="777" y="1"/>
                    <a:pt x="1" y="800"/>
                    <a:pt x="1" y="1759"/>
                  </a:cubicBezTo>
                  <a:cubicBezTo>
                    <a:pt x="1" y="2717"/>
                    <a:pt x="777" y="3516"/>
                    <a:pt x="1736" y="3516"/>
                  </a:cubicBezTo>
                  <a:cubicBezTo>
                    <a:pt x="2717" y="3516"/>
                    <a:pt x="3493" y="2717"/>
                    <a:pt x="3493" y="1759"/>
                  </a:cubicBezTo>
                  <a:cubicBezTo>
                    <a:pt x="3493" y="800"/>
                    <a:pt x="271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3502700" y="2585000"/>
              <a:ext cx="134700" cy="134700"/>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3526100" y="2608400"/>
              <a:ext cx="87900" cy="87900"/>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2281550" y="1156150"/>
              <a:ext cx="134700" cy="134700"/>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p:nvPr/>
          </p:nvSpPr>
          <p:spPr>
            <a:xfrm>
              <a:off x="2304950" y="1179550"/>
              <a:ext cx="87325" cy="87900"/>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6"/>
            <p:cNvSpPr/>
            <p:nvPr/>
          </p:nvSpPr>
          <p:spPr>
            <a:xfrm>
              <a:off x="1577950" y="1004925"/>
              <a:ext cx="94750" cy="94750"/>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p:nvPr/>
          </p:nvSpPr>
          <p:spPr>
            <a:xfrm>
              <a:off x="1595075" y="1022050"/>
              <a:ext cx="59950" cy="59950"/>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p:cNvSpPr/>
            <p:nvPr/>
          </p:nvSpPr>
          <p:spPr>
            <a:xfrm>
              <a:off x="2892125" y="11704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p:cNvSpPr/>
            <p:nvPr/>
          </p:nvSpPr>
          <p:spPr>
            <a:xfrm>
              <a:off x="7004675" y="1366150"/>
              <a:ext cx="106150" cy="106150"/>
            </a:xfrm>
            <a:custGeom>
              <a:avLst/>
              <a:gdLst/>
              <a:ahLst/>
              <a:cxnLst/>
              <a:rect l="l" t="t" r="r" b="b"/>
              <a:pathLst>
                <a:path w="4246" h="4246" extrusionOk="0">
                  <a:moveTo>
                    <a:pt x="2123" y="0"/>
                  </a:moveTo>
                  <a:cubicBezTo>
                    <a:pt x="936" y="0"/>
                    <a:pt x="0" y="959"/>
                    <a:pt x="0" y="2123"/>
                  </a:cubicBezTo>
                  <a:cubicBezTo>
                    <a:pt x="0" y="3310"/>
                    <a:pt x="936" y="4246"/>
                    <a:pt x="2123" y="4246"/>
                  </a:cubicBezTo>
                  <a:cubicBezTo>
                    <a:pt x="3287" y="4246"/>
                    <a:pt x="4246" y="3310"/>
                    <a:pt x="4246" y="2123"/>
                  </a:cubicBezTo>
                  <a:cubicBezTo>
                    <a:pt x="4246" y="959"/>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p:nvPr/>
          </p:nvSpPr>
          <p:spPr>
            <a:xfrm>
              <a:off x="6446600" y="2270600"/>
              <a:ext cx="106150" cy="106150"/>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6"/>
            <p:cNvSpPr/>
            <p:nvPr/>
          </p:nvSpPr>
          <p:spPr>
            <a:xfrm>
              <a:off x="6258275" y="3300575"/>
              <a:ext cx="69650" cy="69650"/>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6"/>
            <p:cNvSpPr/>
            <p:nvPr/>
          </p:nvSpPr>
          <p:spPr>
            <a:xfrm>
              <a:off x="4746100" y="3030675"/>
              <a:ext cx="69650" cy="69075"/>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6"/>
            <p:cNvSpPr/>
            <p:nvPr/>
          </p:nvSpPr>
          <p:spPr>
            <a:xfrm>
              <a:off x="5111875" y="1378700"/>
              <a:ext cx="106175" cy="106150"/>
            </a:xfrm>
            <a:custGeom>
              <a:avLst/>
              <a:gdLst/>
              <a:ahLst/>
              <a:cxnLst/>
              <a:rect l="l" t="t" r="r" b="b"/>
              <a:pathLst>
                <a:path w="4247" h="4246" extrusionOk="0">
                  <a:moveTo>
                    <a:pt x="2124" y="0"/>
                  </a:moveTo>
                  <a:cubicBezTo>
                    <a:pt x="960" y="0"/>
                    <a:pt x="1" y="959"/>
                    <a:pt x="1" y="2123"/>
                  </a:cubicBezTo>
                  <a:cubicBezTo>
                    <a:pt x="1" y="3310"/>
                    <a:pt x="960" y="4246"/>
                    <a:pt x="2124" y="4246"/>
                  </a:cubicBezTo>
                  <a:cubicBezTo>
                    <a:pt x="3288" y="4246"/>
                    <a:pt x="4246" y="3310"/>
                    <a:pt x="4246" y="2123"/>
                  </a:cubicBezTo>
                  <a:cubicBezTo>
                    <a:pt x="4246" y="959"/>
                    <a:pt x="3288" y="0"/>
                    <a:pt x="2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6"/>
            <p:cNvSpPr/>
            <p:nvPr/>
          </p:nvSpPr>
          <p:spPr>
            <a:xfrm>
              <a:off x="5692225" y="1404950"/>
              <a:ext cx="75350" cy="74775"/>
            </a:xfrm>
            <a:custGeom>
              <a:avLst/>
              <a:gdLst/>
              <a:ahLst/>
              <a:cxnLst/>
              <a:rect l="l" t="t" r="r" b="b"/>
              <a:pathLst>
                <a:path w="3014" h="2991" extrusionOk="0">
                  <a:moveTo>
                    <a:pt x="1507" y="0"/>
                  </a:moveTo>
                  <a:cubicBezTo>
                    <a:pt x="685" y="0"/>
                    <a:pt x="0" y="662"/>
                    <a:pt x="0" y="1507"/>
                  </a:cubicBezTo>
                  <a:cubicBezTo>
                    <a:pt x="0" y="2328"/>
                    <a:pt x="685" y="2990"/>
                    <a:pt x="1507" y="2990"/>
                  </a:cubicBezTo>
                  <a:cubicBezTo>
                    <a:pt x="2328" y="2990"/>
                    <a:pt x="3013" y="2328"/>
                    <a:pt x="3013" y="1507"/>
                  </a:cubicBezTo>
                  <a:cubicBezTo>
                    <a:pt x="3013"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6"/>
            <p:cNvSpPr/>
            <p:nvPr/>
          </p:nvSpPr>
          <p:spPr>
            <a:xfrm>
              <a:off x="5821750" y="1469425"/>
              <a:ext cx="79350" cy="79350"/>
            </a:xfrm>
            <a:custGeom>
              <a:avLst/>
              <a:gdLst/>
              <a:ahLst/>
              <a:cxnLst/>
              <a:rect l="l" t="t" r="r" b="b"/>
              <a:pathLst>
                <a:path w="3174" h="3174" extrusionOk="0">
                  <a:moveTo>
                    <a:pt x="1598" y="1"/>
                  </a:moveTo>
                  <a:cubicBezTo>
                    <a:pt x="708" y="1"/>
                    <a:pt x="1" y="708"/>
                    <a:pt x="1" y="1575"/>
                  </a:cubicBezTo>
                  <a:cubicBezTo>
                    <a:pt x="1" y="2466"/>
                    <a:pt x="708" y="3173"/>
                    <a:pt x="1598" y="3173"/>
                  </a:cubicBezTo>
                  <a:cubicBezTo>
                    <a:pt x="2466" y="3173"/>
                    <a:pt x="3173" y="2466"/>
                    <a:pt x="3173" y="1575"/>
                  </a:cubicBezTo>
                  <a:cubicBezTo>
                    <a:pt x="3173" y="708"/>
                    <a:pt x="2466" y="1"/>
                    <a:pt x="1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6"/>
            <p:cNvSpPr/>
            <p:nvPr/>
          </p:nvSpPr>
          <p:spPr>
            <a:xfrm>
              <a:off x="3572900" y="2384150"/>
              <a:ext cx="139825" cy="139250"/>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6"/>
            <p:cNvSpPr/>
            <p:nvPr/>
          </p:nvSpPr>
          <p:spPr>
            <a:xfrm>
              <a:off x="5419450" y="2995300"/>
              <a:ext cx="139825" cy="139825"/>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3311550" y="1787275"/>
              <a:ext cx="65075" cy="65075"/>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p:nvPr/>
          </p:nvSpPr>
          <p:spPr>
            <a:xfrm>
              <a:off x="3501550" y="1519075"/>
              <a:ext cx="143825" cy="144400"/>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p:nvPr/>
          </p:nvSpPr>
          <p:spPr>
            <a:xfrm>
              <a:off x="3526675" y="1544750"/>
              <a:ext cx="93600" cy="93050"/>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1930050" y="1563575"/>
              <a:ext cx="106150" cy="106175"/>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1621325" y="1563575"/>
              <a:ext cx="106175" cy="106175"/>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944550" y="1765575"/>
              <a:ext cx="106175" cy="106175"/>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496050" y="13239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3168300" y="1186975"/>
              <a:ext cx="72500" cy="73050"/>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1238425" y="1362725"/>
              <a:ext cx="73075" cy="73050"/>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2281550" y="832600"/>
              <a:ext cx="2995850" cy="9725"/>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2222775" y="800650"/>
              <a:ext cx="73075" cy="73050"/>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6"/>
            <p:cNvSpPr/>
            <p:nvPr/>
          </p:nvSpPr>
          <p:spPr>
            <a:xfrm>
              <a:off x="5235725" y="800650"/>
              <a:ext cx="73050" cy="73050"/>
            </a:xfrm>
            <a:custGeom>
              <a:avLst/>
              <a:gdLst/>
              <a:ahLst/>
              <a:cxnLst/>
              <a:rect l="l" t="t" r="r" b="b"/>
              <a:pathLst>
                <a:path w="2922" h="2922" extrusionOk="0">
                  <a:moveTo>
                    <a:pt x="1461" y="0"/>
                  </a:moveTo>
                  <a:cubicBezTo>
                    <a:pt x="662" y="0"/>
                    <a:pt x="0" y="662"/>
                    <a:pt x="0" y="1461"/>
                  </a:cubicBezTo>
                  <a:cubicBezTo>
                    <a:pt x="0" y="2283"/>
                    <a:pt x="662" y="2922"/>
                    <a:pt x="1461" y="2922"/>
                  </a:cubicBezTo>
                  <a:cubicBezTo>
                    <a:pt x="2283" y="2922"/>
                    <a:pt x="2922" y="2283"/>
                    <a:pt x="2922" y="1461"/>
                  </a:cubicBezTo>
                  <a:cubicBezTo>
                    <a:pt x="2922" y="662"/>
                    <a:pt x="228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6"/>
            <p:cNvSpPr/>
            <p:nvPr/>
          </p:nvSpPr>
          <p:spPr>
            <a:xfrm>
              <a:off x="5732175" y="319450"/>
              <a:ext cx="1118450" cy="1117475"/>
            </a:xfrm>
            <a:custGeom>
              <a:avLst/>
              <a:gdLst/>
              <a:ahLst/>
              <a:cxnLst/>
              <a:rect l="l" t="t" r="r" b="b"/>
              <a:pathLst>
                <a:path w="44738" h="44699" extrusionOk="0">
                  <a:moveTo>
                    <a:pt x="44532" y="1"/>
                  </a:moveTo>
                  <a:cubicBezTo>
                    <a:pt x="44481" y="1"/>
                    <a:pt x="44430" y="18"/>
                    <a:pt x="44395" y="52"/>
                  </a:cubicBezTo>
                  <a:lnTo>
                    <a:pt x="91" y="44356"/>
                  </a:lnTo>
                  <a:cubicBezTo>
                    <a:pt x="0" y="44447"/>
                    <a:pt x="0" y="44562"/>
                    <a:pt x="91" y="44630"/>
                  </a:cubicBezTo>
                  <a:cubicBezTo>
                    <a:pt x="114" y="44676"/>
                    <a:pt x="160" y="44699"/>
                    <a:pt x="228" y="44699"/>
                  </a:cubicBezTo>
                  <a:cubicBezTo>
                    <a:pt x="274" y="44699"/>
                    <a:pt x="320" y="44676"/>
                    <a:pt x="342" y="44630"/>
                  </a:cubicBezTo>
                  <a:lnTo>
                    <a:pt x="44669" y="326"/>
                  </a:lnTo>
                  <a:cubicBezTo>
                    <a:pt x="44738" y="258"/>
                    <a:pt x="44738" y="121"/>
                    <a:pt x="44669" y="52"/>
                  </a:cubicBezTo>
                  <a:cubicBezTo>
                    <a:pt x="44635" y="18"/>
                    <a:pt x="44584" y="1"/>
                    <a:pt x="44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6"/>
            <p:cNvSpPr/>
            <p:nvPr/>
          </p:nvSpPr>
          <p:spPr>
            <a:xfrm>
              <a:off x="5870250" y="381100"/>
              <a:ext cx="1118475" cy="1117450"/>
            </a:xfrm>
            <a:custGeom>
              <a:avLst/>
              <a:gdLst/>
              <a:ahLst/>
              <a:cxnLst/>
              <a:rect l="l" t="t" r="r" b="b"/>
              <a:pathLst>
                <a:path w="44739" h="44698" extrusionOk="0">
                  <a:moveTo>
                    <a:pt x="44522" y="0"/>
                  </a:moveTo>
                  <a:cubicBezTo>
                    <a:pt x="44476" y="0"/>
                    <a:pt x="44430" y="17"/>
                    <a:pt x="44396" y="51"/>
                  </a:cubicBezTo>
                  <a:lnTo>
                    <a:pt x="69" y="44378"/>
                  </a:lnTo>
                  <a:cubicBezTo>
                    <a:pt x="1" y="44447"/>
                    <a:pt x="1" y="44561"/>
                    <a:pt x="69" y="44629"/>
                  </a:cubicBezTo>
                  <a:cubicBezTo>
                    <a:pt x="115" y="44675"/>
                    <a:pt x="161" y="44698"/>
                    <a:pt x="206" y="44698"/>
                  </a:cubicBezTo>
                  <a:cubicBezTo>
                    <a:pt x="252" y="44698"/>
                    <a:pt x="298" y="44675"/>
                    <a:pt x="343" y="44629"/>
                  </a:cubicBezTo>
                  <a:lnTo>
                    <a:pt x="44647" y="325"/>
                  </a:lnTo>
                  <a:cubicBezTo>
                    <a:pt x="44738" y="257"/>
                    <a:pt x="44738" y="120"/>
                    <a:pt x="44647" y="51"/>
                  </a:cubicBezTo>
                  <a:cubicBezTo>
                    <a:pt x="44613" y="17"/>
                    <a:pt x="44567" y="0"/>
                    <a:pt x="4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4775775" y="1974875"/>
              <a:ext cx="2300825" cy="706600"/>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3518100" y="2023500"/>
              <a:ext cx="149550" cy="93050"/>
            </a:xfrm>
            <a:custGeom>
              <a:avLst/>
              <a:gdLst/>
              <a:ahLst/>
              <a:cxnLst/>
              <a:rect l="l" t="t" r="r" b="b"/>
              <a:pathLst>
                <a:path w="5982" h="3722" extrusionOk="0">
                  <a:moveTo>
                    <a:pt x="1" y="1"/>
                  </a:moveTo>
                  <a:lnTo>
                    <a:pt x="3607" y="3721"/>
                  </a:lnTo>
                  <a:lnTo>
                    <a:pt x="5981" y="3721"/>
                  </a:lnTo>
                  <a:lnTo>
                    <a:pt x="23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6"/>
            <p:cNvSpPr/>
            <p:nvPr/>
          </p:nvSpPr>
          <p:spPr>
            <a:xfrm>
              <a:off x="3630525" y="2023500"/>
              <a:ext cx="148950" cy="93050"/>
            </a:xfrm>
            <a:custGeom>
              <a:avLst/>
              <a:gdLst/>
              <a:ahLst/>
              <a:cxnLst/>
              <a:rect l="l" t="t" r="r" b="b"/>
              <a:pathLst>
                <a:path w="5958" h="3722" extrusionOk="0">
                  <a:moveTo>
                    <a:pt x="0"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a:off x="3742375" y="2023500"/>
              <a:ext cx="149525" cy="93050"/>
            </a:xfrm>
            <a:custGeom>
              <a:avLst/>
              <a:gdLst/>
              <a:ahLst/>
              <a:cxnLst/>
              <a:rect l="l" t="t" r="r" b="b"/>
              <a:pathLst>
                <a:path w="5981" h="3722" extrusionOk="0">
                  <a:moveTo>
                    <a:pt x="0" y="1"/>
                  </a:moveTo>
                  <a:lnTo>
                    <a:pt x="3584" y="3721"/>
                  </a:lnTo>
                  <a:lnTo>
                    <a:pt x="5980"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a:off x="38547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p:nvPr/>
          </p:nvSpPr>
          <p:spPr>
            <a:xfrm>
              <a:off x="3966625" y="2023500"/>
              <a:ext cx="148950" cy="93050"/>
            </a:xfrm>
            <a:custGeom>
              <a:avLst/>
              <a:gdLst/>
              <a:ahLst/>
              <a:cxnLst/>
              <a:rect l="l" t="t" r="r" b="b"/>
              <a:pathLst>
                <a:path w="5958" h="3722" extrusionOk="0">
                  <a:moveTo>
                    <a:pt x="1"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6"/>
            <p:cNvSpPr/>
            <p:nvPr/>
          </p:nvSpPr>
          <p:spPr>
            <a:xfrm>
              <a:off x="4078475" y="2023500"/>
              <a:ext cx="149525" cy="93050"/>
            </a:xfrm>
            <a:custGeom>
              <a:avLst/>
              <a:gdLst/>
              <a:ahLst/>
              <a:cxnLst/>
              <a:rect l="l" t="t" r="r" b="b"/>
              <a:pathLst>
                <a:path w="5981" h="3722" extrusionOk="0">
                  <a:moveTo>
                    <a:pt x="0" y="1"/>
                  </a:moveTo>
                  <a:lnTo>
                    <a:pt x="3607" y="3721"/>
                  </a:lnTo>
                  <a:lnTo>
                    <a:pt x="5981" y="3721"/>
                  </a:lnTo>
                  <a:lnTo>
                    <a:pt x="2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41908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4302725" y="2023500"/>
              <a:ext cx="149525" cy="93050"/>
            </a:xfrm>
            <a:custGeom>
              <a:avLst/>
              <a:gdLst/>
              <a:ahLst/>
              <a:cxnLst/>
              <a:rect l="l" t="t" r="r" b="b"/>
              <a:pathLst>
                <a:path w="5981" h="3722" extrusionOk="0">
                  <a:moveTo>
                    <a:pt x="1" y="1"/>
                  </a:moveTo>
                  <a:lnTo>
                    <a:pt x="3584" y="3721"/>
                  </a:lnTo>
                  <a:lnTo>
                    <a:pt x="5981"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2718075" y="2800150"/>
              <a:ext cx="276800" cy="172925"/>
            </a:xfrm>
            <a:custGeom>
              <a:avLst/>
              <a:gdLst/>
              <a:ahLst/>
              <a:cxnLst/>
              <a:rect l="l" t="t" r="r" b="b"/>
              <a:pathLst>
                <a:path w="11072"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p:nvPr/>
          </p:nvSpPr>
          <p:spPr>
            <a:xfrm>
              <a:off x="2925800" y="2800150"/>
              <a:ext cx="276775" cy="172925"/>
            </a:xfrm>
            <a:custGeom>
              <a:avLst/>
              <a:gdLst/>
              <a:ahLst/>
              <a:cxnLst/>
              <a:rect l="l" t="t" r="r" b="b"/>
              <a:pathLst>
                <a:path w="11071" h="6917" extrusionOk="0">
                  <a:moveTo>
                    <a:pt x="0" y="0"/>
                  </a:moveTo>
                  <a:lnTo>
                    <a:pt x="6665" y="6916"/>
                  </a:lnTo>
                  <a:lnTo>
                    <a:pt x="11070" y="6916"/>
                  </a:lnTo>
                  <a:lnTo>
                    <a:pt x="4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3133500" y="2800150"/>
              <a:ext cx="276775" cy="172925"/>
            </a:xfrm>
            <a:custGeom>
              <a:avLst/>
              <a:gdLst/>
              <a:ahLst/>
              <a:cxnLst/>
              <a:rect l="l" t="t" r="r" b="b"/>
              <a:pathLst>
                <a:path w="11071" h="6917" extrusionOk="0">
                  <a:moveTo>
                    <a:pt x="1" y="0"/>
                  </a:moveTo>
                  <a:lnTo>
                    <a:pt x="6666" y="6916"/>
                  </a:lnTo>
                  <a:lnTo>
                    <a:pt x="11071" y="6916"/>
                  </a:lnTo>
                  <a:lnTo>
                    <a:pt x="4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p:nvPr/>
          </p:nvSpPr>
          <p:spPr>
            <a:xfrm>
              <a:off x="3341775" y="2800150"/>
              <a:ext cx="276800" cy="172925"/>
            </a:xfrm>
            <a:custGeom>
              <a:avLst/>
              <a:gdLst/>
              <a:ahLst/>
              <a:cxnLst/>
              <a:rect l="l" t="t" r="r" b="b"/>
              <a:pathLst>
                <a:path w="11072" h="6917" extrusionOk="0">
                  <a:moveTo>
                    <a:pt x="1" y="0"/>
                  </a:moveTo>
                  <a:lnTo>
                    <a:pt x="6643"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a:off x="3549500" y="2800150"/>
              <a:ext cx="276775" cy="172925"/>
            </a:xfrm>
            <a:custGeom>
              <a:avLst/>
              <a:gdLst/>
              <a:ahLst/>
              <a:cxnLst/>
              <a:rect l="l" t="t" r="r" b="b"/>
              <a:pathLst>
                <a:path w="11071" h="6917" extrusionOk="0">
                  <a:moveTo>
                    <a:pt x="0" y="0"/>
                  </a:moveTo>
                  <a:lnTo>
                    <a:pt x="6665"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6"/>
            <p:cNvSpPr/>
            <p:nvPr/>
          </p:nvSpPr>
          <p:spPr>
            <a:xfrm>
              <a:off x="3757200" y="2800150"/>
              <a:ext cx="276775" cy="172925"/>
            </a:xfrm>
            <a:custGeom>
              <a:avLst/>
              <a:gdLst/>
              <a:ahLst/>
              <a:cxnLst/>
              <a:rect l="l" t="t" r="r" b="b"/>
              <a:pathLst>
                <a:path w="11071"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61139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6"/>
            <p:cNvSpPr/>
            <p:nvPr/>
          </p:nvSpPr>
          <p:spPr>
            <a:xfrm>
              <a:off x="5906200" y="435450"/>
              <a:ext cx="276800" cy="172925"/>
            </a:xfrm>
            <a:custGeom>
              <a:avLst/>
              <a:gdLst/>
              <a:ahLst/>
              <a:cxnLst/>
              <a:rect l="l" t="t" r="r" b="b"/>
              <a:pathLst>
                <a:path w="11072"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6"/>
            <p:cNvSpPr/>
            <p:nvPr/>
          </p:nvSpPr>
          <p:spPr>
            <a:xfrm>
              <a:off x="5698500" y="435450"/>
              <a:ext cx="276775" cy="172925"/>
            </a:xfrm>
            <a:custGeom>
              <a:avLst/>
              <a:gdLst/>
              <a:ahLst/>
              <a:cxnLst/>
              <a:rect l="l" t="t" r="r" b="b"/>
              <a:pathLst>
                <a:path w="11071" h="6917" extrusionOk="0">
                  <a:moveTo>
                    <a:pt x="6643"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6"/>
            <p:cNvSpPr/>
            <p:nvPr/>
          </p:nvSpPr>
          <p:spPr>
            <a:xfrm>
              <a:off x="54902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6"/>
            <p:cNvSpPr/>
            <p:nvPr/>
          </p:nvSpPr>
          <p:spPr>
            <a:xfrm>
              <a:off x="5282500" y="435450"/>
              <a:ext cx="276775" cy="172925"/>
            </a:xfrm>
            <a:custGeom>
              <a:avLst/>
              <a:gdLst/>
              <a:ahLst/>
              <a:cxnLst/>
              <a:rect l="l" t="t" r="r" b="b"/>
              <a:pathLst>
                <a:path w="11071"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5074800" y="435450"/>
              <a:ext cx="276775" cy="172925"/>
            </a:xfrm>
            <a:custGeom>
              <a:avLst/>
              <a:gdLst/>
              <a:ahLst/>
              <a:cxnLst/>
              <a:rect l="l" t="t" r="r" b="b"/>
              <a:pathLst>
                <a:path w="11071" h="6917" extrusionOk="0">
                  <a:moveTo>
                    <a:pt x="6665"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6"/>
            <p:cNvSpPr/>
            <p:nvPr/>
          </p:nvSpPr>
          <p:spPr>
            <a:xfrm>
              <a:off x="4867075" y="435450"/>
              <a:ext cx="276800" cy="172925"/>
            </a:xfrm>
            <a:custGeom>
              <a:avLst/>
              <a:gdLst/>
              <a:ahLst/>
              <a:cxnLst/>
              <a:rect l="l" t="t" r="r" b="b"/>
              <a:pathLst>
                <a:path w="11072" h="6917" extrusionOk="0">
                  <a:moveTo>
                    <a:pt x="6643"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4658800" y="435450"/>
              <a:ext cx="276775" cy="172925"/>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4853400"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4940700"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5028000"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a:off x="5115300" y="927325"/>
              <a:ext cx="143825" cy="155250"/>
            </a:xfrm>
            <a:custGeom>
              <a:avLst/>
              <a:gdLst/>
              <a:ahLst/>
              <a:cxnLst/>
              <a:rect l="l" t="t" r="r" b="b"/>
              <a:pathLst>
                <a:path w="5753" h="6210" extrusionOk="0">
                  <a:moveTo>
                    <a:pt x="1" y="1"/>
                  </a:moveTo>
                  <a:lnTo>
                    <a:pt x="3516" y="3265"/>
                  </a:lnTo>
                  <a:lnTo>
                    <a:pt x="366"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5202625" y="927325"/>
              <a:ext cx="143825" cy="155250"/>
            </a:xfrm>
            <a:custGeom>
              <a:avLst/>
              <a:gdLst/>
              <a:ahLst/>
              <a:cxnLst/>
              <a:rect l="l" t="t" r="r" b="b"/>
              <a:pathLst>
                <a:path w="5753" h="6210" extrusionOk="0">
                  <a:moveTo>
                    <a:pt x="0" y="1"/>
                  </a:moveTo>
                  <a:lnTo>
                    <a:pt x="3515"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5289925" y="927325"/>
              <a:ext cx="143825" cy="155250"/>
            </a:xfrm>
            <a:custGeom>
              <a:avLst/>
              <a:gdLst/>
              <a:ahLst/>
              <a:cxnLst/>
              <a:rect l="l" t="t" r="r" b="b"/>
              <a:pathLst>
                <a:path w="5753" h="6210" extrusionOk="0">
                  <a:moveTo>
                    <a:pt x="0" y="1"/>
                  </a:moveTo>
                  <a:lnTo>
                    <a:pt x="3516"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5377225" y="927325"/>
              <a:ext cx="143825" cy="155250"/>
            </a:xfrm>
            <a:custGeom>
              <a:avLst/>
              <a:gdLst/>
              <a:ahLst/>
              <a:cxnLst/>
              <a:rect l="l" t="t" r="r" b="b"/>
              <a:pathLst>
                <a:path w="5753" h="6210" extrusionOk="0">
                  <a:moveTo>
                    <a:pt x="1" y="1"/>
                  </a:moveTo>
                  <a:lnTo>
                    <a:pt x="3516" y="3265"/>
                  </a:lnTo>
                  <a:lnTo>
                    <a:pt x="389"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5465100" y="927325"/>
              <a:ext cx="143250" cy="155250"/>
            </a:xfrm>
            <a:custGeom>
              <a:avLst/>
              <a:gdLst/>
              <a:ahLst/>
              <a:cxnLst/>
              <a:rect l="l" t="t" r="r" b="b"/>
              <a:pathLst>
                <a:path w="5730" h="6210" extrusionOk="0">
                  <a:moveTo>
                    <a:pt x="1" y="1"/>
                  </a:moveTo>
                  <a:lnTo>
                    <a:pt x="3493" y="3265"/>
                  </a:lnTo>
                  <a:lnTo>
                    <a:pt x="366" y="6209"/>
                  </a:lnTo>
                  <a:lnTo>
                    <a:pt x="2603" y="6209"/>
                  </a:lnTo>
                  <a:lnTo>
                    <a:pt x="5730"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5552425"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5639725"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5727025"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6"/>
          <p:cNvGrpSpPr/>
          <p:nvPr/>
        </p:nvGrpSpPr>
        <p:grpSpPr>
          <a:xfrm>
            <a:off x="368162" y="1909134"/>
            <a:ext cx="352280" cy="353863"/>
            <a:chOff x="1448125" y="1450525"/>
            <a:chExt cx="133500" cy="134100"/>
          </a:xfrm>
        </p:grpSpPr>
        <p:sp>
          <p:nvSpPr>
            <p:cNvPr id="231" name="Google Shape;231;p26"/>
            <p:cNvSpPr/>
            <p:nvPr/>
          </p:nvSpPr>
          <p:spPr>
            <a:xfrm>
              <a:off x="1448125" y="1450525"/>
              <a:ext cx="133500" cy="134100"/>
            </a:xfrm>
            <a:custGeom>
              <a:avLst/>
              <a:gdLst/>
              <a:ahLst/>
              <a:cxnLst/>
              <a:rect l="l" t="t" r="r" b="b"/>
              <a:pathLst>
                <a:path w="5340" h="5364" extrusionOk="0">
                  <a:moveTo>
                    <a:pt x="2457" y="1"/>
                  </a:moveTo>
                  <a:lnTo>
                    <a:pt x="2256" y="452"/>
                  </a:lnTo>
                  <a:cubicBezTo>
                    <a:pt x="2056" y="502"/>
                    <a:pt x="1855" y="577"/>
                    <a:pt x="1680" y="652"/>
                  </a:cubicBezTo>
                  <a:lnTo>
                    <a:pt x="1229" y="427"/>
                  </a:lnTo>
                  <a:cubicBezTo>
                    <a:pt x="1003" y="552"/>
                    <a:pt x="803" y="727"/>
                    <a:pt x="627" y="928"/>
                  </a:cubicBezTo>
                  <a:lnTo>
                    <a:pt x="828" y="1404"/>
                  </a:lnTo>
                  <a:cubicBezTo>
                    <a:pt x="703" y="1579"/>
                    <a:pt x="602" y="1755"/>
                    <a:pt x="527" y="1955"/>
                  </a:cubicBezTo>
                  <a:lnTo>
                    <a:pt x="51" y="2081"/>
                  </a:lnTo>
                  <a:cubicBezTo>
                    <a:pt x="26" y="2281"/>
                    <a:pt x="1" y="2482"/>
                    <a:pt x="1" y="2682"/>
                  </a:cubicBezTo>
                  <a:cubicBezTo>
                    <a:pt x="1" y="2757"/>
                    <a:pt x="1" y="2808"/>
                    <a:pt x="1" y="2883"/>
                  </a:cubicBezTo>
                  <a:lnTo>
                    <a:pt x="452" y="3083"/>
                  </a:lnTo>
                  <a:cubicBezTo>
                    <a:pt x="502" y="3284"/>
                    <a:pt x="552" y="3484"/>
                    <a:pt x="652" y="3685"/>
                  </a:cubicBezTo>
                  <a:lnTo>
                    <a:pt x="402" y="4111"/>
                  </a:lnTo>
                  <a:cubicBezTo>
                    <a:pt x="552" y="4336"/>
                    <a:pt x="728" y="4537"/>
                    <a:pt x="928" y="4712"/>
                  </a:cubicBezTo>
                  <a:lnTo>
                    <a:pt x="1379" y="4537"/>
                  </a:lnTo>
                  <a:cubicBezTo>
                    <a:pt x="1555" y="4637"/>
                    <a:pt x="1755" y="4737"/>
                    <a:pt x="1956" y="4813"/>
                  </a:cubicBezTo>
                  <a:lnTo>
                    <a:pt x="2081" y="5289"/>
                  </a:lnTo>
                  <a:cubicBezTo>
                    <a:pt x="2282" y="5339"/>
                    <a:pt x="2457" y="5364"/>
                    <a:pt x="2657" y="5364"/>
                  </a:cubicBezTo>
                  <a:cubicBezTo>
                    <a:pt x="2733" y="5364"/>
                    <a:pt x="2808" y="5364"/>
                    <a:pt x="2883" y="5339"/>
                  </a:cubicBezTo>
                  <a:lnTo>
                    <a:pt x="3084" y="4888"/>
                  </a:lnTo>
                  <a:cubicBezTo>
                    <a:pt x="3284" y="4863"/>
                    <a:pt x="3485" y="4787"/>
                    <a:pt x="3660" y="4687"/>
                  </a:cubicBezTo>
                  <a:lnTo>
                    <a:pt x="4111" y="4938"/>
                  </a:lnTo>
                  <a:cubicBezTo>
                    <a:pt x="4337" y="4787"/>
                    <a:pt x="4537" y="4612"/>
                    <a:pt x="4713" y="4412"/>
                  </a:cubicBezTo>
                  <a:lnTo>
                    <a:pt x="4512" y="3960"/>
                  </a:lnTo>
                  <a:cubicBezTo>
                    <a:pt x="4637" y="3785"/>
                    <a:pt x="4738" y="3610"/>
                    <a:pt x="4813" y="3409"/>
                  </a:cubicBezTo>
                  <a:lnTo>
                    <a:pt x="5289" y="3259"/>
                  </a:lnTo>
                  <a:cubicBezTo>
                    <a:pt x="5314" y="3083"/>
                    <a:pt x="5339" y="2883"/>
                    <a:pt x="5339" y="2682"/>
                  </a:cubicBezTo>
                  <a:cubicBezTo>
                    <a:pt x="5339" y="2607"/>
                    <a:pt x="5339" y="2532"/>
                    <a:pt x="5339" y="2482"/>
                  </a:cubicBezTo>
                  <a:lnTo>
                    <a:pt x="4888" y="2281"/>
                  </a:lnTo>
                  <a:cubicBezTo>
                    <a:pt x="4838" y="2056"/>
                    <a:pt x="4788" y="1855"/>
                    <a:pt x="4688" y="1680"/>
                  </a:cubicBezTo>
                  <a:lnTo>
                    <a:pt x="4938" y="1254"/>
                  </a:lnTo>
                  <a:cubicBezTo>
                    <a:pt x="4788" y="1028"/>
                    <a:pt x="4612" y="828"/>
                    <a:pt x="4412" y="652"/>
                  </a:cubicBezTo>
                  <a:lnTo>
                    <a:pt x="3961" y="828"/>
                  </a:lnTo>
                  <a:cubicBezTo>
                    <a:pt x="3785" y="702"/>
                    <a:pt x="3585" y="602"/>
                    <a:pt x="3384" y="552"/>
                  </a:cubicBezTo>
                  <a:lnTo>
                    <a:pt x="3259" y="76"/>
                  </a:lnTo>
                  <a:cubicBezTo>
                    <a:pt x="3058" y="26"/>
                    <a:pt x="2883" y="1"/>
                    <a:pt x="2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1476325" y="1479350"/>
              <a:ext cx="77100" cy="76475"/>
            </a:xfrm>
            <a:custGeom>
              <a:avLst/>
              <a:gdLst/>
              <a:ahLst/>
              <a:cxnLst/>
              <a:rect l="l" t="t" r="r" b="b"/>
              <a:pathLst>
                <a:path w="3084" h="3059" extrusionOk="0">
                  <a:moveTo>
                    <a:pt x="1529" y="0"/>
                  </a:moveTo>
                  <a:cubicBezTo>
                    <a:pt x="702" y="0"/>
                    <a:pt x="1" y="677"/>
                    <a:pt x="1" y="1529"/>
                  </a:cubicBezTo>
                  <a:cubicBezTo>
                    <a:pt x="1" y="2381"/>
                    <a:pt x="702" y="3058"/>
                    <a:pt x="1529" y="3058"/>
                  </a:cubicBezTo>
                  <a:cubicBezTo>
                    <a:pt x="2382" y="3058"/>
                    <a:pt x="3083" y="2381"/>
                    <a:pt x="3083" y="1529"/>
                  </a:cubicBezTo>
                  <a:cubicBezTo>
                    <a:pt x="3083" y="677"/>
                    <a:pt x="2382" y="0"/>
                    <a:pt x="1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6"/>
          <p:cNvGrpSpPr/>
          <p:nvPr/>
        </p:nvGrpSpPr>
        <p:grpSpPr>
          <a:xfrm>
            <a:off x="723674" y="1578426"/>
            <a:ext cx="552301" cy="552301"/>
            <a:chOff x="1582850" y="1325200"/>
            <a:chExt cx="209300" cy="209300"/>
          </a:xfrm>
        </p:grpSpPr>
        <p:sp>
          <p:nvSpPr>
            <p:cNvPr id="234" name="Google Shape;234;p26"/>
            <p:cNvSpPr/>
            <p:nvPr/>
          </p:nvSpPr>
          <p:spPr>
            <a:xfrm>
              <a:off x="1582850" y="1325200"/>
              <a:ext cx="209300" cy="209300"/>
            </a:xfrm>
            <a:custGeom>
              <a:avLst/>
              <a:gdLst/>
              <a:ahLst/>
              <a:cxnLst/>
              <a:rect l="l" t="t" r="r" b="b"/>
              <a:pathLst>
                <a:path w="8372" h="8372" extrusionOk="0">
                  <a:moveTo>
                    <a:pt x="4111" y="1"/>
                  </a:moveTo>
                  <a:cubicBezTo>
                    <a:pt x="3810" y="1"/>
                    <a:pt x="3509" y="26"/>
                    <a:pt x="3208" y="101"/>
                  </a:cubicBezTo>
                  <a:cubicBezTo>
                    <a:pt x="3083" y="126"/>
                    <a:pt x="2983" y="176"/>
                    <a:pt x="2883" y="201"/>
                  </a:cubicBezTo>
                  <a:lnTo>
                    <a:pt x="2757" y="953"/>
                  </a:lnTo>
                  <a:cubicBezTo>
                    <a:pt x="2456" y="1104"/>
                    <a:pt x="2181" y="1279"/>
                    <a:pt x="1930" y="1480"/>
                  </a:cubicBezTo>
                  <a:lnTo>
                    <a:pt x="1178" y="1279"/>
                  </a:lnTo>
                  <a:cubicBezTo>
                    <a:pt x="878" y="1580"/>
                    <a:pt x="652" y="1931"/>
                    <a:pt x="451" y="2282"/>
                  </a:cubicBezTo>
                  <a:lnTo>
                    <a:pt x="903" y="2933"/>
                  </a:lnTo>
                  <a:cubicBezTo>
                    <a:pt x="777" y="3234"/>
                    <a:pt x="702" y="3560"/>
                    <a:pt x="677" y="3886"/>
                  </a:cubicBezTo>
                  <a:lnTo>
                    <a:pt x="0" y="4262"/>
                  </a:lnTo>
                  <a:cubicBezTo>
                    <a:pt x="0" y="4562"/>
                    <a:pt x="50" y="4863"/>
                    <a:pt x="126" y="5189"/>
                  </a:cubicBezTo>
                  <a:cubicBezTo>
                    <a:pt x="151" y="5289"/>
                    <a:pt x="176" y="5389"/>
                    <a:pt x="201" y="5490"/>
                  </a:cubicBezTo>
                  <a:lnTo>
                    <a:pt x="978" y="5615"/>
                  </a:lnTo>
                  <a:cubicBezTo>
                    <a:pt x="1103" y="5941"/>
                    <a:pt x="1279" y="6217"/>
                    <a:pt x="1504" y="6442"/>
                  </a:cubicBezTo>
                  <a:lnTo>
                    <a:pt x="1279" y="7194"/>
                  </a:lnTo>
                  <a:cubicBezTo>
                    <a:pt x="1579" y="7495"/>
                    <a:pt x="1930" y="7745"/>
                    <a:pt x="2306" y="7921"/>
                  </a:cubicBezTo>
                  <a:lnTo>
                    <a:pt x="2933" y="7470"/>
                  </a:lnTo>
                  <a:cubicBezTo>
                    <a:pt x="3233" y="7595"/>
                    <a:pt x="3559" y="7670"/>
                    <a:pt x="3885" y="7695"/>
                  </a:cubicBezTo>
                  <a:lnTo>
                    <a:pt x="4261" y="8372"/>
                  </a:lnTo>
                  <a:cubicBezTo>
                    <a:pt x="4562" y="8372"/>
                    <a:pt x="4888" y="8322"/>
                    <a:pt x="5188" y="8247"/>
                  </a:cubicBezTo>
                  <a:cubicBezTo>
                    <a:pt x="5289" y="8222"/>
                    <a:pt x="5389" y="8196"/>
                    <a:pt x="5489" y="8171"/>
                  </a:cubicBezTo>
                  <a:lnTo>
                    <a:pt x="5639" y="7394"/>
                  </a:lnTo>
                  <a:cubicBezTo>
                    <a:pt x="5940" y="7269"/>
                    <a:pt x="6216" y="7094"/>
                    <a:pt x="6467" y="6893"/>
                  </a:cubicBezTo>
                  <a:lnTo>
                    <a:pt x="7218" y="7094"/>
                  </a:lnTo>
                  <a:cubicBezTo>
                    <a:pt x="7494" y="6793"/>
                    <a:pt x="7745" y="6442"/>
                    <a:pt x="7920" y="6066"/>
                  </a:cubicBezTo>
                  <a:lnTo>
                    <a:pt x="7494" y="5440"/>
                  </a:lnTo>
                  <a:cubicBezTo>
                    <a:pt x="7594" y="5139"/>
                    <a:pt x="7670" y="4813"/>
                    <a:pt x="7695" y="4487"/>
                  </a:cubicBezTo>
                  <a:lnTo>
                    <a:pt x="8371" y="4111"/>
                  </a:lnTo>
                  <a:cubicBezTo>
                    <a:pt x="8371" y="3810"/>
                    <a:pt x="8346" y="3485"/>
                    <a:pt x="8271" y="3184"/>
                  </a:cubicBezTo>
                  <a:cubicBezTo>
                    <a:pt x="8246" y="3084"/>
                    <a:pt x="8196" y="2983"/>
                    <a:pt x="8171" y="2883"/>
                  </a:cubicBezTo>
                  <a:lnTo>
                    <a:pt x="7419" y="2758"/>
                  </a:lnTo>
                  <a:cubicBezTo>
                    <a:pt x="7269" y="2432"/>
                    <a:pt x="7093" y="2156"/>
                    <a:pt x="6893" y="1906"/>
                  </a:cubicBezTo>
                  <a:lnTo>
                    <a:pt x="7093" y="1179"/>
                  </a:lnTo>
                  <a:cubicBezTo>
                    <a:pt x="6792" y="878"/>
                    <a:pt x="6467" y="628"/>
                    <a:pt x="6091" y="452"/>
                  </a:cubicBezTo>
                  <a:lnTo>
                    <a:pt x="5439" y="903"/>
                  </a:lnTo>
                  <a:cubicBezTo>
                    <a:pt x="5138" y="778"/>
                    <a:pt x="4812" y="703"/>
                    <a:pt x="4487" y="678"/>
                  </a:cubicBezTo>
                  <a:lnTo>
                    <a:pt x="4111" y="1"/>
                  </a:ln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1621075" y="1369750"/>
              <a:ext cx="132850" cy="120200"/>
            </a:xfrm>
            <a:custGeom>
              <a:avLst/>
              <a:gdLst/>
              <a:ahLst/>
              <a:cxnLst/>
              <a:rect l="l" t="t" r="r" b="b"/>
              <a:pathLst>
                <a:path w="5314" h="4808" extrusionOk="0">
                  <a:moveTo>
                    <a:pt x="2667" y="1"/>
                  </a:moveTo>
                  <a:cubicBezTo>
                    <a:pt x="2474" y="1"/>
                    <a:pt x="2277" y="24"/>
                    <a:pt x="2080" y="74"/>
                  </a:cubicBezTo>
                  <a:cubicBezTo>
                    <a:pt x="802" y="374"/>
                    <a:pt x="0" y="1678"/>
                    <a:pt x="326" y="2981"/>
                  </a:cubicBezTo>
                  <a:cubicBezTo>
                    <a:pt x="603" y="4066"/>
                    <a:pt x="1584" y="4808"/>
                    <a:pt x="2656" y="4808"/>
                  </a:cubicBezTo>
                  <a:cubicBezTo>
                    <a:pt x="2847" y="4808"/>
                    <a:pt x="3040" y="4784"/>
                    <a:pt x="3233" y="4735"/>
                  </a:cubicBezTo>
                  <a:cubicBezTo>
                    <a:pt x="4511" y="4435"/>
                    <a:pt x="5313" y="3131"/>
                    <a:pt x="4988" y="1828"/>
                  </a:cubicBezTo>
                  <a:cubicBezTo>
                    <a:pt x="4732" y="743"/>
                    <a:pt x="3754" y="1"/>
                    <a:pt x="2667"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1643000" y="1389100"/>
              <a:ext cx="89625" cy="81300"/>
            </a:xfrm>
            <a:custGeom>
              <a:avLst/>
              <a:gdLst/>
              <a:ahLst/>
              <a:cxnLst/>
              <a:rect l="l" t="t" r="r" b="b"/>
              <a:pathLst>
                <a:path w="3585" h="3252" extrusionOk="0">
                  <a:moveTo>
                    <a:pt x="1801" y="1"/>
                  </a:moveTo>
                  <a:cubicBezTo>
                    <a:pt x="1670" y="1"/>
                    <a:pt x="1537" y="17"/>
                    <a:pt x="1404" y="51"/>
                  </a:cubicBezTo>
                  <a:cubicBezTo>
                    <a:pt x="527" y="252"/>
                    <a:pt x="0" y="1154"/>
                    <a:pt x="201" y="2006"/>
                  </a:cubicBezTo>
                  <a:cubicBezTo>
                    <a:pt x="394" y="2758"/>
                    <a:pt x="1066" y="3252"/>
                    <a:pt x="1806" y="3252"/>
                  </a:cubicBezTo>
                  <a:cubicBezTo>
                    <a:pt x="1930" y="3252"/>
                    <a:pt x="2055" y="3238"/>
                    <a:pt x="2181" y="3209"/>
                  </a:cubicBezTo>
                  <a:cubicBezTo>
                    <a:pt x="3033" y="2984"/>
                    <a:pt x="3584" y="2107"/>
                    <a:pt x="3359" y="1254"/>
                  </a:cubicBezTo>
                  <a:cubicBezTo>
                    <a:pt x="3189" y="510"/>
                    <a:pt x="2532" y="1"/>
                    <a:pt x="1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1664925" y="1409050"/>
              <a:ext cx="45775" cy="41425"/>
            </a:xfrm>
            <a:custGeom>
              <a:avLst/>
              <a:gdLst/>
              <a:ahLst/>
              <a:cxnLst/>
              <a:rect l="l" t="t" r="r" b="b"/>
              <a:pathLst>
                <a:path w="1831" h="1657" extrusionOk="0">
                  <a:moveTo>
                    <a:pt x="922" y="0"/>
                  </a:moveTo>
                  <a:cubicBezTo>
                    <a:pt x="850" y="0"/>
                    <a:pt x="776" y="10"/>
                    <a:pt x="702" y="30"/>
                  </a:cubicBezTo>
                  <a:cubicBezTo>
                    <a:pt x="276" y="131"/>
                    <a:pt x="1" y="582"/>
                    <a:pt x="101" y="1033"/>
                  </a:cubicBezTo>
                  <a:cubicBezTo>
                    <a:pt x="186" y="1418"/>
                    <a:pt x="527" y="1656"/>
                    <a:pt x="905" y="1656"/>
                  </a:cubicBezTo>
                  <a:cubicBezTo>
                    <a:pt x="970" y="1656"/>
                    <a:pt x="1037" y="1649"/>
                    <a:pt x="1103" y="1634"/>
                  </a:cubicBezTo>
                  <a:cubicBezTo>
                    <a:pt x="1554" y="1534"/>
                    <a:pt x="1830" y="1083"/>
                    <a:pt x="1705" y="632"/>
                  </a:cubicBezTo>
                  <a:cubicBezTo>
                    <a:pt x="1621" y="255"/>
                    <a:pt x="1292"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6"/>
          <p:cNvGrpSpPr/>
          <p:nvPr/>
        </p:nvGrpSpPr>
        <p:grpSpPr>
          <a:xfrm>
            <a:off x="-64791" y="3334954"/>
            <a:ext cx="2438787" cy="1857515"/>
            <a:chOff x="-64791" y="3334954"/>
            <a:chExt cx="2438787" cy="1857515"/>
          </a:xfrm>
        </p:grpSpPr>
        <p:sp>
          <p:nvSpPr>
            <p:cNvPr id="239" name="Google Shape;239;p26"/>
            <p:cNvSpPr/>
            <p:nvPr/>
          </p:nvSpPr>
          <p:spPr>
            <a:xfrm>
              <a:off x="153233" y="4953367"/>
              <a:ext cx="101" cy="101"/>
            </a:xfrm>
            <a:custGeom>
              <a:avLst/>
              <a:gdLst/>
              <a:ahLst/>
              <a:cxnLst/>
              <a:rect l="l" t="t" r="r" b="b"/>
              <a:pathLst>
                <a:path w="1" h="1" fill="none" extrusionOk="0">
                  <a:moveTo>
                    <a:pt x="0" y="0"/>
                  </a:moveTo>
                  <a:lnTo>
                    <a:pt x="0" y="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a:off x="735872" y="4953367"/>
              <a:ext cx="101" cy="101"/>
            </a:xfrm>
            <a:custGeom>
              <a:avLst/>
              <a:gdLst/>
              <a:ahLst/>
              <a:cxnLst/>
              <a:rect l="l" t="t" r="r" b="b"/>
              <a:pathLst>
                <a:path w="1" h="1" fill="none" extrusionOk="0">
                  <a:moveTo>
                    <a:pt x="0" y="0"/>
                  </a:moveTo>
                  <a:lnTo>
                    <a:pt x="0" y="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173449" y="4953367"/>
              <a:ext cx="527044" cy="101"/>
            </a:xfrm>
            <a:custGeom>
              <a:avLst/>
              <a:gdLst/>
              <a:ahLst/>
              <a:cxnLst/>
              <a:rect l="l" t="t" r="r" b="b"/>
              <a:pathLst>
                <a:path w="5214" h="1" fill="none" extrusionOk="0">
                  <a:moveTo>
                    <a:pt x="5214"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26784" y="4811455"/>
              <a:ext cx="106541" cy="101"/>
            </a:xfrm>
            <a:custGeom>
              <a:avLst/>
              <a:gdLst/>
              <a:ahLst/>
              <a:cxnLst/>
              <a:rect l="l" t="t" r="r" b="b"/>
              <a:pathLst>
                <a:path w="1054" h="1" fill="none" extrusionOk="0">
                  <a:moveTo>
                    <a:pt x="1054"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1115" y="4735444"/>
              <a:ext cx="78642" cy="101"/>
            </a:xfrm>
            <a:custGeom>
              <a:avLst/>
              <a:gdLst/>
              <a:ahLst/>
              <a:cxnLst/>
              <a:rect l="l" t="t" r="r" b="b"/>
              <a:pathLst>
                <a:path w="778" h="1" fill="none" extrusionOk="0">
                  <a:moveTo>
                    <a:pt x="778"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811974" y="4755761"/>
              <a:ext cx="53372" cy="101"/>
            </a:xfrm>
            <a:custGeom>
              <a:avLst/>
              <a:gdLst/>
              <a:ahLst/>
              <a:cxnLst/>
              <a:rect l="l" t="t" r="r" b="b"/>
              <a:pathLst>
                <a:path w="528" h="1" fill="none" extrusionOk="0">
                  <a:moveTo>
                    <a:pt x="1" y="0"/>
                  </a:moveTo>
                  <a:lnTo>
                    <a:pt x="52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459715" y="5029378"/>
              <a:ext cx="101" cy="114116"/>
            </a:xfrm>
            <a:custGeom>
              <a:avLst/>
              <a:gdLst/>
              <a:ahLst/>
              <a:cxnLst/>
              <a:rect l="l" t="t" r="r" b="b"/>
              <a:pathLst>
                <a:path w="1" h="1129" fill="none" extrusionOk="0">
                  <a:moveTo>
                    <a:pt x="1" y="0"/>
                  </a:moveTo>
                  <a:lnTo>
                    <a:pt x="1" y="11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335585" y="5029378"/>
              <a:ext cx="101" cy="53268"/>
            </a:xfrm>
            <a:custGeom>
              <a:avLst/>
              <a:gdLst/>
              <a:ahLst/>
              <a:cxnLst/>
              <a:rect l="l" t="t" r="r" b="b"/>
              <a:pathLst>
                <a:path w="1" h="527" fill="none" extrusionOk="0">
                  <a:moveTo>
                    <a:pt x="1" y="0"/>
                  </a:moveTo>
                  <a:lnTo>
                    <a:pt x="1" y="5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244409" y="5029378"/>
              <a:ext cx="101" cy="83692"/>
            </a:xfrm>
            <a:custGeom>
              <a:avLst/>
              <a:gdLst/>
              <a:ahLst/>
              <a:cxnLst/>
              <a:rect l="l" t="t" r="r" b="b"/>
              <a:pathLst>
                <a:path w="1" h="828" fill="none" extrusionOk="0">
                  <a:moveTo>
                    <a:pt x="0" y="0"/>
                  </a:moveTo>
                  <a:lnTo>
                    <a:pt x="0" y="8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611743" y="5029378"/>
              <a:ext cx="101" cy="83692"/>
            </a:xfrm>
            <a:custGeom>
              <a:avLst/>
              <a:gdLst/>
              <a:ahLst/>
              <a:cxnLst/>
              <a:rect l="l" t="t" r="r" b="b"/>
              <a:pathLst>
                <a:path w="1" h="828" fill="none" extrusionOk="0">
                  <a:moveTo>
                    <a:pt x="0" y="0"/>
                  </a:moveTo>
                  <a:lnTo>
                    <a:pt x="0" y="8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535729" y="5029378"/>
              <a:ext cx="101" cy="63376"/>
            </a:xfrm>
            <a:custGeom>
              <a:avLst/>
              <a:gdLst/>
              <a:ahLst/>
              <a:cxnLst/>
              <a:rect l="l" t="t" r="r" b="b"/>
              <a:pathLst>
                <a:path w="1" h="627" fill="none" extrusionOk="0">
                  <a:moveTo>
                    <a:pt x="1" y="0"/>
                  </a:moveTo>
                  <a:lnTo>
                    <a:pt x="1" y="6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rot="5400000" flipH="1">
              <a:off x="1339300" y="4319646"/>
              <a:ext cx="345501" cy="1400147"/>
            </a:xfrm>
            <a:custGeom>
              <a:avLst/>
              <a:gdLst/>
              <a:ahLst/>
              <a:cxnLst/>
              <a:rect l="l" t="t" r="r" b="b"/>
              <a:pathLst>
                <a:path w="1330" h="5390" fill="none" extrusionOk="0">
                  <a:moveTo>
                    <a:pt x="1329" y="5389"/>
                  </a:moveTo>
                  <a:lnTo>
                    <a:pt x="1329" y="2808"/>
                  </a:lnTo>
                  <a:lnTo>
                    <a:pt x="1" y="1504"/>
                  </a:lnTo>
                  <a:lnTo>
                    <a:pt x="1" y="1"/>
                  </a:lnTo>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201348" y="4418870"/>
              <a:ext cx="486510" cy="486486"/>
            </a:xfrm>
            <a:custGeom>
              <a:avLst/>
              <a:gdLst/>
              <a:ahLst/>
              <a:cxnLst/>
              <a:rect l="l" t="t" r="r" b="b"/>
              <a:pathLst>
                <a:path w="4813" h="4813" fill="none" extrusionOk="0">
                  <a:moveTo>
                    <a:pt x="0" y="0"/>
                  </a:moveTo>
                  <a:lnTo>
                    <a:pt x="4812" y="0"/>
                  </a:lnTo>
                  <a:lnTo>
                    <a:pt x="4812" y="4812"/>
                  </a:lnTo>
                  <a:lnTo>
                    <a:pt x="0" y="4812"/>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282416" y="4499934"/>
              <a:ext cx="324374" cy="324358"/>
            </a:xfrm>
            <a:custGeom>
              <a:avLst/>
              <a:gdLst/>
              <a:ahLst/>
              <a:cxnLst/>
              <a:rect l="l" t="t" r="r" b="b"/>
              <a:pathLst>
                <a:path w="3209" h="3209" extrusionOk="0">
                  <a:moveTo>
                    <a:pt x="0" y="0"/>
                  </a:moveTo>
                  <a:lnTo>
                    <a:pt x="0" y="3208"/>
                  </a:lnTo>
                  <a:lnTo>
                    <a:pt x="3208" y="3208"/>
                  </a:lnTo>
                  <a:lnTo>
                    <a:pt x="3208" y="0"/>
                  </a:lnTo>
                  <a:close/>
                </a:path>
              </a:pathLst>
            </a:custGeom>
            <a:solidFill>
              <a:schemeClr val="dk2"/>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153233" y="4388445"/>
              <a:ext cx="101" cy="527018"/>
            </a:xfrm>
            <a:custGeom>
              <a:avLst/>
              <a:gdLst/>
              <a:ahLst/>
              <a:cxnLst/>
              <a:rect l="l" t="t" r="r" b="b"/>
              <a:pathLst>
                <a:path w="1" h="5214" fill="none" extrusionOk="0">
                  <a:moveTo>
                    <a:pt x="0" y="5213"/>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153233" y="4370656"/>
              <a:ext cx="101" cy="101"/>
            </a:xfrm>
            <a:custGeom>
              <a:avLst/>
              <a:gdLst/>
              <a:ahLst/>
              <a:cxnLst/>
              <a:rect l="l" t="t" r="r" b="b"/>
              <a:pathLst>
                <a:path w="1" h="1" fill="none" extrusionOk="0">
                  <a:moveTo>
                    <a:pt x="0" y="1"/>
                  </a:moveTo>
                  <a:lnTo>
                    <a:pt x="0"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191139" y="4370656"/>
              <a:ext cx="527145" cy="101"/>
            </a:xfrm>
            <a:custGeom>
              <a:avLst/>
              <a:gdLst/>
              <a:ahLst/>
              <a:cxnLst/>
              <a:rect l="l" t="t" r="r" b="b"/>
              <a:pathLst>
                <a:path w="5215" h="1" fill="none" extrusionOk="0">
                  <a:moveTo>
                    <a:pt x="1" y="1"/>
                  </a:moveTo>
                  <a:lnTo>
                    <a:pt x="521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735872" y="4370656"/>
              <a:ext cx="101" cy="101"/>
            </a:xfrm>
            <a:custGeom>
              <a:avLst/>
              <a:gdLst/>
              <a:ahLst/>
              <a:cxnLst/>
              <a:rect l="l" t="t" r="r" b="b"/>
              <a:pathLst>
                <a:path w="1" h="1" fill="none" extrusionOk="0">
                  <a:moveTo>
                    <a:pt x="0" y="1"/>
                  </a:moveTo>
                  <a:lnTo>
                    <a:pt x="0"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735872" y="4406134"/>
              <a:ext cx="101" cy="527018"/>
            </a:xfrm>
            <a:custGeom>
              <a:avLst/>
              <a:gdLst/>
              <a:ahLst/>
              <a:cxnLst/>
              <a:rect l="l" t="t" r="r" b="b"/>
              <a:pathLst>
                <a:path w="1" h="5214" fill="none" extrusionOk="0">
                  <a:moveTo>
                    <a:pt x="0" y="1"/>
                  </a:moveTo>
                  <a:lnTo>
                    <a:pt x="0" y="521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a:off x="79746" y="4297273"/>
              <a:ext cx="732242" cy="729678"/>
            </a:xfrm>
            <a:custGeom>
              <a:avLst/>
              <a:gdLst/>
              <a:ahLst/>
              <a:cxnLst/>
              <a:rect l="l" t="t" r="r" b="b"/>
              <a:pathLst>
                <a:path w="7244" h="7219" fill="none" extrusionOk="0">
                  <a:moveTo>
                    <a:pt x="0" y="0"/>
                  </a:moveTo>
                  <a:lnTo>
                    <a:pt x="7243" y="0"/>
                  </a:lnTo>
                  <a:lnTo>
                    <a:pt x="7243" y="7218"/>
                  </a:lnTo>
                  <a:lnTo>
                    <a:pt x="0" y="7218"/>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p:nvPr/>
          </p:nvSpPr>
          <p:spPr>
            <a:xfrm>
              <a:off x="331917" y="3334954"/>
              <a:ext cx="201068" cy="201068"/>
            </a:xfrm>
            <a:custGeom>
              <a:avLst/>
              <a:gdLst/>
              <a:ahLst/>
              <a:cxnLst/>
              <a:rect l="l" t="t" r="r" b="b"/>
              <a:pathLst>
                <a:path w="1204" h="1204" fill="none" extrusionOk="0">
                  <a:moveTo>
                    <a:pt x="602" y="0"/>
                  </a:moveTo>
                  <a:cubicBezTo>
                    <a:pt x="928" y="0"/>
                    <a:pt x="1204" y="276"/>
                    <a:pt x="1204" y="602"/>
                  </a:cubicBezTo>
                  <a:cubicBezTo>
                    <a:pt x="1204" y="928"/>
                    <a:pt x="928" y="1203"/>
                    <a:pt x="602" y="1203"/>
                  </a:cubicBezTo>
                  <a:cubicBezTo>
                    <a:pt x="276" y="1203"/>
                    <a:pt x="1" y="928"/>
                    <a:pt x="1" y="602"/>
                  </a:cubicBezTo>
                  <a:cubicBezTo>
                    <a:pt x="1" y="276"/>
                    <a:pt x="276" y="0"/>
                    <a:pt x="602" y="0"/>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26"/>
            <p:cNvCxnSpPr/>
            <p:nvPr/>
          </p:nvCxnSpPr>
          <p:spPr>
            <a:xfrm rot="10800000">
              <a:off x="432450" y="3536025"/>
              <a:ext cx="0" cy="764700"/>
            </a:xfrm>
            <a:prstGeom prst="straightConnector1">
              <a:avLst/>
            </a:prstGeom>
            <a:noFill/>
            <a:ln w="19050" cap="flat" cmpd="sng">
              <a:solidFill>
                <a:schemeClr val="accent2"/>
              </a:solidFill>
              <a:prstDash val="solid"/>
              <a:round/>
              <a:headEnd type="none" w="med" len="med"/>
              <a:tailEnd type="none" w="med" len="med"/>
            </a:ln>
          </p:spPr>
        </p:cxnSp>
        <p:sp>
          <p:nvSpPr>
            <p:cNvPr id="261" name="Google Shape;261;p26"/>
            <p:cNvSpPr/>
            <p:nvPr/>
          </p:nvSpPr>
          <p:spPr>
            <a:xfrm>
              <a:off x="553421" y="3371325"/>
              <a:ext cx="163326" cy="921005"/>
            </a:xfrm>
            <a:custGeom>
              <a:avLst/>
              <a:gdLst/>
              <a:ahLst/>
              <a:cxnLst/>
              <a:rect l="l" t="t" r="r" b="b"/>
              <a:pathLst>
                <a:path w="978" h="5515" fill="none" extrusionOk="0">
                  <a:moveTo>
                    <a:pt x="0" y="5514"/>
                  </a:moveTo>
                  <a:lnTo>
                    <a:pt x="0" y="3509"/>
                  </a:lnTo>
                  <a:lnTo>
                    <a:pt x="977" y="2532"/>
                  </a:lnTo>
                  <a:lnTo>
                    <a:pt x="97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133388" y="3392200"/>
              <a:ext cx="222110" cy="900130"/>
            </a:xfrm>
            <a:custGeom>
              <a:avLst/>
              <a:gdLst/>
              <a:ahLst/>
              <a:cxnLst/>
              <a:rect l="l" t="t" r="r" b="b"/>
              <a:pathLst>
                <a:path w="1330" h="5390" fill="none" extrusionOk="0">
                  <a:moveTo>
                    <a:pt x="1329" y="5389"/>
                  </a:moveTo>
                  <a:lnTo>
                    <a:pt x="1329" y="2808"/>
                  </a:lnTo>
                  <a:lnTo>
                    <a:pt x="1" y="1504"/>
                  </a:lnTo>
                  <a:lnTo>
                    <a:pt x="1" y="1"/>
                  </a:lnTo>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279842" y="3919750"/>
              <a:ext cx="167" cy="372577"/>
            </a:xfrm>
            <a:custGeom>
              <a:avLst/>
              <a:gdLst/>
              <a:ahLst/>
              <a:cxnLst/>
              <a:rect l="l" t="t" r="r" b="b"/>
              <a:pathLst>
                <a:path w="1" h="2231" fill="none" extrusionOk="0">
                  <a:moveTo>
                    <a:pt x="1" y="2231"/>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647217" y="3919750"/>
              <a:ext cx="167" cy="372577"/>
            </a:xfrm>
            <a:custGeom>
              <a:avLst/>
              <a:gdLst/>
              <a:ahLst/>
              <a:cxnLst/>
              <a:rect l="l" t="t" r="r" b="b"/>
              <a:pathLst>
                <a:path w="1" h="2231" fill="none" extrusionOk="0">
                  <a:moveTo>
                    <a:pt x="0" y="2231"/>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64791" y="4659535"/>
              <a:ext cx="144548" cy="101"/>
            </a:xfrm>
            <a:custGeom>
              <a:avLst/>
              <a:gdLst/>
              <a:ahLst/>
              <a:cxnLst/>
              <a:rect l="l" t="t" r="r" b="b"/>
              <a:pathLst>
                <a:path w="1430" h="1" fill="none" extrusionOk="0">
                  <a:moveTo>
                    <a:pt x="1430"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11223" y="4537939"/>
              <a:ext cx="68534" cy="101"/>
            </a:xfrm>
            <a:custGeom>
              <a:avLst/>
              <a:gdLst/>
              <a:ahLst/>
              <a:cxnLst/>
              <a:rect l="l" t="t" r="r" b="b"/>
              <a:pathLst>
                <a:path w="678" h="1" fill="none" extrusionOk="0">
                  <a:moveTo>
                    <a:pt x="678"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26784" y="4444139"/>
              <a:ext cx="106541" cy="101"/>
            </a:xfrm>
            <a:custGeom>
              <a:avLst/>
              <a:gdLst/>
              <a:ahLst/>
              <a:cxnLst/>
              <a:rect l="l" t="t" r="r" b="b"/>
              <a:pathLst>
                <a:path w="1054" h="1" fill="none" extrusionOk="0">
                  <a:moveTo>
                    <a:pt x="1054"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811974" y="4479617"/>
              <a:ext cx="83696" cy="101"/>
            </a:xfrm>
            <a:custGeom>
              <a:avLst/>
              <a:gdLst/>
              <a:ahLst/>
              <a:cxnLst/>
              <a:rect l="l" t="t" r="r" b="b"/>
              <a:pathLst>
                <a:path w="828" h="1" fill="none" extrusionOk="0">
                  <a:moveTo>
                    <a:pt x="1" y="1"/>
                  </a:moveTo>
                  <a:lnTo>
                    <a:pt x="828"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811974" y="4555627"/>
              <a:ext cx="63480" cy="101"/>
            </a:xfrm>
            <a:custGeom>
              <a:avLst/>
              <a:gdLst/>
              <a:ahLst/>
              <a:cxnLst/>
              <a:rect l="l" t="t" r="r" b="b"/>
              <a:pathLst>
                <a:path w="628" h="1" fill="none" extrusionOk="0">
                  <a:moveTo>
                    <a:pt x="1" y="1"/>
                  </a:moveTo>
                  <a:lnTo>
                    <a:pt x="627"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rot="5400000">
              <a:off x="2172928" y="4531170"/>
              <a:ext cx="201068" cy="201068"/>
            </a:xfrm>
            <a:custGeom>
              <a:avLst/>
              <a:gdLst/>
              <a:ahLst/>
              <a:cxnLst/>
              <a:rect l="l" t="t" r="r" b="b"/>
              <a:pathLst>
                <a:path w="1204" h="1204" fill="none" extrusionOk="0">
                  <a:moveTo>
                    <a:pt x="602" y="0"/>
                  </a:moveTo>
                  <a:cubicBezTo>
                    <a:pt x="928" y="0"/>
                    <a:pt x="1204" y="276"/>
                    <a:pt x="1204" y="602"/>
                  </a:cubicBezTo>
                  <a:cubicBezTo>
                    <a:pt x="1204" y="928"/>
                    <a:pt x="928" y="1203"/>
                    <a:pt x="602" y="1203"/>
                  </a:cubicBezTo>
                  <a:cubicBezTo>
                    <a:pt x="276" y="1203"/>
                    <a:pt x="1" y="928"/>
                    <a:pt x="1" y="602"/>
                  </a:cubicBezTo>
                  <a:cubicBezTo>
                    <a:pt x="1" y="276"/>
                    <a:pt x="276" y="0"/>
                    <a:pt x="602" y="0"/>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26"/>
            <p:cNvCxnSpPr/>
            <p:nvPr/>
          </p:nvCxnSpPr>
          <p:spPr>
            <a:xfrm>
              <a:off x="809451" y="4631704"/>
              <a:ext cx="1366200" cy="0"/>
            </a:xfrm>
            <a:prstGeom prst="straightConnector1">
              <a:avLst/>
            </a:prstGeom>
            <a:noFill/>
            <a:ln w="19050" cap="flat" cmpd="sng">
              <a:solidFill>
                <a:schemeClr val="accent2"/>
              </a:solidFill>
              <a:prstDash val="solid"/>
              <a:round/>
              <a:headEnd type="none" w="med" len="med"/>
              <a:tailEnd type="none" w="med" len="med"/>
            </a:ln>
          </p:spPr>
        </p:cxnSp>
      </p:grpSp>
      <p:grpSp>
        <p:nvGrpSpPr>
          <p:cNvPr id="272" name="Google Shape;272;p26"/>
          <p:cNvGrpSpPr/>
          <p:nvPr/>
        </p:nvGrpSpPr>
        <p:grpSpPr>
          <a:xfrm>
            <a:off x="5266248" y="4230494"/>
            <a:ext cx="3157758" cy="296582"/>
            <a:chOff x="5266248" y="4230494"/>
            <a:chExt cx="3157758" cy="296582"/>
          </a:xfrm>
        </p:grpSpPr>
        <p:sp>
          <p:nvSpPr>
            <p:cNvPr id="273" name="Google Shape;273;p26"/>
            <p:cNvSpPr/>
            <p:nvPr/>
          </p:nvSpPr>
          <p:spPr>
            <a:xfrm>
              <a:off x="5266248"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5459599"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5649735"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5839743"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6029880"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6220016" y="4230494"/>
              <a:ext cx="106446" cy="296582"/>
            </a:xfrm>
            <a:custGeom>
              <a:avLst/>
              <a:gdLst/>
              <a:ahLst/>
              <a:cxnLst/>
              <a:rect l="l" t="t" r="r" b="b"/>
              <a:pathLst>
                <a:path w="828" h="2307" extrusionOk="0">
                  <a:moveTo>
                    <a:pt x="0" y="0"/>
                  </a:moveTo>
                  <a:lnTo>
                    <a:pt x="0" y="2306"/>
                  </a:lnTo>
                  <a:lnTo>
                    <a:pt x="827" y="2306"/>
                  </a:lnTo>
                  <a:lnTo>
                    <a:pt x="8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6413238"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6603375"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6793511"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698364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7176870"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7367006"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7557143"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774715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794050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813063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8320774"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26"/>
          <p:cNvSpPr txBox="1">
            <a:spLocks noGrp="1"/>
          </p:cNvSpPr>
          <p:nvPr>
            <p:ph type="ctrTitle"/>
          </p:nvPr>
        </p:nvSpPr>
        <p:spPr>
          <a:xfrm>
            <a:off x="1084825" y="1588650"/>
            <a:ext cx="6974400" cy="20283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5200"/>
              <a:buNone/>
              <a:defRPr sz="6100">
                <a:latin typeface="Bebas Neue"/>
                <a:ea typeface="Bebas Neue"/>
                <a:cs typeface="Bebas Neue"/>
                <a:sym typeface="Bebas Neu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1" name="Google Shape;291;p26"/>
          <p:cNvSpPr txBox="1">
            <a:spLocks noGrp="1"/>
          </p:cNvSpPr>
          <p:nvPr>
            <p:ph type="subTitle" idx="1"/>
          </p:nvPr>
        </p:nvSpPr>
        <p:spPr>
          <a:xfrm>
            <a:off x="1084825" y="3574049"/>
            <a:ext cx="6974400" cy="514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2"/>
              </a:buClr>
              <a:buSzPts val="2800"/>
              <a:buNone/>
              <a:defRPr sz="2800">
                <a:latin typeface="Roboto"/>
                <a:ea typeface="Roboto"/>
                <a:cs typeface="Roboto"/>
                <a:sym typeface="Robo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92" name="Google Shape;292;p26"/>
          <p:cNvGrpSpPr/>
          <p:nvPr/>
        </p:nvGrpSpPr>
        <p:grpSpPr>
          <a:xfrm>
            <a:off x="207789" y="1295745"/>
            <a:ext cx="552301" cy="552301"/>
            <a:chOff x="1387350" y="1218075"/>
            <a:chExt cx="209300" cy="209300"/>
          </a:xfrm>
        </p:grpSpPr>
        <p:sp>
          <p:nvSpPr>
            <p:cNvPr id="293" name="Google Shape;293;p26"/>
            <p:cNvSpPr/>
            <p:nvPr/>
          </p:nvSpPr>
          <p:spPr>
            <a:xfrm>
              <a:off x="1387350" y="1218075"/>
              <a:ext cx="209300" cy="209300"/>
            </a:xfrm>
            <a:custGeom>
              <a:avLst/>
              <a:gdLst/>
              <a:ahLst/>
              <a:cxnLst/>
              <a:rect l="l" t="t" r="r" b="b"/>
              <a:pathLst>
                <a:path w="8372" h="8372" extrusionOk="0">
                  <a:moveTo>
                    <a:pt x="3860" y="0"/>
                  </a:moveTo>
                  <a:lnTo>
                    <a:pt x="3560" y="727"/>
                  </a:lnTo>
                  <a:cubicBezTo>
                    <a:pt x="3234" y="777"/>
                    <a:pt x="2908" y="877"/>
                    <a:pt x="2632" y="1028"/>
                  </a:cubicBezTo>
                  <a:lnTo>
                    <a:pt x="1956" y="652"/>
                  </a:lnTo>
                  <a:cubicBezTo>
                    <a:pt x="1605" y="877"/>
                    <a:pt x="1279" y="1153"/>
                    <a:pt x="1003" y="1454"/>
                  </a:cubicBezTo>
                  <a:lnTo>
                    <a:pt x="1279" y="2181"/>
                  </a:lnTo>
                  <a:cubicBezTo>
                    <a:pt x="1103" y="2456"/>
                    <a:pt x="953" y="2757"/>
                    <a:pt x="853" y="3058"/>
                  </a:cubicBezTo>
                  <a:lnTo>
                    <a:pt x="101" y="3258"/>
                  </a:lnTo>
                  <a:cubicBezTo>
                    <a:pt x="26" y="3559"/>
                    <a:pt x="1" y="3860"/>
                    <a:pt x="1" y="4186"/>
                  </a:cubicBezTo>
                  <a:cubicBezTo>
                    <a:pt x="1" y="4286"/>
                    <a:pt x="1" y="4411"/>
                    <a:pt x="26" y="4512"/>
                  </a:cubicBezTo>
                  <a:lnTo>
                    <a:pt x="728" y="4812"/>
                  </a:lnTo>
                  <a:cubicBezTo>
                    <a:pt x="778" y="5163"/>
                    <a:pt x="878" y="5464"/>
                    <a:pt x="1028" y="5765"/>
                  </a:cubicBezTo>
                  <a:lnTo>
                    <a:pt x="652" y="6441"/>
                  </a:lnTo>
                  <a:cubicBezTo>
                    <a:pt x="878" y="6792"/>
                    <a:pt x="1154" y="7093"/>
                    <a:pt x="1454" y="7369"/>
                  </a:cubicBezTo>
                  <a:lnTo>
                    <a:pt x="2181" y="7093"/>
                  </a:lnTo>
                  <a:cubicBezTo>
                    <a:pt x="2457" y="7268"/>
                    <a:pt x="2758" y="7419"/>
                    <a:pt x="3058" y="7519"/>
                  </a:cubicBezTo>
                  <a:lnTo>
                    <a:pt x="3284" y="8271"/>
                  </a:lnTo>
                  <a:cubicBezTo>
                    <a:pt x="3560" y="8346"/>
                    <a:pt x="3885" y="8371"/>
                    <a:pt x="4186" y="8371"/>
                  </a:cubicBezTo>
                  <a:lnTo>
                    <a:pt x="4512" y="8371"/>
                  </a:lnTo>
                  <a:lnTo>
                    <a:pt x="4838" y="7644"/>
                  </a:lnTo>
                  <a:cubicBezTo>
                    <a:pt x="5164" y="7594"/>
                    <a:pt x="5464" y="7494"/>
                    <a:pt x="5765" y="7344"/>
                  </a:cubicBezTo>
                  <a:lnTo>
                    <a:pt x="6442" y="7720"/>
                  </a:lnTo>
                  <a:cubicBezTo>
                    <a:pt x="6793" y="7519"/>
                    <a:pt x="7093" y="7243"/>
                    <a:pt x="7369" y="6918"/>
                  </a:cubicBezTo>
                  <a:lnTo>
                    <a:pt x="7093" y="6191"/>
                  </a:lnTo>
                  <a:cubicBezTo>
                    <a:pt x="7269" y="5915"/>
                    <a:pt x="7419" y="5639"/>
                    <a:pt x="7545" y="5314"/>
                  </a:cubicBezTo>
                  <a:lnTo>
                    <a:pt x="8271" y="5113"/>
                  </a:lnTo>
                  <a:cubicBezTo>
                    <a:pt x="8347" y="4812"/>
                    <a:pt x="8372" y="4512"/>
                    <a:pt x="8372" y="4186"/>
                  </a:cubicBezTo>
                  <a:cubicBezTo>
                    <a:pt x="8372" y="4085"/>
                    <a:pt x="8372" y="3985"/>
                    <a:pt x="8372" y="3860"/>
                  </a:cubicBezTo>
                  <a:lnTo>
                    <a:pt x="7670" y="3559"/>
                  </a:lnTo>
                  <a:cubicBezTo>
                    <a:pt x="7595" y="3233"/>
                    <a:pt x="7494" y="2907"/>
                    <a:pt x="7344" y="2632"/>
                  </a:cubicBezTo>
                  <a:lnTo>
                    <a:pt x="7745" y="1955"/>
                  </a:lnTo>
                  <a:cubicBezTo>
                    <a:pt x="7520" y="1604"/>
                    <a:pt x="7244" y="1278"/>
                    <a:pt x="6918" y="1003"/>
                  </a:cubicBezTo>
                  <a:lnTo>
                    <a:pt x="6191" y="1278"/>
                  </a:lnTo>
                  <a:cubicBezTo>
                    <a:pt x="5941" y="1103"/>
                    <a:pt x="5640" y="953"/>
                    <a:pt x="5314" y="852"/>
                  </a:cubicBezTo>
                  <a:lnTo>
                    <a:pt x="5114" y="100"/>
                  </a:lnTo>
                  <a:cubicBezTo>
                    <a:pt x="4813" y="25"/>
                    <a:pt x="4512" y="0"/>
                    <a:pt x="4186"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1387350" y="1218075"/>
              <a:ext cx="209300" cy="209300"/>
            </a:xfrm>
            <a:custGeom>
              <a:avLst/>
              <a:gdLst/>
              <a:ahLst/>
              <a:cxnLst/>
              <a:rect l="l" t="t" r="r" b="b"/>
              <a:pathLst>
                <a:path w="8372" h="8372" fill="none" extrusionOk="0">
                  <a:moveTo>
                    <a:pt x="8372" y="4186"/>
                  </a:moveTo>
                  <a:cubicBezTo>
                    <a:pt x="8372" y="4512"/>
                    <a:pt x="8347" y="4812"/>
                    <a:pt x="8271" y="5113"/>
                  </a:cubicBezTo>
                  <a:lnTo>
                    <a:pt x="7545" y="5314"/>
                  </a:lnTo>
                  <a:cubicBezTo>
                    <a:pt x="7419" y="5639"/>
                    <a:pt x="7269" y="5915"/>
                    <a:pt x="7093" y="6191"/>
                  </a:cubicBezTo>
                  <a:lnTo>
                    <a:pt x="7369" y="6918"/>
                  </a:lnTo>
                  <a:cubicBezTo>
                    <a:pt x="7093" y="7243"/>
                    <a:pt x="6793" y="7519"/>
                    <a:pt x="6442" y="7720"/>
                  </a:cubicBezTo>
                  <a:lnTo>
                    <a:pt x="5765" y="7344"/>
                  </a:lnTo>
                  <a:cubicBezTo>
                    <a:pt x="5464" y="7494"/>
                    <a:pt x="5164" y="7594"/>
                    <a:pt x="4838" y="7644"/>
                  </a:cubicBezTo>
                  <a:lnTo>
                    <a:pt x="4512" y="8371"/>
                  </a:lnTo>
                  <a:cubicBezTo>
                    <a:pt x="4412" y="8371"/>
                    <a:pt x="4312" y="8371"/>
                    <a:pt x="4186" y="8371"/>
                  </a:cubicBezTo>
                  <a:cubicBezTo>
                    <a:pt x="3885" y="8371"/>
                    <a:pt x="3560" y="8346"/>
                    <a:pt x="3284" y="8271"/>
                  </a:cubicBezTo>
                  <a:lnTo>
                    <a:pt x="3058" y="7519"/>
                  </a:lnTo>
                  <a:cubicBezTo>
                    <a:pt x="2758" y="7419"/>
                    <a:pt x="2457" y="7268"/>
                    <a:pt x="2181" y="7093"/>
                  </a:cubicBezTo>
                  <a:lnTo>
                    <a:pt x="1454" y="7369"/>
                  </a:lnTo>
                  <a:cubicBezTo>
                    <a:pt x="1154" y="7093"/>
                    <a:pt x="878" y="6792"/>
                    <a:pt x="652" y="6441"/>
                  </a:cubicBezTo>
                  <a:lnTo>
                    <a:pt x="1028" y="5765"/>
                  </a:lnTo>
                  <a:cubicBezTo>
                    <a:pt x="878" y="5464"/>
                    <a:pt x="778" y="5163"/>
                    <a:pt x="728" y="4812"/>
                  </a:cubicBezTo>
                  <a:lnTo>
                    <a:pt x="26" y="4512"/>
                  </a:lnTo>
                  <a:cubicBezTo>
                    <a:pt x="1" y="4411"/>
                    <a:pt x="1" y="4286"/>
                    <a:pt x="1" y="4186"/>
                  </a:cubicBezTo>
                  <a:cubicBezTo>
                    <a:pt x="1" y="3860"/>
                    <a:pt x="26" y="3559"/>
                    <a:pt x="101" y="3258"/>
                  </a:cubicBezTo>
                  <a:lnTo>
                    <a:pt x="853" y="3058"/>
                  </a:lnTo>
                  <a:cubicBezTo>
                    <a:pt x="953" y="2757"/>
                    <a:pt x="1103" y="2456"/>
                    <a:pt x="1279" y="2181"/>
                  </a:cubicBezTo>
                  <a:lnTo>
                    <a:pt x="1003" y="1454"/>
                  </a:lnTo>
                  <a:cubicBezTo>
                    <a:pt x="1279" y="1153"/>
                    <a:pt x="1605" y="877"/>
                    <a:pt x="1956" y="652"/>
                  </a:cubicBezTo>
                  <a:lnTo>
                    <a:pt x="2632" y="1028"/>
                  </a:lnTo>
                  <a:cubicBezTo>
                    <a:pt x="2908" y="877"/>
                    <a:pt x="3234" y="777"/>
                    <a:pt x="3560" y="727"/>
                  </a:cubicBezTo>
                  <a:lnTo>
                    <a:pt x="3860" y="0"/>
                  </a:lnTo>
                  <a:cubicBezTo>
                    <a:pt x="3986" y="0"/>
                    <a:pt x="4086" y="0"/>
                    <a:pt x="4186" y="0"/>
                  </a:cubicBezTo>
                  <a:cubicBezTo>
                    <a:pt x="4512" y="0"/>
                    <a:pt x="4813" y="25"/>
                    <a:pt x="5114" y="100"/>
                  </a:cubicBezTo>
                  <a:lnTo>
                    <a:pt x="5314" y="852"/>
                  </a:lnTo>
                  <a:cubicBezTo>
                    <a:pt x="5640" y="953"/>
                    <a:pt x="5941" y="1103"/>
                    <a:pt x="6191" y="1278"/>
                  </a:cubicBezTo>
                  <a:lnTo>
                    <a:pt x="6918" y="1003"/>
                  </a:lnTo>
                  <a:cubicBezTo>
                    <a:pt x="7244" y="1278"/>
                    <a:pt x="7520" y="1604"/>
                    <a:pt x="7745" y="1955"/>
                  </a:cubicBezTo>
                  <a:lnTo>
                    <a:pt x="7344" y="2632"/>
                  </a:lnTo>
                  <a:cubicBezTo>
                    <a:pt x="7494" y="2907"/>
                    <a:pt x="7595" y="3233"/>
                    <a:pt x="7670" y="3559"/>
                  </a:cubicBezTo>
                  <a:lnTo>
                    <a:pt x="8372" y="3860"/>
                  </a:lnTo>
                  <a:cubicBezTo>
                    <a:pt x="8372" y="3985"/>
                    <a:pt x="8372" y="4085"/>
                    <a:pt x="8372" y="4186"/>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1431850" y="1262550"/>
              <a:ext cx="120325" cy="120325"/>
            </a:xfrm>
            <a:custGeom>
              <a:avLst/>
              <a:gdLst/>
              <a:ahLst/>
              <a:cxnLst/>
              <a:rect l="l" t="t" r="r" b="b"/>
              <a:pathLst>
                <a:path w="4813" h="4813" extrusionOk="0">
                  <a:moveTo>
                    <a:pt x="2406" y="1"/>
                  </a:moveTo>
                  <a:cubicBezTo>
                    <a:pt x="1078" y="1"/>
                    <a:pt x="0" y="1078"/>
                    <a:pt x="0" y="2407"/>
                  </a:cubicBezTo>
                  <a:cubicBezTo>
                    <a:pt x="0" y="3735"/>
                    <a:pt x="1078" y="4813"/>
                    <a:pt x="2406" y="4813"/>
                  </a:cubicBezTo>
                  <a:cubicBezTo>
                    <a:pt x="3735" y="4813"/>
                    <a:pt x="4812" y="3735"/>
                    <a:pt x="4812" y="2407"/>
                  </a:cubicBezTo>
                  <a:cubicBezTo>
                    <a:pt x="4812" y="1078"/>
                    <a:pt x="3735" y="1"/>
                    <a:pt x="2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1451275" y="1281975"/>
              <a:ext cx="81475" cy="81475"/>
            </a:xfrm>
            <a:custGeom>
              <a:avLst/>
              <a:gdLst/>
              <a:ahLst/>
              <a:cxnLst/>
              <a:rect l="l" t="t" r="r" b="b"/>
              <a:pathLst>
                <a:path w="3259" h="3259" fill="none" extrusionOk="0">
                  <a:moveTo>
                    <a:pt x="3258" y="1630"/>
                  </a:moveTo>
                  <a:cubicBezTo>
                    <a:pt x="3258" y="2532"/>
                    <a:pt x="2531" y="3259"/>
                    <a:pt x="1629" y="3259"/>
                  </a:cubicBezTo>
                  <a:cubicBezTo>
                    <a:pt x="727" y="3259"/>
                    <a:pt x="0" y="2532"/>
                    <a:pt x="0" y="1630"/>
                  </a:cubicBezTo>
                  <a:cubicBezTo>
                    <a:pt x="0" y="727"/>
                    <a:pt x="727" y="1"/>
                    <a:pt x="1629" y="1"/>
                  </a:cubicBezTo>
                  <a:cubicBezTo>
                    <a:pt x="2531" y="1"/>
                    <a:pt x="3258" y="727"/>
                    <a:pt x="3258" y="1630"/>
                  </a:cubicBezTo>
                  <a:close/>
                </a:path>
              </a:pathLst>
            </a:custGeom>
            <a:solidFill>
              <a:schemeClr val="lt1"/>
            </a:solidFill>
            <a:ln w="9525" cap="flat" cmpd="sng">
              <a:solidFill>
                <a:schemeClr val="dk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7"/>
        <p:cNvGrpSpPr/>
        <p:nvPr/>
      </p:nvGrpSpPr>
      <p:grpSpPr>
        <a:xfrm>
          <a:off x="0" y="0"/>
          <a:ext cx="0" cy="0"/>
          <a:chOff x="0" y="0"/>
          <a:chExt cx="0" cy="0"/>
        </a:xfrm>
      </p:grpSpPr>
      <p:sp>
        <p:nvSpPr>
          <p:cNvPr id="298" name="Google Shape;298;p27"/>
          <p:cNvSpPr txBox="1">
            <a:spLocks noGrp="1"/>
          </p:cNvSpPr>
          <p:nvPr>
            <p:ph type="title"/>
          </p:nvPr>
        </p:nvSpPr>
        <p:spPr>
          <a:xfrm>
            <a:off x="720000" y="1581275"/>
            <a:ext cx="3509700" cy="6330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9" name="Google Shape;299;p27"/>
          <p:cNvSpPr txBox="1">
            <a:spLocks noGrp="1"/>
          </p:cNvSpPr>
          <p:nvPr>
            <p:ph type="subTitle" idx="1"/>
          </p:nvPr>
        </p:nvSpPr>
        <p:spPr>
          <a:xfrm>
            <a:off x="720000" y="2616563"/>
            <a:ext cx="3509700" cy="1389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0" name="Google Shape;300;p27"/>
          <p:cNvSpPr/>
          <p:nvPr/>
        </p:nvSpPr>
        <p:spPr>
          <a:xfrm>
            <a:off x="4410200" y="570713"/>
            <a:ext cx="4659902" cy="4002069"/>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27"/>
          <p:cNvGrpSpPr/>
          <p:nvPr/>
        </p:nvGrpSpPr>
        <p:grpSpPr>
          <a:xfrm>
            <a:off x="296418" y="4572778"/>
            <a:ext cx="2668622" cy="250644"/>
            <a:chOff x="5926468" y="4708190"/>
            <a:chExt cx="2668622" cy="250644"/>
          </a:xfrm>
        </p:grpSpPr>
        <p:sp>
          <p:nvSpPr>
            <p:cNvPr id="302" name="Google Shape;302;p27"/>
            <p:cNvSpPr/>
            <p:nvPr/>
          </p:nvSpPr>
          <p:spPr>
            <a:xfrm>
              <a:off x="5926468" y="4708190"/>
              <a:ext cx="87242" cy="250644"/>
            </a:xfrm>
            <a:custGeom>
              <a:avLst/>
              <a:gdLst/>
              <a:ahLst/>
              <a:cxnLst/>
              <a:rect l="l" t="t" r="r" b="b"/>
              <a:pathLst>
                <a:path w="803" h="2307" extrusionOk="0">
                  <a:moveTo>
                    <a:pt x="1" y="0"/>
                  </a:moveTo>
                  <a:lnTo>
                    <a:pt x="1" y="2306"/>
                  </a:lnTo>
                  <a:lnTo>
                    <a:pt x="803" y="2306"/>
                  </a:lnTo>
                  <a:lnTo>
                    <a:pt x="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6089868" y="4708190"/>
              <a:ext cx="87242" cy="250644"/>
            </a:xfrm>
            <a:custGeom>
              <a:avLst/>
              <a:gdLst/>
              <a:ahLst/>
              <a:cxnLst/>
              <a:rect l="l" t="t" r="r" b="b"/>
              <a:pathLst>
                <a:path w="803" h="2307" extrusionOk="0">
                  <a:moveTo>
                    <a:pt x="0" y="0"/>
                  </a:moveTo>
                  <a:lnTo>
                    <a:pt x="0" y="2306"/>
                  </a:lnTo>
                  <a:lnTo>
                    <a:pt x="802" y="2306"/>
                  </a:lnTo>
                  <a:lnTo>
                    <a:pt x="8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6250552" y="4708190"/>
              <a:ext cx="87242" cy="250644"/>
            </a:xfrm>
            <a:custGeom>
              <a:avLst/>
              <a:gdLst/>
              <a:ahLst/>
              <a:cxnLst/>
              <a:rect l="l" t="t" r="r" b="b"/>
              <a:pathLst>
                <a:path w="803" h="2307" extrusionOk="0">
                  <a:moveTo>
                    <a:pt x="0" y="0"/>
                  </a:moveTo>
                  <a:lnTo>
                    <a:pt x="0" y="2306"/>
                  </a:lnTo>
                  <a:lnTo>
                    <a:pt x="802" y="2306"/>
                  </a:lnTo>
                  <a:lnTo>
                    <a:pt x="8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6411128" y="4708190"/>
              <a:ext cx="87242" cy="250644"/>
            </a:xfrm>
            <a:custGeom>
              <a:avLst/>
              <a:gdLst/>
              <a:ahLst/>
              <a:cxnLst/>
              <a:rect l="l" t="t" r="r" b="b"/>
              <a:pathLst>
                <a:path w="803" h="2307" extrusionOk="0">
                  <a:moveTo>
                    <a:pt x="1" y="0"/>
                  </a:moveTo>
                  <a:lnTo>
                    <a:pt x="1" y="2306"/>
                  </a:lnTo>
                  <a:lnTo>
                    <a:pt x="803" y="2306"/>
                  </a:lnTo>
                  <a:lnTo>
                    <a:pt x="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6571813" y="4708190"/>
              <a:ext cx="87242" cy="250644"/>
            </a:xfrm>
            <a:custGeom>
              <a:avLst/>
              <a:gdLst/>
              <a:ahLst/>
              <a:cxnLst/>
              <a:rect l="l" t="t" r="r" b="b"/>
              <a:pathLst>
                <a:path w="803" h="2307" extrusionOk="0">
                  <a:moveTo>
                    <a:pt x="1" y="0"/>
                  </a:moveTo>
                  <a:lnTo>
                    <a:pt x="1" y="2306"/>
                  </a:lnTo>
                  <a:lnTo>
                    <a:pt x="803" y="2306"/>
                  </a:lnTo>
                  <a:lnTo>
                    <a:pt x="8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6732497" y="4708190"/>
              <a:ext cx="89958" cy="250644"/>
            </a:xfrm>
            <a:custGeom>
              <a:avLst/>
              <a:gdLst/>
              <a:ahLst/>
              <a:cxnLst/>
              <a:rect l="l" t="t" r="r" b="b"/>
              <a:pathLst>
                <a:path w="828" h="2307" extrusionOk="0">
                  <a:moveTo>
                    <a:pt x="0" y="0"/>
                  </a:moveTo>
                  <a:lnTo>
                    <a:pt x="0" y="2306"/>
                  </a:lnTo>
                  <a:lnTo>
                    <a:pt x="827" y="2306"/>
                  </a:lnTo>
                  <a:lnTo>
                    <a:pt x="8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6895789"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7056473"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7217158" y="4708190"/>
              <a:ext cx="87242" cy="250644"/>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a:off x="7377842" y="4708190"/>
              <a:ext cx="87242" cy="250644"/>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a:off x="7541134"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a:off x="7701818"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a:off x="7862503" y="4708190"/>
              <a:ext cx="87242" cy="250644"/>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a:off x="8023078"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a:off x="8186479" y="4708190"/>
              <a:ext cx="87242" cy="250644"/>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a:off x="8347163" y="4708190"/>
              <a:ext cx="87242" cy="250644"/>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a:off x="8507848" y="4708190"/>
              <a:ext cx="87242" cy="250644"/>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7"/>
          <p:cNvGrpSpPr/>
          <p:nvPr/>
        </p:nvGrpSpPr>
        <p:grpSpPr>
          <a:xfrm>
            <a:off x="-3091593" y="-2017662"/>
            <a:ext cx="7908519" cy="3095522"/>
            <a:chOff x="-3091593" y="-1484262"/>
            <a:chExt cx="7908519" cy="3095522"/>
          </a:xfrm>
        </p:grpSpPr>
        <p:grpSp>
          <p:nvGrpSpPr>
            <p:cNvPr id="320" name="Google Shape;320;p27"/>
            <p:cNvGrpSpPr/>
            <p:nvPr/>
          </p:nvGrpSpPr>
          <p:grpSpPr>
            <a:xfrm>
              <a:off x="-3091593" y="-1484262"/>
              <a:ext cx="7884347" cy="3095522"/>
              <a:chOff x="-3091593" y="-1484262"/>
              <a:chExt cx="7884347" cy="3095522"/>
            </a:xfrm>
          </p:grpSpPr>
          <p:sp>
            <p:nvSpPr>
              <p:cNvPr id="321" name="Google Shape;321;p27"/>
              <p:cNvSpPr/>
              <p:nvPr/>
            </p:nvSpPr>
            <p:spPr>
              <a:xfrm rot="10800000">
                <a:off x="-3091593" y="-453301"/>
                <a:ext cx="5466211" cy="1127132"/>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10800000">
                <a:off x="-2488881" y="58715"/>
                <a:ext cx="6303378" cy="1490426"/>
              </a:xfrm>
              <a:custGeom>
                <a:avLst/>
                <a:gdLst/>
                <a:ahLst/>
                <a:cxnLst/>
                <a:rect l="l" t="t" r="r" b="b"/>
                <a:pathLst>
                  <a:path w="248409" h="58736" extrusionOk="0">
                    <a:moveTo>
                      <a:pt x="248203" y="1"/>
                    </a:moveTo>
                    <a:cubicBezTo>
                      <a:pt x="248151" y="1"/>
                      <a:pt x="248100" y="18"/>
                      <a:pt x="248066" y="52"/>
                    </a:cubicBezTo>
                    <a:lnTo>
                      <a:pt x="196663" y="51455"/>
                    </a:lnTo>
                    <a:lnTo>
                      <a:pt x="175778" y="51455"/>
                    </a:lnTo>
                    <a:lnTo>
                      <a:pt x="155760" y="31460"/>
                    </a:lnTo>
                    <a:lnTo>
                      <a:pt x="121112" y="31460"/>
                    </a:lnTo>
                    <a:lnTo>
                      <a:pt x="94200" y="58371"/>
                    </a:lnTo>
                    <a:lnTo>
                      <a:pt x="183" y="58371"/>
                    </a:lnTo>
                    <a:cubicBezTo>
                      <a:pt x="92" y="58371"/>
                      <a:pt x="0" y="58439"/>
                      <a:pt x="0" y="58553"/>
                    </a:cubicBezTo>
                    <a:cubicBezTo>
                      <a:pt x="0" y="58645"/>
                      <a:pt x="92" y="58736"/>
                      <a:pt x="183" y="58736"/>
                    </a:cubicBezTo>
                    <a:lnTo>
                      <a:pt x="94360" y="58736"/>
                    </a:lnTo>
                    <a:lnTo>
                      <a:pt x="121248" y="31848"/>
                    </a:lnTo>
                    <a:lnTo>
                      <a:pt x="155623" y="31848"/>
                    </a:lnTo>
                    <a:lnTo>
                      <a:pt x="175618" y="51843"/>
                    </a:lnTo>
                    <a:lnTo>
                      <a:pt x="196823" y="51843"/>
                    </a:lnTo>
                    <a:lnTo>
                      <a:pt x="248340" y="326"/>
                    </a:lnTo>
                    <a:cubicBezTo>
                      <a:pt x="248408" y="235"/>
                      <a:pt x="248408" y="121"/>
                      <a:pt x="248340" y="52"/>
                    </a:cubicBezTo>
                    <a:cubicBezTo>
                      <a:pt x="248306" y="18"/>
                      <a:pt x="248254" y="1"/>
                      <a:pt x="248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10800000">
                <a:off x="-2860727" y="-1484262"/>
                <a:ext cx="6393739" cy="1984325"/>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10800000">
                <a:off x="-1953114" y="264887"/>
                <a:ext cx="4762126" cy="1309020"/>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rot="10800000">
                <a:off x="-55114" y="833084"/>
                <a:ext cx="3182685" cy="778175"/>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rot="10800000">
                <a:off x="2654352" y="663960"/>
                <a:ext cx="2054994" cy="401407"/>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rot="10800000">
                <a:off x="3113081" y="264887"/>
                <a:ext cx="1679673" cy="520720"/>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7"/>
              <p:cNvSpPr/>
              <p:nvPr/>
            </p:nvSpPr>
            <p:spPr>
              <a:xfrm rot="10800000">
                <a:off x="3798841" y="59274"/>
                <a:ext cx="993913" cy="45875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rot="10800000">
                <a:off x="394353" y="672080"/>
                <a:ext cx="136695" cy="136695"/>
              </a:xfrm>
              <a:custGeom>
                <a:avLst/>
                <a:gdLst/>
                <a:ahLst/>
                <a:cxnLst/>
                <a:rect l="l" t="t" r="r" b="b"/>
                <a:pathLst>
                  <a:path w="5387" h="5387" extrusionOk="0">
                    <a:moveTo>
                      <a:pt x="2694" y="388"/>
                    </a:moveTo>
                    <a:cubicBezTo>
                      <a:pt x="3972" y="388"/>
                      <a:pt x="5022" y="1415"/>
                      <a:pt x="5022" y="2694"/>
                    </a:cubicBezTo>
                    <a:cubicBezTo>
                      <a:pt x="5022" y="3972"/>
                      <a:pt x="3972" y="4999"/>
                      <a:pt x="2694" y="4999"/>
                    </a:cubicBezTo>
                    <a:cubicBezTo>
                      <a:pt x="1415" y="4999"/>
                      <a:pt x="388" y="3972"/>
                      <a:pt x="388" y="2694"/>
                    </a:cubicBezTo>
                    <a:cubicBezTo>
                      <a:pt x="388" y="1415"/>
                      <a:pt x="1415" y="388"/>
                      <a:pt x="2694" y="388"/>
                    </a:cubicBezTo>
                    <a:close/>
                    <a:moveTo>
                      <a:pt x="2694" y="0"/>
                    </a:moveTo>
                    <a:cubicBezTo>
                      <a:pt x="1210" y="0"/>
                      <a:pt x="0" y="1210"/>
                      <a:pt x="0" y="2694"/>
                    </a:cubicBezTo>
                    <a:cubicBezTo>
                      <a:pt x="0" y="4177"/>
                      <a:pt x="1210" y="5387"/>
                      <a:pt x="2694" y="5387"/>
                    </a:cubicBezTo>
                    <a:cubicBezTo>
                      <a:pt x="4177" y="5387"/>
                      <a:pt x="5387" y="4177"/>
                      <a:pt x="5387" y="2694"/>
                    </a:cubicBezTo>
                    <a:cubicBezTo>
                      <a:pt x="5387" y="1210"/>
                      <a:pt x="4177" y="0"/>
                      <a:pt x="2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rot="10800000">
                <a:off x="418079" y="695805"/>
                <a:ext cx="88660" cy="89244"/>
              </a:xfrm>
              <a:custGeom>
                <a:avLst/>
                <a:gdLst/>
                <a:ahLst/>
                <a:cxnLst/>
                <a:rect l="l" t="t" r="r" b="b"/>
                <a:pathLst>
                  <a:path w="3494" h="3517" extrusionOk="0">
                    <a:moveTo>
                      <a:pt x="1736" y="1"/>
                    </a:moveTo>
                    <a:cubicBezTo>
                      <a:pt x="777" y="1"/>
                      <a:pt x="1" y="800"/>
                      <a:pt x="1" y="1759"/>
                    </a:cubicBezTo>
                    <a:cubicBezTo>
                      <a:pt x="1" y="2717"/>
                      <a:pt x="777" y="3516"/>
                      <a:pt x="1736" y="3516"/>
                    </a:cubicBezTo>
                    <a:cubicBezTo>
                      <a:pt x="2717" y="3516"/>
                      <a:pt x="3493" y="2717"/>
                      <a:pt x="3493" y="1759"/>
                    </a:cubicBezTo>
                    <a:cubicBezTo>
                      <a:pt x="3493" y="800"/>
                      <a:pt x="2717" y="1"/>
                      <a:pt x="1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rot="10800000">
                <a:off x="2364747" y="600243"/>
                <a:ext cx="136721" cy="136721"/>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rot="10800000">
                <a:off x="2389082" y="623994"/>
                <a:ext cx="88635" cy="89219"/>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7"/>
              <p:cNvSpPr/>
              <p:nvPr/>
            </p:nvSpPr>
            <p:spPr>
              <a:xfrm rot="10800000">
                <a:off x="3119450" y="794286"/>
                <a:ext cx="96171" cy="96171"/>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7"/>
              <p:cNvSpPr/>
              <p:nvPr/>
            </p:nvSpPr>
            <p:spPr>
              <a:xfrm rot="10800000">
                <a:off x="3137391" y="812226"/>
                <a:ext cx="60849" cy="60849"/>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rot="10800000">
                <a:off x="1773992" y="614732"/>
                <a:ext cx="107742" cy="107742"/>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rot="10800000">
                <a:off x="1389967" y="30321"/>
                <a:ext cx="66051" cy="66051"/>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rot="10800000">
                <a:off x="1117185" y="222029"/>
                <a:ext cx="145982" cy="146566"/>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rot="10800000">
                <a:off x="1142662" y="248089"/>
                <a:ext cx="95004" cy="94446"/>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7"/>
              <p:cNvSpPr/>
              <p:nvPr/>
            </p:nvSpPr>
            <p:spPr>
              <a:xfrm rot="10800000">
                <a:off x="2750498" y="215660"/>
                <a:ext cx="107742" cy="107768"/>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rot="10800000">
                <a:off x="3063828" y="215660"/>
                <a:ext cx="107768" cy="107768"/>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rot="10800000">
                <a:off x="3750755" y="10630"/>
                <a:ext cx="107768" cy="107768"/>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rot="10800000">
                <a:off x="4206008" y="458930"/>
                <a:ext cx="107742" cy="107742"/>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rot="10800000">
                <a:off x="1527829" y="631531"/>
                <a:ext cx="73588" cy="74146"/>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rot="10800000">
                <a:off x="3486068" y="453144"/>
                <a:ext cx="74171" cy="74146"/>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rot="10800000">
                <a:off x="-539320" y="1055496"/>
                <a:ext cx="3040788" cy="9871"/>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rot="10800000">
                <a:off x="2486953" y="1023650"/>
                <a:ext cx="74171" cy="74146"/>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p:nvPr/>
            </p:nvSpPr>
            <p:spPr>
              <a:xfrm rot="10800000">
                <a:off x="-192368" y="1292955"/>
                <a:ext cx="280927" cy="175519"/>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27"/>
            <p:cNvSpPr/>
            <p:nvPr/>
          </p:nvSpPr>
          <p:spPr>
            <a:xfrm rot="10800000">
              <a:off x="4766122" y="487397"/>
              <a:ext cx="50803" cy="50803"/>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9"/>
        <p:cNvGrpSpPr/>
        <p:nvPr/>
      </p:nvGrpSpPr>
      <p:grpSpPr>
        <a:xfrm>
          <a:off x="0" y="0"/>
          <a:ext cx="0" cy="0"/>
          <a:chOff x="0" y="0"/>
          <a:chExt cx="0" cy="0"/>
        </a:xfrm>
      </p:grpSpPr>
      <p:sp>
        <p:nvSpPr>
          <p:cNvPr id="350" name="Google Shape;350;p28"/>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8"/>
          <p:cNvSpPr txBox="1">
            <a:spLocks noGrp="1"/>
          </p:cNvSpPr>
          <p:nvPr>
            <p:ph type="body" idx="1"/>
          </p:nvPr>
        </p:nvSpPr>
        <p:spPr>
          <a:xfrm>
            <a:off x="817900" y="1242425"/>
            <a:ext cx="7508100" cy="3326700"/>
          </a:xfrm>
          <a:prstGeom prst="rect">
            <a:avLst/>
          </a:prstGeom>
        </p:spPr>
        <p:txBody>
          <a:bodyPr spcFirstLastPara="1" wrap="square" lIns="0" tIns="0" rIns="0" bIns="0" anchor="t" anchorCtr="0">
            <a:noAutofit/>
          </a:bodyPr>
          <a:lstStyle>
            <a:lvl1pPr marL="457200" lvl="0" indent="-330200" rtl="0">
              <a:spcBef>
                <a:spcPts val="0"/>
              </a:spcBef>
              <a:spcAft>
                <a:spcPts val="0"/>
              </a:spcAft>
              <a:buClr>
                <a:schemeClr val="dk2"/>
              </a:buClr>
              <a:buSzPts val="1600"/>
              <a:buChar char="●"/>
              <a:defRPr sz="1400"/>
            </a:lvl1pPr>
            <a:lvl2pPr marL="914400" lvl="1" indent="-330200" rtl="0">
              <a:spcBef>
                <a:spcPts val="0"/>
              </a:spcBef>
              <a:spcAft>
                <a:spcPts val="0"/>
              </a:spcAft>
              <a:buClr>
                <a:schemeClr val="dk2"/>
              </a:buClr>
              <a:buSzPts val="1600"/>
              <a:buChar char="○"/>
              <a:defRPr sz="1400"/>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2"/>
        <p:cNvGrpSpPr/>
        <p:nvPr/>
      </p:nvGrpSpPr>
      <p:grpSpPr>
        <a:xfrm>
          <a:off x="0" y="0"/>
          <a:ext cx="0" cy="0"/>
          <a:chOff x="0" y="0"/>
          <a:chExt cx="0" cy="0"/>
        </a:xfrm>
      </p:grpSpPr>
      <p:grpSp>
        <p:nvGrpSpPr>
          <p:cNvPr id="353" name="Google Shape;353;p29"/>
          <p:cNvGrpSpPr/>
          <p:nvPr/>
        </p:nvGrpSpPr>
        <p:grpSpPr>
          <a:xfrm flipH="1">
            <a:off x="-741540" y="-2483486"/>
            <a:ext cx="7884219" cy="3433770"/>
            <a:chOff x="24125" y="294775"/>
            <a:chExt cx="7767703" cy="3383025"/>
          </a:xfrm>
        </p:grpSpPr>
        <p:sp>
          <p:nvSpPr>
            <p:cNvPr id="354" name="Google Shape;354;p29"/>
            <p:cNvSpPr/>
            <p:nvPr/>
          </p:nvSpPr>
          <p:spPr>
            <a:xfrm>
              <a:off x="1686375" y="607200"/>
              <a:ext cx="142125" cy="129550"/>
            </a:xfrm>
            <a:custGeom>
              <a:avLst/>
              <a:gdLst/>
              <a:ahLst/>
              <a:cxnLst/>
              <a:rect l="l" t="t" r="r" b="b"/>
              <a:pathLst>
                <a:path w="5685" h="5182" extrusionOk="0">
                  <a:moveTo>
                    <a:pt x="2834" y="1"/>
                  </a:moveTo>
                  <a:cubicBezTo>
                    <a:pt x="2169" y="1"/>
                    <a:pt x="1507" y="252"/>
                    <a:pt x="1005" y="754"/>
                  </a:cubicBezTo>
                  <a:cubicBezTo>
                    <a:pt x="1" y="1781"/>
                    <a:pt x="1" y="3402"/>
                    <a:pt x="1005" y="4429"/>
                  </a:cubicBezTo>
                  <a:cubicBezTo>
                    <a:pt x="1507" y="4931"/>
                    <a:pt x="2169" y="5182"/>
                    <a:pt x="2834" y="5182"/>
                  </a:cubicBezTo>
                  <a:cubicBezTo>
                    <a:pt x="3499" y="5182"/>
                    <a:pt x="4166" y="4931"/>
                    <a:pt x="4680" y="4429"/>
                  </a:cubicBezTo>
                  <a:cubicBezTo>
                    <a:pt x="5684" y="3402"/>
                    <a:pt x="5684" y="1781"/>
                    <a:pt x="4680" y="754"/>
                  </a:cubicBezTo>
                  <a:cubicBezTo>
                    <a:pt x="4166" y="252"/>
                    <a:pt x="3499" y="1"/>
                    <a:pt x="2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66098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6721650" y="3191600"/>
              <a:ext cx="149525" cy="93025"/>
            </a:xfrm>
            <a:custGeom>
              <a:avLst/>
              <a:gdLst/>
              <a:ahLst/>
              <a:cxnLst/>
              <a:rect l="l" t="t" r="r" b="b"/>
              <a:pathLst>
                <a:path w="5981" h="3721" extrusionOk="0">
                  <a:moveTo>
                    <a:pt x="0" y="0"/>
                  </a:moveTo>
                  <a:lnTo>
                    <a:pt x="3584" y="3721"/>
                  </a:lnTo>
                  <a:lnTo>
                    <a:pt x="5980" y="3721"/>
                  </a:lnTo>
                  <a:lnTo>
                    <a:pt x="23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68340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69459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7057750" y="3191600"/>
              <a:ext cx="149525" cy="93025"/>
            </a:xfrm>
            <a:custGeom>
              <a:avLst/>
              <a:gdLst/>
              <a:ahLst/>
              <a:cxnLst/>
              <a:rect l="l" t="t" r="r" b="b"/>
              <a:pathLst>
                <a:path w="5981" h="3721" extrusionOk="0">
                  <a:moveTo>
                    <a:pt x="0" y="0"/>
                  </a:moveTo>
                  <a:lnTo>
                    <a:pt x="3607" y="3721"/>
                  </a:lnTo>
                  <a:lnTo>
                    <a:pt x="5980" y="3721"/>
                  </a:lnTo>
                  <a:lnTo>
                    <a:pt x="23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71701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7282000" y="3191600"/>
              <a:ext cx="149525" cy="93025"/>
            </a:xfrm>
            <a:custGeom>
              <a:avLst/>
              <a:gdLst/>
              <a:ahLst/>
              <a:cxnLst/>
              <a:rect l="l" t="t" r="r" b="b"/>
              <a:pathLst>
                <a:path w="5981" h="3721" extrusionOk="0">
                  <a:moveTo>
                    <a:pt x="1" y="0"/>
                  </a:moveTo>
                  <a:lnTo>
                    <a:pt x="3584" y="3721"/>
                  </a:lnTo>
                  <a:lnTo>
                    <a:pt x="5981" y="3721"/>
                  </a:lnTo>
                  <a:lnTo>
                    <a:pt x="23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2406525" y="1218350"/>
              <a:ext cx="5385303" cy="1110475"/>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987925" y="355975"/>
              <a:ext cx="6210225" cy="1468400"/>
            </a:xfrm>
            <a:custGeom>
              <a:avLst/>
              <a:gdLst/>
              <a:ahLst/>
              <a:cxnLst/>
              <a:rect l="l" t="t" r="r" b="b"/>
              <a:pathLst>
                <a:path w="248409" h="58736" extrusionOk="0">
                  <a:moveTo>
                    <a:pt x="248203" y="1"/>
                  </a:moveTo>
                  <a:cubicBezTo>
                    <a:pt x="248151" y="1"/>
                    <a:pt x="248100" y="18"/>
                    <a:pt x="248066" y="52"/>
                  </a:cubicBezTo>
                  <a:lnTo>
                    <a:pt x="196663" y="51455"/>
                  </a:lnTo>
                  <a:lnTo>
                    <a:pt x="175778" y="51455"/>
                  </a:lnTo>
                  <a:lnTo>
                    <a:pt x="155760" y="31460"/>
                  </a:lnTo>
                  <a:lnTo>
                    <a:pt x="121112" y="31460"/>
                  </a:lnTo>
                  <a:lnTo>
                    <a:pt x="94200" y="58371"/>
                  </a:lnTo>
                  <a:lnTo>
                    <a:pt x="183" y="58371"/>
                  </a:lnTo>
                  <a:cubicBezTo>
                    <a:pt x="92" y="58371"/>
                    <a:pt x="0" y="58439"/>
                    <a:pt x="0" y="58553"/>
                  </a:cubicBezTo>
                  <a:cubicBezTo>
                    <a:pt x="0" y="58645"/>
                    <a:pt x="92" y="58736"/>
                    <a:pt x="183" y="58736"/>
                  </a:cubicBezTo>
                  <a:lnTo>
                    <a:pt x="94360" y="58736"/>
                  </a:lnTo>
                  <a:lnTo>
                    <a:pt x="121248" y="31848"/>
                  </a:lnTo>
                  <a:lnTo>
                    <a:pt x="155623" y="31848"/>
                  </a:lnTo>
                  <a:lnTo>
                    <a:pt x="175618" y="51843"/>
                  </a:lnTo>
                  <a:lnTo>
                    <a:pt x="196823" y="51843"/>
                  </a:lnTo>
                  <a:lnTo>
                    <a:pt x="248340" y="326"/>
                  </a:lnTo>
                  <a:cubicBezTo>
                    <a:pt x="248408" y="235"/>
                    <a:pt x="248408" y="121"/>
                    <a:pt x="248340" y="52"/>
                  </a:cubicBezTo>
                  <a:cubicBezTo>
                    <a:pt x="248306" y="18"/>
                    <a:pt x="248254" y="1"/>
                    <a:pt x="248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1265250" y="1389550"/>
              <a:ext cx="6299250" cy="1955000"/>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1631600" y="1974425"/>
              <a:ext cx="6160000" cy="1095650"/>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1978550" y="331575"/>
              <a:ext cx="4691750" cy="1289675"/>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937150" y="2104550"/>
              <a:ext cx="6622775" cy="1510475"/>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1664700" y="294775"/>
              <a:ext cx="3135650" cy="766675"/>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100600" y="2193550"/>
              <a:ext cx="3410675" cy="530725"/>
            </a:xfrm>
            <a:custGeom>
              <a:avLst/>
              <a:gdLst/>
              <a:ahLst/>
              <a:cxnLst/>
              <a:rect l="l" t="t" r="r" b="b"/>
              <a:pathLst>
                <a:path w="136427" h="21229" extrusionOk="0">
                  <a:moveTo>
                    <a:pt x="20748" y="1"/>
                  </a:moveTo>
                  <a:lnTo>
                    <a:pt x="160" y="20589"/>
                  </a:lnTo>
                  <a:cubicBezTo>
                    <a:pt x="0" y="20726"/>
                    <a:pt x="0" y="20977"/>
                    <a:pt x="160" y="21114"/>
                  </a:cubicBezTo>
                  <a:cubicBezTo>
                    <a:pt x="228" y="21205"/>
                    <a:pt x="342" y="21228"/>
                    <a:pt x="434" y="21228"/>
                  </a:cubicBezTo>
                  <a:cubicBezTo>
                    <a:pt x="525" y="21228"/>
                    <a:pt x="616" y="21205"/>
                    <a:pt x="708" y="21114"/>
                  </a:cubicBezTo>
                  <a:lnTo>
                    <a:pt x="21045" y="777"/>
                  </a:lnTo>
                  <a:lnTo>
                    <a:pt x="85390" y="777"/>
                  </a:lnTo>
                  <a:lnTo>
                    <a:pt x="103307" y="18672"/>
                  </a:lnTo>
                  <a:lnTo>
                    <a:pt x="136039" y="18672"/>
                  </a:lnTo>
                  <a:cubicBezTo>
                    <a:pt x="136267" y="18672"/>
                    <a:pt x="136427" y="18512"/>
                    <a:pt x="136427" y="18307"/>
                  </a:cubicBezTo>
                  <a:cubicBezTo>
                    <a:pt x="136427" y="18078"/>
                    <a:pt x="136267" y="17919"/>
                    <a:pt x="136039" y="17919"/>
                  </a:cubicBezTo>
                  <a:lnTo>
                    <a:pt x="103627" y="17919"/>
                  </a:lnTo>
                  <a:lnTo>
                    <a:pt x="85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106300" y="832600"/>
              <a:ext cx="2024625" cy="395475"/>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24125" y="1108225"/>
              <a:ext cx="1654850" cy="513025"/>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24125" y="1371850"/>
              <a:ext cx="979225" cy="45197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5585500" y="1408375"/>
              <a:ext cx="1529900" cy="580350"/>
            </a:xfrm>
            <a:custGeom>
              <a:avLst/>
              <a:gdLst/>
              <a:ahLst/>
              <a:cxnLst/>
              <a:rect l="l" t="t" r="r" b="b"/>
              <a:pathLst>
                <a:path w="61196" h="23214" extrusionOk="0">
                  <a:moveTo>
                    <a:pt x="49121" y="0"/>
                  </a:moveTo>
                  <a:lnTo>
                    <a:pt x="26661" y="22460"/>
                  </a:lnTo>
                  <a:lnTo>
                    <a:pt x="389" y="22460"/>
                  </a:lnTo>
                  <a:cubicBezTo>
                    <a:pt x="161" y="22460"/>
                    <a:pt x="1" y="22620"/>
                    <a:pt x="1" y="22848"/>
                  </a:cubicBezTo>
                  <a:cubicBezTo>
                    <a:pt x="1" y="23054"/>
                    <a:pt x="161" y="23214"/>
                    <a:pt x="389" y="23214"/>
                  </a:cubicBezTo>
                  <a:lnTo>
                    <a:pt x="26980" y="23214"/>
                  </a:lnTo>
                  <a:lnTo>
                    <a:pt x="49441" y="776"/>
                  </a:lnTo>
                  <a:lnTo>
                    <a:pt x="60808" y="776"/>
                  </a:lnTo>
                  <a:cubicBezTo>
                    <a:pt x="61013" y="776"/>
                    <a:pt x="61196" y="594"/>
                    <a:pt x="61196" y="388"/>
                  </a:cubicBezTo>
                  <a:cubicBezTo>
                    <a:pt x="61196" y="183"/>
                    <a:pt x="61013" y="0"/>
                    <a:pt x="60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5953000" y="3543100"/>
              <a:ext cx="134700" cy="134700"/>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5976400" y="3566500"/>
              <a:ext cx="87900" cy="8732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5421175" y="2256325"/>
              <a:ext cx="134700" cy="134700"/>
            </a:xfrm>
            <a:custGeom>
              <a:avLst/>
              <a:gdLst/>
              <a:ahLst/>
              <a:cxnLst/>
              <a:rect l="l" t="t" r="r" b="b"/>
              <a:pathLst>
                <a:path w="5388" h="5388" extrusionOk="0">
                  <a:moveTo>
                    <a:pt x="2694" y="389"/>
                  </a:moveTo>
                  <a:cubicBezTo>
                    <a:pt x="3972" y="389"/>
                    <a:pt x="4999" y="1416"/>
                    <a:pt x="4999" y="2694"/>
                  </a:cubicBezTo>
                  <a:cubicBezTo>
                    <a:pt x="4999" y="3972"/>
                    <a:pt x="3972" y="5022"/>
                    <a:pt x="2694" y="5022"/>
                  </a:cubicBezTo>
                  <a:cubicBezTo>
                    <a:pt x="1415" y="5022"/>
                    <a:pt x="365" y="3972"/>
                    <a:pt x="365" y="2694"/>
                  </a:cubicBezTo>
                  <a:cubicBezTo>
                    <a:pt x="365" y="1416"/>
                    <a:pt x="1415" y="389"/>
                    <a:pt x="2694" y="389"/>
                  </a:cubicBezTo>
                  <a:close/>
                  <a:moveTo>
                    <a:pt x="2694" y="1"/>
                  </a:moveTo>
                  <a:cubicBezTo>
                    <a:pt x="1210" y="1"/>
                    <a:pt x="0" y="1210"/>
                    <a:pt x="0" y="2694"/>
                  </a:cubicBezTo>
                  <a:cubicBezTo>
                    <a:pt x="0" y="4178"/>
                    <a:pt x="1210" y="5387"/>
                    <a:pt x="2694" y="5387"/>
                  </a:cubicBezTo>
                  <a:cubicBezTo>
                    <a:pt x="4177" y="5387"/>
                    <a:pt x="5387" y="4178"/>
                    <a:pt x="5387" y="2694"/>
                  </a:cubicBezTo>
                  <a:cubicBezTo>
                    <a:pt x="5387" y="1210"/>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5444575" y="2279725"/>
              <a:ext cx="87900" cy="87900"/>
            </a:xfrm>
            <a:custGeom>
              <a:avLst/>
              <a:gdLst/>
              <a:ahLst/>
              <a:cxnLst/>
              <a:rect l="l" t="t" r="r" b="b"/>
              <a:pathLst>
                <a:path w="3516" h="3516" extrusionOk="0">
                  <a:moveTo>
                    <a:pt x="1758" y="0"/>
                  </a:moveTo>
                  <a:cubicBezTo>
                    <a:pt x="776" y="0"/>
                    <a:pt x="0" y="799"/>
                    <a:pt x="0" y="1758"/>
                  </a:cubicBezTo>
                  <a:cubicBezTo>
                    <a:pt x="0" y="2739"/>
                    <a:pt x="776" y="3516"/>
                    <a:pt x="1758" y="3516"/>
                  </a:cubicBezTo>
                  <a:cubicBezTo>
                    <a:pt x="2716" y="3516"/>
                    <a:pt x="3515" y="2739"/>
                    <a:pt x="3515" y="1758"/>
                  </a:cubicBezTo>
                  <a:cubicBezTo>
                    <a:pt x="3515" y="799"/>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5459400" y="1912225"/>
              <a:ext cx="134700" cy="134700"/>
            </a:xfrm>
            <a:custGeom>
              <a:avLst/>
              <a:gdLst/>
              <a:ahLst/>
              <a:cxnLst/>
              <a:rect l="l" t="t" r="r" b="b"/>
              <a:pathLst>
                <a:path w="5388" h="5388" extrusionOk="0">
                  <a:moveTo>
                    <a:pt x="2694" y="366"/>
                  </a:moveTo>
                  <a:cubicBezTo>
                    <a:pt x="3972" y="366"/>
                    <a:pt x="4999" y="1416"/>
                    <a:pt x="4999" y="2694"/>
                  </a:cubicBezTo>
                  <a:cubicBezTo>
                    <a:pt x="4999" y="3973"/>
                    <a:pt x="3972" y="5000"/>
                    <a:pt x="2694" y="5000"/>
                  </a:cubicBezTo>
                  <a:cubicBezTo>
                    <a:pt x="1416" y="5000"/>
                    <a:pt x="389" y="3973"/>
                    <a:pt x="389" y="2694"/>
                  </a:cubicBezTo>
                  <a:cubicBezTo>
                    <a:pt x="389" y="1416"/>
                    <a:pt x="1416" y="366"/>
                    <a:pt x="2694" y="366"/>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5482800" y="1935625"/>
              <a:ext cx="87900" cy="87900"/>
            </a:xfrm>
            <a:custGeom>
              <a:avLst/>
              <a:gdLst/>
              <a:ahLst/>
              <a:cxnLst/>
              <a:rect l="l" t="t" r="r" b="b"/>
              <a:pathLst>
                <a:path w="3516" h="3516" extrusionOk="0">
                  <a:moveTo>
                    <a:pt x="1758" y="1"/>
                  </a:moveTo>
                  <a:cubicBezTo>
                    <a:pt x="799" y="1"/>
                    <a:pt x="0" y="777"/>
                    <a:pt x="0" y="1758"/>
                  </a:cubicBezTo>
                  <a:cubicBezTo>
                    <a:pt x="0" y="2717"/>
                    <a:pt x="799" y="3516"/>
                    <a:pt x="1758" y="3516"/>
                  </a:cubicBezTo>
                  <a:cubicBezTo>
                    <a:pt x="2739" y="3516"/>
                    <a:pt x="3515" y="2717"/>
                    <a:pt x="3515" y="1758"/>
                  </a:cubicBezTo>
                  <a:cubicBezTo>
                    <a:pt x="3515" y="777"/>
                    <a:pt x="2739"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4736975" y="1935625"/>
              <a:ext cx="87900" cy="87900"/>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7044625" y="2632950"/>
              <a:ext cx="87900" cy="8732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4222850" y="1085400"/>
              <a:ext cx="134675" cy="134675"/>
            </a:xfrm>
            <a:custGeom>
              <a:avLst/>
              <a:gdLst/>
              <a:ahLst/>
              <a:cxnLst/>
              <a:rect l="l" t="t" r="r" b="b"/>
              <a:pathLst>
                <a:path w="5387" h="5387" extrusionOk="0">
                  <a:moveTo>
                    <a:pt x="2694" y="388"/>
                  </a:moveTo>
                  <a:cubicBezTo>
                    <a:pt x="3972" y="388"/>
                    <a:pt x="5022" y="1415"/>
                    <a:pt x="5022" y="2694"/>
                  </a:cubicBezTo>
                  <a:cubicBezTo>
                    <a:pt x="5022" y="3972"/>
                    <a:pt x="3972" y="4999"/>
                    <a:pt x="2694" y="4999"/>
                  </a:cubicBezTo>
                  <a:cubicBezTo>
                    <a:pt x="1415" y="4999"/>
                    <a:pt x="388" y="3972"/>
                    <a:pt x="388" y="2694"/>
                  </a:cubicBezTo>
                  <a:cubicBezTo>
                    <a:pt x="388" y="1415"/>
                    <a:pt x="1415" y="388"/>
                    <a:pt x="2694" y="388"/>
                  </a:cubicBezTo>
                  <a:close/>
                  <a:moveTo>
                    <a:pt x="2694" y="0"/>
                  </a:moveTo>
                  <a:cubicBezTo>
                    <a:pt x="1210" y="0"/>
                    <a:pt x="0" y="1210"/>
                    <a:pt x="0" y="2694"/>
                  </a:cubicBezTo>
                  <a:cubicBezTo>
                    <a:pt x="0" y="4177"/>
                    <a:pt x="1210" y="5387"/>
                    <a:pt x="2694" y="5387"/>
                  </a:cubicBezTo>
                  <a:cubicBezTo>
                    <a:pt x="4177" y="5387"/>
                    <a:pt x="5387" y="4177"/>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4246800" y="1108775"/>
              <a:ext cx="87350" cy="87925"/>
            </a:xfrm>
            <a:custGeom>
              <a:avLst/>
              <a:gdLst/>
              <a:ahLst/>
              <a:cxnLst/>
              <a:rect l="l" t="t" r="r" b="b"/>
              <a:pathLst>
                <a:path w="3494" h="3517" extrusionOk="0">
                  <a:moveTo>
                    <a:pt x="1736" y="1"/>
                  </a:moveTo>
                  <a:cubicBezTo>
                    <a:pt x="777" y="1"/>
                    <a:pt x="1" y="800"/>
                    <a:pt x="1" y="1759"/>
                  </a:cubicBezTo>
                  <a:cubicBezTo>
                    <a:pt x="1" y="2717"/>
                    <a:pt x="777" y="3516"/>
                    <a:pt x="1736" y="3516"/>
                  </a:cubicBezTo>
                  <a:cubicBezTo>
                    <a:pt x="2717" y="3516"/>
                    <a:pt x="3493" y="2717"/>
                    <a:pt x="3493" y="1759"/>
                  </a:cubicBezTo>
                  <a:cubicBezTo>
                    <a:pt x="3493" y="800"/>
                    <a:pt x="271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3502700" y="2585000"/>
              <a:ext cx="134700" cy="134700"/>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3526100" y="2608400"/>
              <a:ext cx="87900" cy="87900"/>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2281550" y="1156150"/>
              <a:ext cx="134700" cy="134700"/>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2304950" y="1179550"/>
              <a:ext cx="87325" cy="87900"/>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1577950" y="1004925"/>
              <a:ext cx="94750" cy="94750"/>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1595075" y="1022050"/>
              <a:ext cx="59950" cy="59950"/>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2892125" y="11704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7004675" y="1366150"/>
              <a:ext cx="106150" cy="106150"/>
            </a:xfrm>
            <a:custGeom>
              <a:avLst/>
              <a:gdLst/>
              <a:ahLst/>
              <a:cxnLst/>
              <a:rect l="l" t="t" r="r" b="b"/>
              <a:pathLst>
                <a:path w="4246" h="4246" extrusionOk="0">
                  <a:moveTo>
                    <a:pt x="2123" y="0"/>
                  </a:moveTo>
                  <a:cubicBezTo>
                    <a:pt x="936" y="0"/>
                    <a:pt x="0" y="959"/>
                    <a:pt x="0" y="2123"/>
                  </a:cubicBezTo>
                  <a:cubicBezTo>
                    <a:pt x="0" y="3310"/>
                    <a:pt x="936" y="4246"/>
                    <a:pt x="2123" y="4246"/>
                  </a:cubicBezTo>
                  <a:cubicBezTo>
                    <a:pt x="3287" y="4246"/>
                    <a:pt x="4246" y="3310"/>
                    <a:pt x="4246" y="2123"/>
                  </a:cubicBezTo>
                  <a:cubicBezTo>
                    <a:pt x="4246" y="959"/>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6446600" y="2270600"/>
              <a:ext cx="106150" cy="106150"/>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6258275" y="3300575"/>
              <a:ext cx="69650" cy="69650"/>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4746100" y="3030675"/>
              <a:ext cx="69650" cy="69075"/>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5111875" y="1378700"/>
              <a:ext cx="106175" cy="106150"/>
            </a:xfrm>
            <a:custGeom>
              <a:avLst/>
              <a:gdLst/>
              <a:ahLst/>
              <a:cxnLst/>
              <a:rect l="l" t="t" r="r" b="b"/>
              <a:pathLst>
                <a:path w="4247" h="4246" extrusionOk="0">
                  <a:moveTo>
                    <a:pt x="2124" y="0"/>
                  </a:moveTo>
                  <a:cubicBezTo>
                    <a:pt x="960" y="0"/>
                    <a:pt x="1" y="959"/>
                    <a:pt x="1" y="2123"/>
                  </a:cubicBezTo>
                  <a:cubicBezTo>
                    <a:pt x="1" y="3310"/>
                    <a:pt x="960" y="4246"/>
                    <a:pt x="2124" y="4246"/>
                  </a:cubicBezTo>
                  <a:cubicBezTo>
                    <a:pt x="3288" y="4246"/>
                    <a:pt x="4246" y="3310"/>
                    <a:pt x="4246" y="2123"/>
                  </a:cubicBezTo>
                  <a:cubicBezTo>
                    <a:pt x="4246" y="959"/>
                    <a:pt x="3288" y="0"/>
                    <a:pt x="2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5692225" y="1404950"/>
              <a:ext cx="75350" cy="74775"/>
            </a:xfrm>
            <a:custGeom>
              <a:avLst/>
              <a:gdLst/>
              <a:ahLst/>
              <a:cxnLst/>
              <a:rect l="l" t="t" r="r" b="b"/>
              <a:pathLst>
                <a:path w="3014" h="2991" extrusionOk="0">
                  <a:moveTo>
                    <a:pt x="1507" y="0"/>
                  </a:moveTo>
                  <a:cubicBezTo>
                    <a:pt x="685" y="0"/>
                    <a:pt x="0" y="662"/>
                    <a:pt x="0" y="1507"/>
                  </a:cubicBezTo>
                  <a:cubicBezTo>
                    <a:pt x="0" y="2328"/>
                    <a:pt x="685" y="2990"/>
                    <a:pt x="1507" y="2990"/>
                  </a:cubicBezTo>
                  <a:cubicBezTo>
                    <a:pt x="2328" y="2990"/>
                    <a:pt x="3013" y="2328"/>
                    <a:pt x="3013" y="1507"/>
                  </a:cubicBezTo>
                  <a:cubicBezTo>
                    <a:pt x="3013"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5821750" y="1469425"/>
              <a:ext cx="79350" cy="79350"/>
            </a:xfrm>
            <a:custGeom>
              <a:avLst/>
              <a:gdLst/>
              <a:ahLst/>
              <a:cxnLst/>
              <a:rect l="l" t="t" r="r" b="b"/>
              <a:pathLst>
                <a:path w="3174" h="3174" extrusionOk="0">
                  <a:moveTo>
                    <a:pt x="1598" y="1"/>
                  </a:moveTo>
                  <a:cubicBezTo>
                    <a:pt x="708" y="1"/>
                    <a:pt x="1" y="708"/>
                    <a:pt x="1" y="1575"/>
                  </a:cubicBezTo>
                  <a:cubicBezTo>
                    <a:pt x="1" y="2466"/>
                    <a:pt x="708" y="3173"/>
                    <a:pt x="1598" y="3173"/>
                  </a:cubicBezTo>
                  <a:cubicBezTo>
                    <a:pt x="2466" y="3173"/>
                    <a:pt x="3173" y="2466"/>
                    <a:pt x="3173" y="1575"/>
                  </a:cubicBezTo>
                  <a:cubicBezTo>
                    <a:pt x="3173" y="708"/>
                    <a:pt x="2466" y="1"/>
                    <a:pt x="1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3572900" y="2384150"/>
              <a:ext cx="139825" cy="139250"/>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5419450" y="2995300"/>
              <a:ext cx="139825" cy="139825"/>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3311550" y="1787275"/>
              <a:ext cx="65075" cy="65075"/>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p:nvPr/>
          </p:nvSpPr>
          <p:spPr>
            <a:xfrm>
              <a:off x="3501550" y="1519075"/>
              <a:ext cx="143825" cy="144400"/>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3526675" y="1544750"/>
              <a:ext cx="93600" cy="93050"/>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1930050" y="1563575"/>
              <a:ext cx="106150" cy="106175"/>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1621325" y="1563575"/>
              <a:ext cx="106175" cy="106175"/>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944550" y="1765575"/>
              <a:ext cx="106175" cy="106175"/>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496050" y="13239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3168300" y="1186975"/>
              <a:ext cx="72500" cy="73050"/>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1238425" y="1362725"/>
              <a:ext cx="73075" cy="73050"/>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a:off x="2281550" y="832600"/>
              <a:ext cx="2995850" cy="9725"/>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2222775" y="800650"/>
              <a:ext cx="73075" cy="73050"/>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5235725" y="800650"/>
              <a:ext cx="73050" cy="73050"/>
            </a:xfrm>
            <a:custGeom>
              <a:avLst/>
              <a:gdLst/>
              <a:ahLst/>
              <a:cxnLst/>
              <a:rect l="l" t="t" r="r" b="b"/>
              <a:pathLst>
                <a:path w="2922" h="2922" extrusionOk="0">
                  <a:moveTo>
                    <a:pt x="1461" y="0"/>
                  </a:moveTo>
                  <a:cubicBezTo>
                    <a:pt x="662" y="0"/>
                    <a:pt x="0" y="662"/>
                    <a:pt x="0" y="1461"/>
                  </a:cubicBezTo>
                  <a:cubicBezTo>
                    <a:pt x="0" y="2283"/>
                    <a:pt x="662" y="2922"/>
                    <a:pt x="1461" y="2922"/>
                  </a:cubicBezTo>
                  <a:cubicBezTo>
                    <a:pt x="2283" y="2922"/>
                    <a:pt x="2922" y="2283"/>
                    <a:pt x="2922" y="1461"/>
                  </a:cubicBezTo>
                  <a:cubicBezTo>
                    <a:pt x="2922" y="662"/>
                    <a:pt x="228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5732175" y="319450"/>
              <a:ext cx="1118450" cy="1117475"/>
            </a:xfrm>
            <a:custGeom>
              <a:avLst/>
              <a:gdLst/>
              <a:ahLst/>
              <a:cxnLst/>
              <a:rect l="l" t="t" r="r" b="b"/>
              <a:pathLst>
                <a:path w="44738" h="44699" extrusionOk="0">
                  <a:moveTo>
                    <a:pt x="44532" y="1"/>
                  </a:moveTo>
                  <a:cubicBezTo>
                    <a:pt x="44481" y="1"/>
                    <a:pt x="44430" y="18"/>
                    <a:pt x="44395" y="52"/>
                  </a:cubicBezTo>
                  <a:lnTo>
                    <a:pt x="91" y="44356"/>
                  </a:lnTo>
                  <a:cubicBezTo>
                    <a:pt x="0" y="44447"/>
                    <a:pt x="0" y="44562"/>
                    <a:pt x="91" y="44630"/>
                  </a:cubicBezTo>
                  <a:cubicBezTo>
                    <a:pt x="114" y="44676"/>
                    <a:pt x="160" y="44699"/>
                    <a:pt x="228" y="44699"/>
                  </a:cubicBezTo>
                  <a:cubicBezTo>
                    <a:pt x="274" y="44699"/>
                    <a:pt x="320" y="44676"/>
                    <a:pt x="342" y="44630"/>
                  </a:cubicBezTo>
                  <a:lnTo>
                    <a:pt x="44669" y="326"/>
                  </a:lnTo>
                  <a:cubicBezTo>
                    <a:pt x="44738" y="258"/>
                    <a:pt x="44738" y="121"/>
                    <a:pt x="44669" y="52"/>
                  </a:cubicBezTo>
                  <a:cubicBezTo>
                    <a:pt x="44635" y="18"/>
                    <a:pt x="44584" y="1"/>
                    <a:pt x="44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5870250" y="381100"/>
              <a:ext cx="1118475" cy="1117450"/>
            </a:xfrm>
            <a:custGeom>
              <a:avLst/>
              <a:gdLst/>
              <a:ahLst/>
              <a:cxnLst/>
              <a:rect l="l" t="t" r="r" b="b"/>
              <a:pathLst>
                <a:path w="44739" h="44698" extrusionOk="0">
                  <a:moveTo>
                    <a:pt x="44522" y="0"/>
                  </a:moveTo>
                  <a:cubicBezTo>
                    <a:pt x="44476" y="0"/>
                    <a:pt x="44430" y="17"/>
                    <a:pt x="44396" y="51"/>
                  </a:cubicBezTo>
                  <a:lnTo>
                    <a:pt x="69" y="44378"/>
                  </a:lnTo>
                  <a:cubicBezTo>
                    <a:pt x="1" y="44447"/>
                    <a:pt x="1" y="44561"/>
                    <a:pt x="69" y="44629"/>
                  </a:cubicBezTo>
                  <a:cubicBezTo>
                    <a:pt x="115" y="44675"/>
                    <a:pt x="161" y="44698"/>
                    <a:pt x="206" y="44698"/>
                  </a:cubicBezTo>
                  <a:cubicBezTo>
                    <a:pt x="252" y="44698"/>
                    <a:pt x="298" y="44675"/>
                    <a:pt x="343" y="44629"/>
                  </a:cubicBezTo>
                  <a:lnTo>
                    <a:pt x="44647" y="325"/>
                  </a:lnTo>
                  <a:cubicBezTo>
                    <a:pt x="44738" y="257"/>
                    <a:pt x="44738" y="120"/>
                    <a:pt x="44647" y="51"/>
                  </a:cubicBezTo>
                  <a:cubicBezTo>
                    <a:pt x="44613" y="17"/>
                    <a:pt x="44567" y="0"/>
                    <a:pt x="4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4775775" y="1974875"/>
              <a:ext cx="2300825" cy="706600"/>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3518100" y="2023500"/>
              <a:ext cx="149550" cy="93050"/>
            </a:xfrm>
            <a:custGeom>
              <a:avLst/>
              <a:gdLst/>
              <a:ahLst/>
              <a:cxnLst/>
              <a:rect l="l" t="t" r="r" b="b"/>
              <a:pathLst>
                <a:path w="5982" h="3722" extrusionOk="0">
                  <a:moveTo>
                    <a:pt x="1" y="1"/>
                  </a:moveTo>
                  <a:lnTo>
                    <a:pt x="3607" y="3721"/>
                  </a:lnTo>
                  <a:lnTo>
                    <a:pt x="5981" y="3721"/>
                  </a:lnTo>
                  <a:lnTo>
                    <a:pt x="23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3630525" y="2023500"/>
              <a:ext cx="148950" cy="93050"/>
            </a:xfrm>
            <a:custGeom>
              <a:avLst/>
              <a:gdLst/>
              <a:ahLst/>
              <a:cxnLst/>
              <a:rect l="l" t="t" r="r" b="b"/>
              <a:pathLst>
                <a:path w="5958" h="3722" extrusionOk="0">
                  <a:moveTo>
                    <a:pt x="0"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3742375" y="2023500"/>
              <a:ext cx="149525" cy="93050"/>
            </a:xfrm>
            <a:custGeom>
              <a:avLst/>
              <a:gdLst/>
              <a:ahLst/>
              <a:cxnLst/>
              <a:rect l="l" t="t" r="r" b="b"/>
              <a:pathLst>
                <a:path w="5981" h="3722" extrusionOk="0">
                  <a:moveTo>
                    <a:pt x="0" y="1"/>
                  </a:moveTo>
                  <a:lnTo>
                    <a:pt x="3584" y="3721"/>
                  </a:lnTo>
                  <a:lnTo>
                    <a:pt x="5980"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38547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3966625" y="2023500"/>
              <a:ext cx="148950" cy="93050"/>
            </a:xfrm>
            <a:custGeom>
              <a:avLst/>
              <a:gdLst/>
              <a:ahLst/>
              <a:cxnLst/>
              <a:rect l="l" t="t" r="r" b="b"/>
              <a:pathLst>
                <a:path w="5958" h="3722" extrusionOk="0">
                  <a:moveTo>
                    <a:pt x="1"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4078475" y="2023500"/>
              <a:ext cx="149525" cy="93050"/>
            </a:xfrm>
            <a:custGeom>
              <a:avLst/>
              <a:gdLst/>
              <a:ahLst/>
              <a:cxnLst/>
              <a:rect l="l" t="t" r="r" b="b"/>
              <a:pathLst>
                <a:path w="5981" h="3722" extrusionOk="0">
                  <a:moveTo>
                    <a:pt x="0" y="1"/>
                  </a:moveTo>
                  <a:lnTo>
                    <a:pt x="3607" y="3721"/>
                  </a:lnTo>
                  <a:lnTo>
                    <a:pt x="5981" y="3721"/>
                  </a:lnTo>
                  <a:lnTo>
                    <a:pt x="2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41908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4302725" y="2023500"/>
              <a:ext cx="149525" cy="93050"/>
            </a:xfrm>
            <a:custGeom>
              <a:avLst/>
              <a:gdLst/>
              <a:ahLst/>
              <a:cxnLst/>
              <a:rect l="l" t="t" r="r" b="b"/>
              <a:pathLst>
                <a:path w="5981" h="3722" extrusionOk="0">
                  <a:moveTo>
                    <a:pt x="1" y="1"/>
                  </a:moveTo>
                  <a:lnTo>
                    <a:pt x="3584" y="3721"/>
                  </a:lnTo>
                  <a:lnTo>
                    <a:pt x="5981"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2718075" y="2800150"/>
              <a:ext cx="276800" cy="172925"/>
            </a:xfrm>
            <a:custGeom>
              <a:avLst/>
              <a:gdLst/>
              <a:ahLst/>
              <a:cxnLst/>
              <a:rect l="l" t="t" r="r" b="b"/>
              <a:pathLst>
                <a:path w="11072"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2925800" y="2800150"/>
              <a:ext cx="276775" cy="172925"/>
            </a:xfrm>
            <a:custGeom>
              <a:avLst/>
              <a:gdLst/>
              <a:ahLst/>
              <a:cxnLst/>
              <a:rect l="l" t="t" r="r" b="b"/>
              <a:pathLst>
                <a:path w="11071" h="6917" extrusionOk="0">
                  <a:moveTo>
                    <a:pt x="0" y="0"/>
                  </a:moveTo>
                  <a:lnTo>
                    <a:pt x="6665" y="6916"/>
                  </a:lnTo>
                  <a:lnTo>
                    <a:pt x="11070" y="6916"/>
                  </a:lnTo>
                  <a:lnTo>
                    <a:pt x="4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3133500" y="2800150"/>
              <a:ext cx="276775" cy="172925"/>
            </a:xfrm>
            <a:custGeom>
              <a:avLst/>
              <a:gdLst/>
              <a:ahLst/>
              <a:cxnLst/>
              <a:rect l="l" t="t" r="r" b="b"/>
              <a:pathLst>
                <a:path w="11071" h="6917" extrusionOk="0">
                  <a:moveTo>
                    <a:pt x="1" y="0"/>
                  </a:moveTo>
                  <a:lnTo>
                    <a:pt x="6666" y="6916"/>
                  </a:lnTo>
                  <a:lnTo>
                    <a:pt x="11071" y="6916"/>
                  </a:lnTo>
                  <a:lnTo>
                    <a:pt x="4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3341775" y="2800150"/>
              <a:ext cx="276800" cy="172925"/>
            </a:xfrm>
            <a:custGeom>
              <a:avLst/>
              <a:gdLst/>
              <a:ahLst/>
              <a:cxnLst/>
              <a:rect l="l" t="t" r="r" b="b"/>
              <a:pathLst>
                <a:path w="11072" h="6917" extrusionOk="0">
                  <a:moveTo>
                    <a:pt x="1" y="0"/>
                  </a:moveTo>
                  <a:lnTo>
                    <a:pt x="6643"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3549500" y="2800150"/>
              <a:ext cx="276775" cy="172925"/>
            </a:xfrm>
            <a:custGeom>
              <a:avLst/>
              <a:gdLst/>
              <a:ahLst/>
              <a:cxnLst/>
              <a:rect l="l" t="t" r="r" b="b"/>
              <a:pathLst>
                <a:path w="11071" h="6917" extrusionOk="0">
                  <a:moveTo>
                    <a:pt x="0" y="0"/>
                  </a:moveTo>
                  <a:lnTo>
                    <a:pt x="6665"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3757200" y="2800150"/>
              <a:ext cx="276775" cy="172925"/>
            </a:xfrm>
            <a:custGeom>
              <a:avLst/>
              <a:gdLst/>
              <a:ahLst/>
              <a:cxnLst/>
              <a:rect l="l" t="t" r="r" b="b"/>
              <a:pathLst>
                <a:path w="11071"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61139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5906200" y="435450"/>
              <a:ext cx="276800" cy="172925"/>
            </a:xfrm>
            <a:custGeom>
              <a:avLst/>
              <a:gdLst/>
              <a:ahLst/>
              <a:cxnLst/>
              <a:rect l="l" t="t" r="r" b="b"/>
              <a:pathLst>
                <a:path w="11072"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5698500" y="435450"/>
              <a:ext cx="276775" cy="172925"/>
            </a:xfrm>
            <a:custGeom>
              <a:avLst/>
              <a:gdLst/>
              <a:ahLst/>
              <a:cxnLst/>
              <a:rect l="l" t="t" r="r" b="b"/>
              <a:pathLst>
                <a:path w="11071" h="6917" extrusionOk="0">
                  <a:moveTo>
                    <a:pt x="6643"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p:nvPr/>
          </p:nvSpPr>
          <p:spPr>
            <a:xfrm>
              <a:off x="54902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9"/>
            <p:cNvSpPr/>
            <p:nvPr/>
          </p:nvSpPr>
          <p:spPr>
            <a:xfrm>
              <a:off x="5282500" y="435450"/>
              <a:ext cx="276775" cy="172925"/>
            </a:xfrm>
            <a:custGeom>
              <a:avLst/>
              <a:gdLst/>
              <a:ahLst/>
              <a:cxnLst/>
              <a:rect l="l" t="t" r="r" b="b"/>
              <a:pathLst>
                <a:path w="11071"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5074800" y="435450"/>
              <a:ext cx="276775" cy="172925"/>
            </a:xfrm>
            <a:custGeom>
              <a:avLst/>
              <a:gdLst/>
              <a:ahLst/>
              <a:cxnLst/>
              <a:rect l="l" t="t" r="r" b="b"/>
              <a:pathLst>
                <a:path w="11071" h="6917" extrusionOk="0">
                  <a:moveTo>
                    <a:pt x="6665"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4867075" y="435450"/>
              <a:ext cx="276800" cy="172925"/>
            </a:xfrm>
            <a:custGeom>
              <a:avLst/>
              <a:gdLst/>
              <a:ahLst/>
              <a:cxnLst/>
              <a:rect l="l" t="t" r="r" b="b"/>
              <a:pathLst>
                <a:path w="11072" h="6917" extrusionOk="0">
                  <a:moveTo>
                    <a:pt x="6643"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4658800" y="435450"/>
              <a:ext cx="276775" cy="172925"/>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4853400"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a:off x="4940700"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5028000"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5115300" y="927325"/>
              <a:ext cx="143825" cy="155250"/>
            </a:xfrm>
            <a:custGeom>
              <a:avLst/>
              <a:gdLst/>
              <a:ahLst/>
              <a:cxnLst/>
              <a:rect l="l" t="t" r="r" b="b"/>
              <a:pathLst>
                <a:path w="5753" h="6210" extrusionOk="0">
                  <a:moveTo>
                    <a:pt x="1" y="1"/>
                  </a:moveTo>
                  <a:lnTo>
                    <a:pt x="3516" y="3265"/>
                  </a:lnTo>
                  <a:lnTo>
                    <a:pt x="366"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5202625" y="927325"/>
              <a:ext cx="143825" cy="155250"/>
            </a:xfrm>
            <a:custGeom>
              <a:avLst/>
              <a:gdLst/>
              <a:ahLst/>
              <a:cxnLst/>
              <a:rect l="l" t="t" r="r" b="b"/>
              <a:pathLst>
                <a:path w="5753" h="6210" extrusionOk="0">
                  <a:moveTo>
                    <a:pt x="0" y="1"/>
                  </a:moveTo>
                  <a:lnTo>
                    <a:pt x="3515"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5289925" y="927325"/>
              <a:ext cx="143825" cy="155250"/>
            </a:xfrm>
            <a:custGeom>
              <a:avLst/>
              <a:gdLst/>
              <a:ahLst/>
              <a:cxnLst/>
              <a:rect l="l" t="t" r="r" b="b"/>
              <a:pathLst>
                <a:path w="5753" h="6210" extrusionOk="0">
                  <a:moveTo>
                    <a:pt x="0" y="1"/>
                  </a:moveTo>
                  <a:lnTo>
                    <a:pt x="3516"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5377225" y="927325"/>
              <a:ext cx="143825" cy="155250"/>
            </a:xfrm>
            <a:custGeom>
              <a:avLst/>
              <a:gdLst/>
              <a:ahLst/>
              <a:cxnLst/>
              <a:rect l="l" t="t" r="r" b="b"/>
              <a:pathLst>
                <a:path w="5753" h="6210" extrusionOk="0">
                  <a:moveTo>
                    <a:pt x="1" y="1"/>
                  </a:moveTo>
                  <a:lnTo>
                    <a:pt x="3516" y="3265"/>
                  </a:lnTo>
                  <a:lnTo>
                    <a:pt x="389"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5465100" y="927325"/>
              <a:ext cx="143250" cy="155250"/>
            </a:xfrm>
            <a:custGeom>
              <a:avLst/>
              <a:gdLst/>
              <a:ahLst/>
              <a:cxnLst/>
              <a:rect l="l" t="t" r="r" b="b"/>
              <a:pathLst>
                <a:path w="5730" h="6210" extrusionOk="0">
                  <a:moveTo>
                    <a:pt x="1" y="1"/>
                  </a:moveTo>
                  <a:lnTo>
                    <a:pt x="3493" y="3265"/>
                  </a:lnTo>
                  <a:lnTo>
                    <a:pt x="366" y="6209"/>
                  </a:lnTo>
                  <a:lnTo>
                    <a:pt x="2603" y="6209"/>
                  </a:lnTo>
                  <a:lnTo>
                    <a:pt x="5730"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5552425"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5639725"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5727025"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9"/>
          <p:cNvGrpSpPr/>
          <p:nvPr/>
        </p:nvGrpSpPr>
        <p:grpSpPr>
          <a:xfrm>
            <a:off x="8757750" y="2728975"/>
            <a:ext cx="1552150" cy="3475150"/>
            <a:chOff x="327125" y="2375600"/>
            <a:chExt cx="1552150" cy="3475150"/>
          </a:xfrm>
        </p:grpSpPr>
        <p:sp>
          <p:nvSpPr>
            <p:cNvPr id="449" name="Google Shape;449;p29"/>
            <p:cNvSpPr/>
            <p:nvPr/>
          </p:nvSpPr>
          <p:spPr>
            <a:xfrm>
              <a:off x="531425" y="2394425"/>
              <a:ext cx="115850" cy="3456325"/>
            </a:xfrm>
            <a:custGeom>
              <a:avLst/>
              <a:gdLst/>
              <a:ahLst/>
              <a:cxnLst/>
              <a:rect l="l" t="t" r="r" b="b"/>
              <a:pathLst>
                <a:path w="4634" h="138253" fill="none" extrusionOk="0">
                  <a:moveTo>
                    <a:pt x="3150" y="138253"/>
                  </a:moveTo>
                  <a:lnTo>
                    <a:pt x="3150" y="54872"/>
                  </a:lnTo>
                  <a:lnTo>
                    <a:pt x="0" y="51722"/>
                  </a:lnTo>
                  <a:lnTo>
                    <a:pt x="0" y="28714"/>
                  </a:lnTo>
                  <a:lnTo>
                    <a:pt x="4634" y="24058"/>
                  </a:lnTo>
                  <a:lnTo>
                    <a:pt x="4634"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627275" y="2375600"/>
              <a:ext cx="39975" cy="39950"/>
            </a:xfrm>
            <a:custGeom>
              <a:avLst/>
              <a:gdLst/>
              <a:ahLst/>
              <a:cxnLst/>
              <a:rect l="l" t="t" r="r" b="b"/>
              <a:pathLst>
                <a:path w="1599" h="1598" extrusionOk="0">
                  <a:moveTo>
                    <a:pt x="800" y="0"/>
                  </a:moveTo>
                  <a:cubicBezTo>
                    <a:pt x="366" y="0"/>
                    <a:pt x="1" y="365"/>
                    <a:pt x="1" y="799"/>
                  </a:cubicBezTo>
                  <a:cubicBezTo>
                    <a:pt x="1" y="1233"/>
                    <a:pt x="366" y="1598"/>
                    <a:pt x="800" y="1598"/>
                  </a:cubicBezTo>
                  <a:cubicBezTo>
                    <a:pt x="1256" y="1598"/>
                    <a:pt x="1599" y="1233"/>
                    <a:pt x="1599" y="799"/>
                  </a:cubicBezTo>
                  <a:cubicBezTo>
                    <a:pt x="1599" y="365"/>
                    <a:pt x="1256" y="0"/>
                    <a:pt x="8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347100" y="2923975"/>
              <a:ext cx="112450" cy="2344175"/>
            </a:xfrm>
            <a:custGeom>
              <a:avLst/>
              <a:gdLst/>
              <a:ahLst/>
              <a:cxnLst/>
              <a:rect l="l" t="t" r="r" b="b"/>
              <a:pathLst>
                <a:path w="4498" h="93767" fill="none" extrusionOk="0">
                  <a:moveTo>
                    <a:pt x="4497" y="93766"/>
                  </a:moveTo>
                  <a:lnTo>
                    <a:pt x="4497" y="50855"/>
                  </a:lnTo>
                  <a:lnTo>
                    <a:pt x="1" y="46358"/>
                  </a:lnTo>
                  <a:lnTo>
                    <a:pt x="1" y="0"/>
                  </a:lnTo>
                </a:path>
              </a:pathLst>
            </a:custGeom>
            <a:solidFill>
              <a:schemeClr val="accent1"/>
            </a:solidFill>
            <a:ln w="13125"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327125" y="2904575"/>
              <a:ext cx="39975" cy="39950"/>
            </a:xfrm>
            <a:custGeom>
              <a:avLst/>
              <a:gdLst/>
              <a:ahLst/>
              <a:cxnLst/>
              <a:rect l="l" t="t" r="r" b="b"/>
              <a:pathLst>
                <a:path w="1599" h="1598" extrusionOk="0">
                  <a:moveTo>
                    <a:pt x="800" y="0"/>
                  </a:moveTo>
                  <a:cubicBezTo>
                    <a:pt x="366" y="0"/>
                    <a:pt x="1" y="365"/>
                    <a:pt x="1" y="799"/>
                  </a:cubicBezTo>
                  <a:cubicBezTo>
                    <a:pt x="1" y="1255"/>
                    <a:pt x="366" y="1598"/>
                    <a:pt x="800" y="1598"/>
                  </a:cubicBezTo>
                  <a:cubicBezTo>
                    <a:pt x="1233" y="1598"/>
                    <a:pt x="1599" y="1255"/>
                    <a:pt x="1599" y="799"/>
                  </a:cubicBezTo>
                  <a:cubicBezTo>
                    <a:pt x="1599" y="365"/>
                    <a:pt x="1233" y="0"/>
                    <a:pt x="8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a:off x="347100" y="2676875"/>
              <a:ext cx="192900" cy="374375"/>
            </a:xfrm>
            <a:custGeom>
              <a:avLst/>
              <a:gdLst/>
              <a:ahLst/>
              <a:cxnLst/>
              <a:rect l="l" t="t" r="r" b="b"/>
              <a:pathLst>
                <a:path w="7716" h="14975" fill="none" extrusionOk="0">
                  <a:moveTo>
                    <a:pt x="1" y="14974"/>
                  </a:moveTo>
                  <a:lnTo>
                    <a:pt x="7716" y="7259"/>
                  </a:lnTo>
                  <a:lnTo>
                    <a:pt x="7716" y="1"/>
                  </a:lnTo>
                </a:path>
              </a:pathLst>
            </a:custGeom>
            <a:solidFill>
              <a:schemeClr val="accent1"/>
            </a:solidFill>
            <a:ln w="13125"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p:cNvSpPr/>
            <p:nvPr/>
          </p:nvSpPr>
          <p:spPr>
            <a:xfrm>
              <a:off x="520000" y="2658050"/>
              <a:ext cx="39975" cy="39975"/>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a:off x="347100" y="4357400"/>
              <a:ext cx="25" cy="971225"/>
            </a:xfrm>
            <a:custGeom>
              <a:avLst/>
              <a:gdLst/>
              <a:ahLst/>
              <a:cxnLst/>
              <a:rect l="l" t="t" r="r" b="b"/>
              <a:pathLst>
                <a:path w="1" h="38849" fill="none" extrusionOk="0">
                  <a:moveTo>
                    <a:pt x="1" y="38849"/>
                  </a:moveTo>
                  <a:lnTo>
                    <a:pt x="1"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p:cNvSpPr/>
            <p:nvPr/>
          </p:nvSpPr>
          <p:spPr>
            <a:xfrm>
              <a:off x="327125" y="4338550"/>
              <a:ext cx="39975" cy="39975"/>
            </a:xfrm>
            <a:custGeom>
              <a:avLst/>
              <a:gdLst/>
              <a:ahLst/>
              <a:cxnLst/>
              <a:rect l="l" t="t" r="r" b="b"/>
              <a:pathLst>
                <a:path w="1599" h="1599" extrusionOk="0">
                  <a:moveTo>
                    <a:pt x="800" y="1"/>
                  </a:moveTo>
                  <a:cubicBezTo>
                    <a:pt x="366" y="1"/>
                    <a:pt x="1" y="343"/>
                    <a:pt x="1" y="800"/>
                  </a:cubicBezTo>
                  <a:cubicBezTo>
                    <a:pt x="1" y="1234"/>
                    <a:pt x="366" y="1599"/>
                    <a:pt x="800" y="1599"/>
                  </a:cubicBezTo>
                  <a:cubicBezTo>
                    <a:pt x="1233" y="1599"/>
                    <a:pt x="1599" y="1234"/>
                    <a:pt x="1599" y="800"/>
                  </a:cubicBezTo>
                  <a:cubicBezTo>
                    <a:pt x="1599" y="343"/>
                    <a:pt x="1233" y="1"/>
                    <a:pt x="80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9"/>
            <p:cNvSpPr/>
            <p:nvPr/>
          </p:nvSpPr>
          <p:spPr>
            <a:xfrm>
              <a:off x="690625" y="3227550"/>
              <a:ext cx="172925" cy="2083400"/>
            </a:xfrm>
            <a:custGeom>
              <a:avLst/>
              <a:gdLst/>
              <a:ahLst/>
              <a:cxnLst/>
              <a:rect l="l" t="t" r="r" b="b"/>
              <a:pathLst>
                <a:path w="6917" h="83336" fill="none" extrusionOk="0">
                  <a:moveTo>
                    <a:pt x="6917" y="83335"/>
                  </a:moveTo>
                  <a:lnTo>
                    <a:pt x="0" y="76396"/>
                  </a:lnTo>
                  <a:lnTo>
                    <a:pt x="0" y="15841"/>
                  </a:lnTo>
                  <a:lnTo>
                    <a:pt x="4954" y="10865"/>
                  </a:lnTo>
                  <a:lnTo>
                    <a:pt x="4954"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9"/>
            <p:cNvSpPr/>
            <p:nvPr/>
          </p:nvSpPr>
          <p:spPr>
            <a:xfrm>
              <a:off x="794475" y="3208700"/>
              <a:ext cx="39975" cy="39975"/>
            </a:xfrm>
            <a:custGeom>
              <a:avLst/>
              <a:gdLst/>
              <a:ahLst/>
              <a:cxnLst/>
              <a:rect l="l" t="t" r="r" b="b"/>
              <a:pathLst>
                <a:path w="1599" h="1599" extrusionOk="0">
                  <a:moveTo>
                    <a:pt x="800" y="1"/>
                  </a:moveTo>
                  <a:cubicBezTo>
                    <a:pt x="366" y="1"/>
                    <a:pt x="1" y="343"/>
                    <a:pt x="1" y="800"/>
                  </a:cubicBezTo>
                  <a:cubicBezTo>
                    <a:pt x="1" y="1234"/>
                    <a:pt x="366" y="1599"/>
                    <a:pt x="800" y="1599"/>
                  </a:cubicBezTo>
                  <a:cubicBezTo>
                    <a:pt x="1256" y="1599"/>
                    <a:pt x="1598" y="1234"/>
                    <a:pt x="1598" y="800"/>
                  </a:cubicBezTo>
                  <a:cubicBezTo>
                    <a:pt x="1598" y="343"/>
                    <a:pt x="1256" y="1"/>
                    <a:pt x="80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9"/>
            <p:cNvSpPr/>
            <p:nvPr/>
          </p:nvSpPr>
          <p:spPr>
            <a:xfrm>
              <a:off x="776800" y="3899750"/>
              <a:ext cx="25" cy="1084800"/>
            </a:xfrm>
            <a:custGeom>
              <a:avLst/>
              <a:gdLst/>
              <a:ahLst/>
              <a:cxnLst/>
              <a:rect l="l" t="t" r="r" b="b"/>
              <a:pathLst>
                <a:path w="1" h="43392" fill="none" extrusionOk="0">
                  <a:moveTo>
                    <a:pt x="0" y="43391"/>
                  </a:moveTo>
                  <a:lnTo>
                    <a:pt x="0"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9"/>
            <p:cNvSpPr/>
            <p:nvPr/>
          </p:nvSpPr>
          <p:spPr>
            <a:xfrm>
              <a:off x="756825" y="4963400"/>
              <a:ext cx="40525" cy="39975"/>
            </a:xfrm>
            <a:custGeom>
              <a:avLst/>
              <a:gdLst/>
              <a:ahLst/>
              <a:cxnLst/>
              <a:rect l="l" t="t" r="r" b="b"/>
              <a:pathLst>
                <a:path w="1621" h="1599" extrusionOk="0">
                  <a:moveTo>
                    <a:pt x="799" y="1"/>
                  </a:moveTo>
                  <a:cubicBezTo>
                    <a:pt x="365" y="1"/>
                    <a:pt x="0" y="366"/>
                    <a:pt x="0" y="800"/>
                  </a:cubicBezTo>
                  <a:cubicBezTo>
                    <a:pt x="0" y="1233"/>
                    <a:pt x="365" y="1598"/>
                    <a:pt x="799" y="1598"/>
                  </a:cubicBezTo>
                  <a:cubicBezTo>
                    <a:pt x="1256" y="1598"/>
                    <a:pt x="1621" y="1233"/>
                    <a:pt x="1621" y="800"/>
                  </a:cubicBezTo>
                  <a:cubicBezTo>
                    <a:pt x="1621" y="366"/>
                    <a:pt x="1256" y="1"/>
                    <a:pt x="7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9"/>
            <p:cNvSpPr/>
            <p:nvPr/>
          </p:nvSpPr>
          <p:spPr>
            <a:xfrm>
              <a:off x="756825" y="3880925"/>
              <a:ext cx="40525" cy="39950"/>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9"/>
            <p:cNvSpPr/>
            <p:nvPr/>
          </p:nvSpPr>
          <p:spPr>
            <a:xfrm>
              <a:off x="861250" y="3692600"/>
              <a:ext cx="445675" cy="1618350"/>
            </a:xfrm>
            <a:custGeom>
              <a:avLst/>
              <a:gdLst/>
              <a:ahLst/>
              <a:cxnLst/>
              <a:rect l="l" t="t" r="r" b="b"/>
              <a:pathLst>
                <a:path w="17827" h="64734" fill="none" extrusionOk="0">
                  <a:moveTo>
                    <a:pt x="17827" y="64733"/>
                  </a:moveTo>
                  <a:lnTo>
                    <a:pt x="4314" y="51221"/>
                  </a:lnTo>
                  <a:lnTo>
                    <a:pt x="4314" y="28258"/>
                  </a:lnTo>
                  <a:lnTo>
                    <a:pt x="0" y="23944"/>
                  </a:lnTo>
                  <a:lnTo>
                    <a:pt x="0" y="1"/>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9"/>
            <p:cNvSpPr/>
            <p:nvPr/>
          </p:nvSpPr>
          <p:spPr>
            <a:xfrm>
              <a:off x="841275" y="3673200"/>
              <a:ext cx="39975" cy="40550"/>
            </a:xfrm>
            <a:custGeom>
              <a:avLst/>
              <a:gdLst/>
              <a:ahLst/>
              <a:cxnLst/>
              <a:rect l="l" t="t" r="r" b="b"/>
              <a:pathLst>
                <a:path w="1599" h="1622" extrusionOk="0">
                  <a:moveTo>
                    <a:pt x="799" y="1"/>
                  </a:moveTo>
                  <a:cubicBezTo>
                    <a:pt x="343" y="1"/>
                    <a:pt x="0" y="366"/>
                    <a:pt x="0" y="800"/>
                  </a:cubicBezTo>
                  <a:cubicBezTo>
                    <a:pt x="0" y="1256"/>
                    <a:pt x="343" y="1621"/>
                    <a:pt x="799" y="1621"/>
                  </a:cubicBezTo>
                  <a:cubicBezTo>
                    <a:pt x="1233" y="1621"/>
                    <a:pt x="1598" y="1256"/>
                    <a:pt x="1598" y="800"/>
                  </a:cubicBezTo>
                  <a:cubicBezTo>
                    <a:pt x="1598" y="366"/>
                    <a:pt x="1233" y="1"/>
                    <a:pt x="7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969100" y="4182200"/>
              <a:ext cx="174625" cy="556975"/>
            </a:xfrm>
            <a:custGeom>
              <a:avLst/>
              <a:gdLst/>
              <a:ahLst/>
              <a:cxnLst/>
              <a:rect l="l" t="t" r="r" b="b"/>
              <a:pathLst>
                <a:path w="6985" h="22279" fill="none" extrusionOk="0">
                  <a:moveTo>
                    <a:pt x="0" y="22278"/>
                  </a:moveTo>
                  <a:lnTo>
                    <a:pt x="6985" y="15294"/>
                  </a:lnTo>
                  <a:lnTo>
                    <a:pt x="6985" y="1"/>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1123725" y="4163375"/>
              <a:ext cx="39975" cy="39975"/>
            </a:xfrm>
            <a:custGeom>
              <a:avLst/>
              <a:gdLst/>
              <a:ahLst/>
              <a:cxnLst/>
              <a:rect l="l" t="t" r="r" b="b"/>
              <a:pathLst>
                <a:path w="1599" h="1599" extrusionOk="0">
                  <a:moveTo>
                    <a:pt x="800" y="1"/>
                  </a:moveTo>
                  <a:cubicBezTo>
                    <a:pt x="343" y="1"/>
                    <a:pt x="1" y="343"/>
                    <a:pt x="1" y="799"/>
                  </a:cubicBezTo>
                  <a:cubicBezTo>
                    <a:pt x="1" y="1233"/>
                    <a:pt x="343" y="1598"/>
                    <a:pt x="800" y="1598"/>
                  </a:cubicBezTo>
                  <a:cubicBezTo>
                    <a:pt x="1233" y="1598"/>
                    <a:pt x="1599" y="1233"/>
                    <a:pt x="1599" y="799"/>
                  </a:cubicBezTo>
                  <a:cubicBezTo>
                    <a:pt x="1599" y="343"/>
                    <a:pt x="1233" y="1"/>
                    <a:pt x="80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1393075" y="4882950"/>
              <a:ext cx="25" cy="428000"/>
            </a:xfrm>
            <a:custGeom>
              <a:avLst/>
              <a:gdLst/>
              <a:ahLst/>
              <a:cxnLst/>
              <a:rect l="l" t="t" r="r" b="b"/>
              <a:pathLst>
                <a:path w="1" h="17120" fill="none" extrusionOk="0">
                  <a:moveTo>
                    <a:pt x="0" y="17119"/>
                  </a:moveTo>
                  <a:lnTo>
                    <a:pt x="0"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1373100" y="4864125"/>
              <a:ext cx="39975" cy="39950"/>
            </a:xfrm>
            <a:custGeom>
              <a:avLst/>
              <a:gdLst/>
              <a:ahLst/>
              <a:cxnLst/>
              <a:rect l="l" t="t" r="r" b="b"/>
              <a:pathLst>
                <a:path w="1599" h="1598" extrusionOk="0">
                  <a:moveTo>
                    <a:pt x="799" y="0"/>
                  </a:moveTo>
                  <a:cubicBezTo>
                    <a:pt x="343" y="0"/>
                    <a:pt x="1" y="365"/>
                    <a:pt x="1" y="799"/>
                  </a:cubicBezTo>
                  <a:cubicBezTo>
                    <a:pt x="1" y="1233"/>
                    <a:pt x="343" y="1598"/>
                    <a:pt x="799" y="1598"/>
                  </a:cubicBezTo>
                  <a:cubicBezTo>
                    <a:pt x="1233" y="1598"/>
                    <a:pt x="1598" y="1233"/>
                    <a:pt x="1598" y="799"/>
                  </a:cubicBezTo>
                  <a:cubicBezTo>
                    <a:pt x="1598" y="365"/>
                    <a:pt x="1233" y="0"/>
                    <a:pt x="79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1714900" y="4922900"/>
              <a:ext cx="164375" cy="388050"/>
            </a:xfrm>
            <a:custGeom>
              <a:avLst/>
              <a:gdLst/>
              <a:ahLst/>
              <a:cxnLst/>
              <a:rect l="l" t="t" r="r" b="b"/>
              <a:pathLst>
                <a:path w="6575" h="15522" fill="none" extrusionOk="0">
                  <a:moveTo>
                    <a:pt x="6575" y="15521"/>
                  </a:moveTo>
                  <a:lnTo>
                    <a:pt x="6575" y="6574"/>
                  </a:lnTo>
                  <a:lnTo>
                    <a:pt x="1"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1693800" y="4903475"/>
              <a:ext cx="43950" cy="40275"/>
            </a:xfrm>
            <a:custGeom>
              <a:avLst/>
              <a:gdLst/>
              <a:ahLst/>
              <a:cxnLst/>
              <a:rect l="l" t="t" r="r" b="b"/>
              <a:pathLst>
                <a:path w="1758" h="1611" extrusionOk="0">
                  <a:moveTo>
                    <a:pt x="868" y="1"/>
                  </a:moveTo>
                  <a:cubicBezTo>
                    <a:pt x="662" y="1"/>
                    <a:pt x="457" y="92"/>
                    <a:pt x="297" y="252"/>
                  </a:cubicBezTo>
                  <a:cubicBezTo>
                    <a:pt x="0" y="549"/>
                    <a:pt x="0" y="1074"/>
                    <a:pt x="297" y="1370"/>
                  </a:cubicBezTo>
                  <a:cubicBezTo>
                    <a:pt x="457" y="1530"/>
                    <a:pt x="662" y="1610"/>
                    <a:pt x="868" y="1610"/>
                  </a:cubicBezTo>
                  <a:cubicBezTo>
                    <a:pt x="1073" y="1610"/>
                    <a:pt x="1279" y="1530"/>
                    <a:pt x="1438" y="1370"/>
                  </a:cubicBezTo>
                  <a:cubicBezTo>
                    <a:pt x="1758" y="1074"/>
                    <a:pt x="1758" y="549"/>
                    <a:pt x="1438" y="252"/>
                  </a:cubicBezTo>
                  <a:cubicBezTo>
                    <a:pt x="1279" y="92"/>
                    <a:pt x="1073" y="1"/>
                    <a:pt x="868"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29"/>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1" name="Google Shape;471;p29"/>
          <p:cNvSpPr txBox="1">
            <a:spLocks noGrp="1"/>
          </p:cNvSpPr>
          <p:nvPr>
            <p:ph type="subTitle" idx="1"/>
          </p:nvPr>
        </p:nvSpPr>
        <p:spPr>
          <a:xfrm>
            <a:off x="1216375" y="3517675"/>
            <a:ext cx="2693700" cy="10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2" name="Google Shape;472;p29"/>
          <p:cNvSpPr txBox="1">
            <a:spLocks noGrp="1"/>
          </p:cNvSpPr>
          <p:nvPr>
            <p:ph type="subTitle" idx="2"/>
          </p:nvPr>
        </p:nvSpPr>
        <p:spPr>
          <a:xfrm>
            <a:off x="5234100" y="3517675"/>
            <a:ext cx="2693700" cy="10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3" name="Google Shape;473;p29"/>
          <p:cNvSpPr txBox="1">
            <a:spLocks noGrp="1"/>
          </p:cNvSpPr>
          <p:nvPr>
            <p:ph type="title" idx="3"/>
          </p:nvPr>
        </p:nvSpPr>
        <p:spPr>
          <a:xfrm>
            <a:off x="1216350" y="2984775"/>
            <a:ext cx="2693700" cy="353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4" name="Google Shape;474;p29"/>
          <p:cNvSpPr txBox="1">
            <a:spLocks noGrp="1"/>
          </p:cNvSpPr>
          <p:nvPr>
            <p:ph type="title" idx="4"/>
          </p:nvPr>
        </p:nvSpPr>
        <p:spPr>
          <a:xfrm>
            <a:off x="5234100" y="2984775"/>
            <a:ext cx="2693700" cy="353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5"/>
        <p:cNvGrpSpPr/>
        <p:nvPr/>
      </p:nvGrpSpPr>
      <p:grpSpPr>
        <a:xfrm>
          <a:off x="0" y="0"/>
          <a:ext cx="0" cy="0"/>
          <a:chOff x="0" y="0"/>
          <a:chExt cx="0" cy="0"/>
        </a:xfrm>
      </p:grpSpPr>
      <p:sp>
        <p:nvSpPr>
          <p:cNvPr id="476" name="Google Shape;476;p30"/>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7"/>
        <p:cNvGrpSpPr/>
        <p:nvPr/>
      </p:nvGrpSpPr>
      <p:grpSpPr>
        <a:xfrm>
          <a:off x="0" y="0"/>
          <a:ext cx="0" cy="0"/>
          <a:chOff x="0" y="0"/>
          <a:chExt cx="0" cy="0"/>
        </a:xfrm>
      </p:grpSpPr>
      <p:grpSp>
        <p:nvGrpSpPr>
          <p:cNvPr id="478" name="Google Shape;478;p31"/>
          <p:cNvGrpSpPr/>
          <p:nvPr/>
        </p:nvGrpSpPr>
        <p:grpSpPr>
          <a:xfrm rot="5400000">
            <a:off x="4458750" y="327550"/>
            <a:ext cx="40525" cy="1103625"/>
            <a:chOff x="4289175" y="3929550"/>
            <a:chExt cx="40525" cy="1103625"/>
          </a:xfrm>
        </p:grpSpPr>
        <p:sp>
          <p:nvSpPr>
            <p:cNvPr id="479" name="Google Shape;479;p31"/>
            <p:cNvSpPr/>
            <p:nvPr/>
          </p:nvSpPr>
          <p:spPr>
            <a:xfrm>
              <a:off x="4309150" y="3948375"/>
              <a:ext cx="25" cy="1084800"/>
            </a:xfrm>
            <a:custGeom>
              <a:avLst/>
              <a:gdLst/>
              <a:ahLst/>
              <a:cxnLst/>
              <a:rect l="l" t="t" r="r" b="b"/>
              <a:pathLst>
                <a:path w="1" h="43392" fill="none" extrusionOk="0">
                  <a:moveTo>
                    <a:pt x="0" y="43391"/>
                  </a:moveTo>
                  <a:lnTo>
                    <a:pt x="0" y="0"/>
                  </a:lnTo>
                </a:path>
              </a:pathLst>
            </a:custGeom>
            <a:solidFill>
              <a:schemeClr val="accent1"/>
            </a:solidFill>
            <a:ln w="19050"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4289175" y="3929550"/>
              <a:ext cx="40525" cy="39950"/>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31"/>
          <p:cNvSpPr txBox="1">
            <a:spLocks noGrp="1"/>
          </p:cNvSpPr>
          <p:nvPr>
            <p:ph type="title"/>
          </p:nvPr>
        </p:nvSpPr>
        <p:spPr>
          <a:xfrm>
            <a:off x="4914300" y="1600200"/>
            <a:ext cx="3509700" cy="587100"/>
          </a:xfrm>
          <a:prstGeom prst="rect">
            <a:avLst/>
          </a:prstGeom>
        </p:spPr>
        <p:txBody>
          <a:bodyPr spcFirstLastPara="1" wrap="square" lIns="0" tIns="0" rIns="0" bIns="0" anchor="ctr" anchorCtr="0">
            <a:noAutofit/>
          </a:bodyPr>
          <a:lstStyle>
            <a:lvl1pPr lvl="0" algn="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2" name="Google Shape;482;p31"/>
          <p:cNvSpPr txBox="1">
            <a:spLocks noGrp="1"/>
          </p:cNvSpPr>
          <p:nvPr>
            <p:ph type="subTitle" idx="1"/>
          </p:nvPr>
        </p:nvSpPr>
        <p:spPr>
          <a:xfrm>
            <a:off x="4914175" y="2571750"/>
            <a:ext cx="3509700" cy="14934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483" name="Google Shape;483;p31"/>
          <p:cNvGrpSpPr/>
          <p:nvPr/>
        </p:nvGrpSpPr>
        <p:grpSpPr>
          <a:xfrm>
            <a:off x="1032650" y="1735501"/>
            <a:ext cx="2458221" cy="2138575"/>
            <a:chOff x="1032650" y="1735501"/>
            <a:chExt cx="2458221" cy="2138575"/>
          </a:xfrm>
        </p:grpSpPr>
        <p:sp>
          <p:nvSpPr>
            <p:cNvPr id="484" name="Google Shape;484;p31"/>
            <p:cNvSpPr/>
            <p:nvPr/>
          </p:nvSpPr>
          <p:spPr>
            <a:xfrm>
              <a:off x="1487148" y="1877758"/>
              <a:ext cx="1854040" cy="1854040"/>
            </a:xfrm>
            <a:custGeom>
              <a:avLst/>
              <a:gdLst/>
              <a:ahLst/>
              <a:cxnLst/>
              <a:rect l="l" t="t" r="r" b="b"/>
              <a:pathLst>
                <a:path w="4813" h="4813" fill="none" extrusionOk="0">
                  <a:moveTo>
                    <a:pt x="0" y="0"/>
                  </a:moveTo>
                  <a:lnTo>
                    <a:pt x="4812" y="0"/>
                  </a:lnTo>
                  <a:lnTo>
                    <a:pt x="4812" y="4812"/>
                  </a:lnTo>
                  <a:lnTo>
                    <a:pt x="0" y="4812"/>
                  </a:lnTo>
                  <a:close/>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1344890" y="1735501"/>
              <a:ext cx="2145981" cy="2138575"/>
            </a:xfrm>
            <a:custGeom>
              <a:avLst/>
              <a:gdLst/>
              <a:ahLst/>
              <a:cxnLst/>
              <a:rect l="l" t="t" r="r" b="b"/>
              <a:pathLst>
                <a:path w="7244" h="7219" fill="none" extrusionOk="0">
                  <a:moveTo>
                    <a:pt x="0" y="0"/>
                  </a:moveTo>
                  <a:lnTo>
                    <a:pt x="7243" y="0"/>
                  </a:lnTo>
                  <a:lnTo>
                    <a:pt x="7243" y="7218"/>
                  </a:lnTo>
                  <a:lnTo>
                    <a:pt x="0" y="7218"/>
                  </a:lnTo>
                  <a:close/>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1114412" y="3017876"/>
              <a:ext cx="230477" cy="296"/>
            </a:xfrm>
            <a:custGeom>
              <a:avLst/>
              <a:gdLst/>
              <a:ahLst/>
              <a:cxnLst/>
              <a:rect l="l" t="t" r="r" b="b"/>
              <a:pathLst>
                <a:path w="778" h="1" fill="none" extrusionOk="0">
                  <a:moveTo>
                    <a:pt x="778" y="1"/>
                  </a:moveTo>
                  <a:lnTo>
                    <a:pt x="1" y="1"/>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1144037" y="2439021"/>
              <a:ext cx="200852" cy="296"/>
            </a:xfrm>
            <a:custGeom>
              <a:avLst/>
              <a:gdLst/>
              <a:ahLst/>
              <a:cxnLst/>
              <a:rect l="l" t="t" r="r" b="b"/>
              <a:pathLst>
                <a:path w="678" h="1" fill="none" extrusionOk="0">
                  <a:moveTo>
                    <a:pt x="678" y="0"/>
                  </a:moveTo>
                  <a:lnTo>
                    <a:pt x="1"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1032650" y="2025910"/>
              <a:ext cx="312240" cy="296"/>
            </a:xfrm>
            <a:custGeom>
              <a:avLst/>
              <a:gdLst/>
              <a:ahLst/>
              <a:cxnLst/>
              <a:rect l="l" t="t" r="r" b="b"/>
              <a:pathLst>
                <a:path w="1054" h="1" fill="none" extrusionOk="0">
                  <a:moveTo>
                    <a:pt x="1054" y="1"/>
                  </a:moveTo>
                  <a:lnTo>
                    <a:pt x="1" y="1"/>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31"/>
          <p:cNvGrpSpPr/>
          <p:nvPr/>
        </p:nvGrpSpPr>
        <p:grpSpPr>
          <a:xfrm>
            <a:off x="-1358125" y="2786225"/>
            <a:ext cx="2627875" cy="269025"/>
            <a:chOff x="-1358125" y="2589925"/>
            <a:chExt cx="2627875" cy="269025"/>
          </a:xfrm>
        </p:grpSpPr>
        <p:sp>
          <p:nvSpPr>
            <p:cNvPr id="490" name="Google Shape;490;p31"/>
            <p:cNvSpPr/>
            <p:nvPr/>
          </p:nvSpPr>
          <p:spPr>
            <a:xfrm rot="5400000">
              <a:off x="-242262" y="1512438"/>
              <a:ext cx="112450" cy="2344175"/>
            </a:xfrm>
            <a:custGeom>
              <a:avLst/>
              <a:gdLst/>
              <a:ahLst/>
              <a:cxnLst/>
              <a:rect l="l" t="t" r="r" b="b"/>
              <a:pathLst>
                <a:path w="4498" h="93767" fill="none" extrusionOk="0">
                  <a:moveTo>
                    <a:pt x="4497" y="93766"/>
                  </a:moveTo>
                  <a:lnTo>
                    <a:pt x="4497" y="50855"/>
                  </a:lnTo>
                  <a:lnTo>
                    <a:pt x="1" y="46358"/>
                  </a:lnTo>
                  <a:lnTo>
                    <a:pt x="1" y="0"/>
                  </a:lnTo>
                </a:path>
              </a:pathLst>
            </a:custGeom>
            <a:noFill/>
            <a:ln w="13125"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rot="5400000">
              <a:off x="949513" y="2537563"/>
              <a:ext cx="192900" cy="374375"/>
            </a:xfrm>
            <a:custGeom>
              <a:avLst/>
              <a:gdLst/>
              <a:ahLst/>
              <a:cxnLst/>
              <a:rect l="l" t="t" r="r" b="b"/>
              <a:pathLst>
                <a:path w="7716" h="14975" fill="none" extrusionOk="0">
                  <a:moveTo>
                    <a:pt x="1" y="14974"/>
                  </a:moveTo>
                  <a:lnTo>
                    <a:pt x="7716" y="7259"/>
                  </a:lnTo>
                  <a:lnTo>
                    <a:pt x="7716"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rot="5400000">
              <a:off x="1194225" y="2783425"/>
              <a:ext cx="75525" cy="75525"/>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rot="5400000">
              <a:off x="947950" y="2589925"/>
              <a:ext cx="75525" cy="75525"/>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31"/>
          <p:cNvGrpSpPr/>
          <p:nvPr/>
        </p:nvGrpSpPr>
        <p:grpSpPr>
          <a:xfrm>
            <a:off x="913631" y="-758409"/>
            <a:ext cx="10779802" cy="2852929"/>
            <a:chOff x="913631" y="-758409"/>
            <a:chExt cx="10779802" cy="2852929"/>
          </a:xfrm>
        </p:grpSpPr>
        <p:sp>
          <p:nvSpPr>
            <p:cNvPr id="495" name="Google Shape;495;p31"/>
            <p:cNvSpPr/>
            <p:nvPr/>
          </p:nvSpPr>
          <p:spPr>
            <a:xfrm>
              <a:off x="6227221" y="-646632"/>
              <a:ext cx="5466211" cy="1127132"/>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5068827" y="-472864"/>
              <a:ext cx="6393739" cy="1984325"/>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5440673" y="120784"/>
              <a:ext cx="6252400" cy="1112085"/>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4735806" y="252861"/>
              <a:ext cx="6722117" cy="1533132"/>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3886708" y="343196"/>
              <a:ext cx="3461835" cy="538686"/>
            </a:xfrm>
            <a:custGeom>
              <a:avLst/>
              <a:gdLst/>
              <a:ahLst/>
              <a:cxnLst/>
              <a:rect l="l" t="t" r="r" b="b"/>
              <a:pathLst>
                <a:path w="136427" h="21229" extrusionOk="0">
                  <a:moveTo>
                    <a:pt x="20748" y="1"/>
                  </a:moveTo>
                  <a:lnTo>
                    <a:pt x="160" y="20589"/>
                  </a:lnTo>
                  <a:cubicBezTo>
                    <a:pt x="0" y="20726"/>
                    <a:pt x="0" y="20977"/>
                    <a:pt x="160" y="21114"/>
                  </a:cubicBezTo>
                  <a:cubicBezTo>
                    <a:pt x="228" y="21205"/>
                    <a:pt x="342" y="21228"/>
                    <a:pt x="434" y="21228"/>
                  </a:cubicBezTo>
                  <a:cubicBezTo>
                    <a:pt x="525" y="21228"/>
                    <a:pt x="616" y="21205"/>
                    <a:pt x="708" y="21114"/>
                  </a:cubicBezTo>
                  <a:lnTo>
                    <a:pt x="21045" y="777"/>
                  </a:lnTo>
                  <a:lnTo>
                    <a:pt x="85390" y="777"/>
                  </a:lnTo>
                  <a:lnTo>
                    <a:pt x="103307" y="18672"/>
                  </a:lnTo>
                  <a:lnTo>
                    <a:pt x="136039" y="18672"/>
                  </a:lnTo>
                  <a:cubicBezTo>
                    <a:pt x="136267" y="18672"/>
                    <a:pt x="136427" y="18512"/>
                    <a:pt x="136427" y="18307"/>
                  </a:cubicBezTo>
                  <a:cubicBezTo>
                    <a:pt x="136427" y="18078"/>
                    <a:pt x="136267" y="17919"/>
                    <a:pt x="136039" y="17919"/>
                  </a:cubicBezTo>
                  <a:lnTo>
                    <a:pt x="103627" y="17919"/>
                  </a:lnTo>
                  <a:lnTo>
                    <a:pt x="85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3809085" y="-758409"/>
              <a:ext cx="1679673" cy="520720"/>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3809085" y="-490830"/>
              <a:ext cx="993913" cy="45875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9826894" y="1712989"/>
              <a:ext cx="136721" cy="136721"/>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9850645" y="1736740"/>
              <a:ext cx="89218" cy="8863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8592628" y="81402"/>
              <a:ext cx="89218" cy="89219"/>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10934893" y="789187"/>
              <a:ext cx="89218" cy="8863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7339839" y="740517"/>
              <a:ext cx="136721" cy="136721"/>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7363590" y="764268"/>
              <a:ext cx="89218" cy="89219"/>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6100372" y="-709765"/>
              <a:ext cx="136721" cy="136721"/>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6124123" y="-686014"/>
              <a:ext cx="88635" cy="89219"/>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6720105" y="-695276"/>
              <a:ext cx="107742" cy="107742"/>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10327898" y="421401"/>
              <a:ext cx="107742" cy="107742"/>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10136748" y="1466826"/>
              <a:ext cx="70695" cy="70695"/>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8601890" y="1192877"/>
              <a:ext cx="70695" cy="70111"/>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a:off x="7411092" y="536655"/>
              <a:ext cx="141922" cy="141339"/>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1"/>
            <p:cNvSpPr/>
            <p:nvPr/>
          </p:nvSpPr>
          <p:spPr>
            <a:xfrm>
              <a:off x="9285340" y="1156972"/>
              <a:ext cx="141922" cy="141922"/>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1"/>
            <p:cNvSpPr/>
            <p:nvPr/>
          </p:nvSpPr>
          <p:spPr>
            <a:xfrm>
              <a:off x="7145822" y="-69174"/>
              <a:ext cx="66051" cy="66051"/>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1"/>
            <p:cNvSpPr/>
            <p:nvPr/>
          </p:nvSpPr>
          <p:spPr>
            <a:xfrm>
              <a:off x="7338672" y="-341397"/>
              <a:ext cx="145982" cy="146566"/>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1"/>
            <p:cNvSpPr/>
            <p:nvPr/>
          </p:nvSpPr>
          <p:spPr>
            <a:xfrm>
              <a:off x="7364174" y="-315336"/>
              <a:ext cx="95004" cy="94446"/>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1"/>
            <p:cNvSpPr/>
            <p:nvPr/>
          </p:nvSpPr>
          <p:spPr>
            <a:xfrm>
              <a:off x="5743599" y="-296229"/>
              <a:ext cx="107742" cy="107768"/>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1"/>
            <p:cNvSpPr/>
            <p:nvPr/>
          </p:nvSpPr>
          <p:spPr>
            <a:xfrm>
              <a:off x="5430243" y="-296229"/>
              <a:ext cx="107768" cy="107768"/>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1"/>
            <p:cNvSpPr/>
            <p:nvPr/>
          </p:nvSpPr>
          <p:spPr>
            <a:xfrm>
              <a:off x="4743317" y="-91199"/>
              <a:ext cx="107768" cy="107768"/>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1"/>
            <p:cNvSpPr/>
            <p:nvPr/>
          </p:nvSpPr>
          <p:spPr>
            <a:xfrm>
              <a:off x="4288089" y="-539474"/>
              <a:ext cx="107742" cy="107742"/>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1"/>
            <p:cNvSpPr/>
            <p:nvPr/>
          </p:nvSpPr>
          <p:spPr>
            <a:xfrm>
              <a:off x="7000423" y="-678478"/>
              <a:ext cx="73588" cy="74146"/>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a:off x="5041600" y="-500092"/>
              <a:ext cx="74171" cy="74146"/>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1"/>
            <p:cNvSpPr/>
            <p:nvPr/>
          </p:nvSpPr>
          <p:spPr>
            <a:xfrm>
              <a:off x="8632010" y="121240"/>
              <a:ext cx="2335337" cy="717199"/>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1"/>
            <p:cNvSpPr/>
            <p:nvPr/>
          </p:nvSpPr>
          <p:spPr>
            <a:xfrm>
              <a:off x="7355470" y="170595"/>
              <a:ext cx="151793" cy="94446"/>
            </a:xfrm>
            <a:custGeom>
              <a:avLst/>
              <a:gdLst/>
              <a:ahLst/>
              <a:cxnLst/>
              <a:rect l="l" t="t" r="r" b="b"/>
              <a:pathLst>
                <a:path w="5982" h="3722" extrusionOk="0">
                  <a:moveTo>
                    <a:pt x="1" y="1"/>
                  </a:moveTo>
                  <a:lnTo>
                    <a:pt x="3607" y="3721"/>
                  </a:lnTo>
                  <a:lnTo>
                    <a:pt x="5981" y="3721"/>
                  </a:lnTo>
                  <a:lnTo>
                    <a:pt x="23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1"/>
            <p:cNvSpPr/>
            <p:nvPr/>
          </p:nvSpPr>
          <p:spPr>
            <a:xfrm>
              <a:off x="7469581" y="170595"/>
              <a:ext cx="151184" cy="94446"/>
            </a:xfrm>
            <a:custGeom>
              <a:avLst/>
              <a:gdLst/>
              <a:ahLst/>
              <a:cxnLst/>
              <a:rect l="l" t="t" r="r" b="b"/>
              <a:pathLst>
                <a:path w="5958" h="3722" extrusionOk="0">
                  <a:moveTo>
                    <a:pt x="0"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7583109" y="170595"/>
              <a:ext cx="151768" cy="94446"/>
            </a:xfrm>
            <a:custGeom>
              <a:avLst/>
              <a:gdLst/>
              <a:ahLst/>
              <a:cxnLst/>
              <a:rect l="l" t="t" r="r" b="b"/>
              <a:pathLst>
                <a:path w="5981" h="3722" extrusionOk="0">
                  <a:moveTo>
                    <a:pt x="0" y="1"/>
                  </a:moveTo>
                  <a:lnTo>
                    <a:pt x="3584" y="3721"/>
                  </a:lnTo>
                  <a:lnTo>
                    <a:pt x="5980"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7697195" y="170595"/>
              <a:ext cx="151210" cy="94446"/>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p:nvPr/>
          </p:nvSpPr>
          <p:spPr>
            <a:xfrm>
              <a:off x="7810723" y="170595"/>
              <a:ext cx="151184" cy="94446"/>
            </a:xfrm>
            <a:custGeom>
              <a:avLst/>
              <a:gdLst/>
              <a:ahLst/>
              <a:cxnLst/>
              <a:rect l="l" t="t" r="r" b="b"/>
              <a:pathLst>
                <a:path w="5958" h="3722" extrusionOk="0">
                  <a:moveTo>
                    <a:pt x="1"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1"/>
            <p:cNvSpPr/>
            <p:nvPr/>
          </p:nvSpPr>
          <p:spPr>
            <a:xfrm>
              <a:off x="7924251" y="170595"/>
              <a:ext cx="151768" cy="94446"/>
            </a:xfrm>
            <a:custGeom>
              <a:avLst/>
              <a:gdLst/>
              <a:ahLst/>
              <a:cxnLst/>
              <a:rect l="l" t="t" r="r" b="b"/>
              <a:pathLst>
                <a:path w="5981" h="3722" extrusionOk="0">
                  <a:moveTo>
                    <a:pt x="0" y="1"/>
                  </a:moveTo>
                  <a:lnTo>
                    <a:pt x="3607" y="3721"/>
                  </a:lnTo>
                  <a:lnTo>
                    <a:pt x="5981" y="3721"/>
                  </a:lnTo>
                  <a:lnTo>
                    <a:pt x="2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8038337" y="170595"/>
              <a:ext cx="151210" cy="94446"/>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8151864" y="170595"/>
              <a:ext cx="151768" cy="94446"/>
            </a:xfrm>
            <a:custGeom>
              <a:avLst/>
              <a:gdLst/>
              <a:ahLst/>
              <a:cxnLst/>
              <a:rect l="l" t="t" r="r" b="b"/>
              <a:pathLst>
                <a:path w="5981" h="3722" extrusionOk="0">
                  <a:moveTo>
                    <a:pt x="1" y="1"/>
                  </a:moveTo>
                  <a:lnTo>
                    <a:pt x="3584" y="3721"/>
                  </a:lnTo>
                  <a:lnTo>
                    <a:pt x="5981"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6543445" y="958895"/>
              <a:ext cx="280952" cy="175519"/>
            </a:xfrm>
            <a:custGeom>
              <a:avLst/>
              <a:gdLst/>
              <a:ahLst/>
              <a:cxnLst/>
              <a:rect l="l" t="t" r="r" b="b"/>
              <a:pathLst>
                <a:path w="11072"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6754286" y="958895"/>
              <a:ext cx="280927" cy="175519"/>
            </a:xfrm>
            <a:custGeom>
              <a:avLst/>
              <a:gdLst/>
              <a:ahLst/>
              <a:cxnLst/>
              <a:rect l="l" t="t" r="r" b="b"/>
              <a:pathLst>
                <a:path w="11071" h="6917" extrusionOk="0">
                  <a:moveTo>
                    <a:pt x="0" y="0"/>
                  </a:moveTo>
                  <a:lnTo>
                    <a:pt x="6665" y="6916"/>
                  </a:lnTo>
                  <a:lnTo>
                    <a:pt x="11070" y="6916"/>
                  </a:lnTo>
                  <a:lnTo>
                    <a:pt x="4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6965101" y="958895"/>
              <a:ext cx="280927" cy="175519"/>
            </a:xfrm>
            <a:custGeom>
              <a:avLst/>
              <a:gdLst/>
              <a:ahLst/>
              <a:cxnLst/>
              <a:rect l="l" t="t" r="r" b="b"/>
              <a:pathLst>
                <a:path w="11071" h="6917" extrusionOk="0">
                  <a:moveTo>
                    <a:pt x="1" y="0"/>
                  </a:moveTo>
                  <a:lnTo>
                    <a:pt x="6666" y="6916"/>
                  </a:lnTo>
                  <a:lnTo>
                    <a:pt x="11071" y="6916"/>
                  </a:lnTo>
                  <a:lnTo>
                    <a:pt x="4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7176500" y="958895"/>
              <a:ext cx="280952" cy="175519"/>
            </a:xfrm>
            <a:custGeom>
              <a:avLst/>
              <a:gdLst/>
              <a:ahLst/>
              <a:cxnLst/>
              <a:rect l="l" t="t" r="r" b="b"/>
              <a:pathLst>
                <a:path w="11072" h="6917" extrusionOk="0">
                  <a:moveTo>
                    <a:pt x="1" y="0"/>
                  </a:moveTo>
                  <a:lnTo>
                    <a:pt x="6643"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1"/>
            <p:cNvSpPr/>
            <p:nvPr/>
          </p:nvSpPr>
          <p:spPr>
            <a:xfrm>
              <a:off x="7387341" y="958895"/>
              <a:ext cx="280927" cy="175519"/>
            </a:xfrm>
            <a:custGeom>
              <a:avLst/>
              <a:gdLst/>
              <a:ahLst/>
              <a:cxnLst/>
              <a:rect l="l" t="t" r="r" b="b"/>
              <a:pathLst>
                <a:path w="11071" h="6917" extrusionOk="0">
                  <a:moveTo>
                    <a:pt x="0" y="0"/>
                  </a:moveTo>
                  <a:lnTo>
                    <a:pt x="6665"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1"/>
            <p:cNvSpPr/>
            <p:nvPr/>
          </p:nvSpPr>
          <p:spPr>
            <a:xfrm>
              <a:off x="7598157" y="958895"/>
              <a:ext cx="280927" cy="175519"/>
            </a:xfrm>
            <a:custGeom>
              <a:avLst/>
              <a:gdLst/>
              <a:ahLst/>
              <a:cxnLst/>
              <a:rect l="l" t="t" r="r" b="b"/>
              <a:pathLst>
                <a:path w="11071"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0" name="Google Shape;540;p31"/>
            <p:cNvCxnSpPr/>
            <p:nvPr/>
          </p:nvCxnSpPr>
          <p:spPr>
            <a:xfrm rot="10800000">
              <a:off x="1697950" y="877825"/>
              <a:ext cx="2233200" cy="0"/>
            </a:xfrm>
            <a:prstGeom prst="straightConnector1">
              <a:avLst/>
            </a:prstGeom>
            <a:noFill/>
            <a:ln w="19050" cap="flat" cmpd="sng">
              <a:solidFill>
                <a:schemeClr val="accent2"/>
              </a:solidFill>
              <a:prstDash val="solid"/>
              <a:round/>
              <a:headEnd type="oval" w="med" len="med"/>
              <a:tailEnd type="none" w="med" len="med"/>
            </a:ln>
          </p:spPr>
        </p:cxnSp>
        <p:sp>
          <p:nvSpPr>
            <p:cNvPr id="541" name="Google Shape;541;p31"/>
            <p:cNvSpPr/>
            <p:nvPr/>
          </p:nvSpPr>
          <p:spPr>
            <a:xfrm>
              <a:off x="3748885" y="-197980"/>
              <a:ext cx="993913" cy="45875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4708100" y="215949"/>
              <a:ext cx="69046" cy="69077"/>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31"/>
            <p:cNvGrpSpPr/>
            <p:nvPr/>
          </p:nvGrpSpPr>
          <p:grpSpPr>
            <a:xfrm rot="-5400000" flipH="1">
              <a:off x="266770" y="647027"/>
              <a:ext cx="2094354" cy="800631"/>
              <a:chOff x="5593937" y="1366150"/>
              <a:chExt cx="1612903" cy="622575"/>
            </a:xfrm>
          </p:grpSpPr>
          <p:sp>
            <p:nvSpPr>
              <p:cNvPr id="544" name="Google Shape;544;p31"/>
              <p:cNvSpPr/>
              <p:nvPr/>
            </p:nvSpPr>
            <p:spPr>
              <a:xfrm>
                <a:off x="5593937" y="1408375"/>
                <a:ext cx="1529900" cy="580350"/>
              </a:xfrm>
              <a:custGeom>
                <a:avLst/>
                <a:gdLst/>
                <a:ahLst/>
                <a:cxnLst/>
                <a:rect l="l" t="t" r="r" b="b"/>
                <a:pathLst>
                  <a:path w="61196" h="23214" extrusionOk="0">
                    <a:moveTo>
                      <a:pt x="49121" y="0"/>
                    </a:moveTo>
                    <a:lnTo>
                      <a:pt x="26661" y="22460"/>
                    </a:lnTo>
                    <a:lnTo>
                      <a:pt x="389" y="22460"/>
                    </a:lnTo>
                    <a:cubicBezTo>
                      <a:pt x="161" y="22460"/>
                      <a:pt x="1" y="22620"/>
                      <a:pt x="1" y="22848"/>
                    </a:cubicBezTo>
                    <a:cubicBezTo>
                      <a:pt x="1" y="23054"/>
                      <a:pt x="161" y="23214"/>
                      <a:pt x="389" y="23214"/>
                    </a:cubicBezTo>
                    <a:lnTo>
                      <a:pt x="26980" y="23214"/>
                    </a:lnTo>
                    <a:lnTo>
                      <a:pt x="49441" y="776"/>
                    </a:lnTo>
                    <a:lnTo>
                      <a:pt x="60808" y="776"/>
                    </a:lnTo>
                    <a:cubicBezTo>
                      <a:pt x="61013" y="776"/>
                      <a:pt x="61196" y="594"/>
                      <a:pt x="61196" y="388"/>
                    </a:cubicBezTo>
                    <a:cubicBezTo>
                      <a:pt x="61196" y="183"/>
                      <a:pt x="61013" y="0"/>
                      <a:pt x="60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7100690" y="1366150"/>
                <a:ext cx="106150" cy="106150"/>
              </a:xfrm>
              <a:custGeom>
                <a:avLst/>
                <a:gdLst/>
                <a:ahLst/>
                <a:cxnLst/>
                <a:rect l="l" t="t" r="r" b="b"/>
                <a:pathLst>
                  <a:path w="4246" h="4246" extrusionOk="0">
                    <a:moveTo>
                      <a:pt x="2123" y="0"/>
                    </a:moveTo>
                    <a:cubicBezTo>
                      <a:pt x="936" y="0"/>
                      <a:pt x="0" y="959"/>
                      <a:pt x="0" y="2123"/>
                    </a:cubicBezTo>
                    <a:cubicBezTo>
                      <a:pt x="0" y="3310"/>
                      <a:pt x="936" y="4246"/>
                      <a:pt x="2123" y="4246"/>
                    </a:cubicBezTo>
                    <a:cubicBezTo>
                      <a:pt x="3287" y="4246"/>
                      <a:pt x="4246" y="3310"/>
                      <a:pt x="4246" y="2123"/>
                    </a:cubicBezTo>
                    <a:cubicBezTo>
                      <a:pt x="4246" y="959"/>
                      <a:pt x="3287" y="0"/>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6" name="Google Shape;546;p31"/>
          <p:cNvSpPr/>
          <p:nvPr/>
        </p:nvSpPr>
        <p:spPr>
          <a:xfrm rot="10800000" flipH="1">
            <a:off x="-3890200" y="6349394"/>
            <a:ext cx="74171" cy="74146"/>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31"/>
          <p:cNvGrpSpPr/>
          <p:nvPr/>
        </p:nvGrpSpPr>
        <p:grpSpPr>
          <a:xfrm>
            <a:off x="3690957" y="4568872"/>
            <a:ext cx="881035" cy="290677"/>
            <a:chOff x="3690957" y="4568872"/>
            <a:chExt cx="881035" cy="290677"/>
          </a:xfrm>
        </p:grpSpPr>
        <p:sp>
          <p:nvSpPr>
            <p:cNvPr id="548" name="Google Shape;548;p31"/>
            <p:cNvSpPr/>
            <p:nvPr/>
          </p:nvSpPr>
          <p:spPr>
            <a:xfrm>
              <a:off x="3690957" y="4568872"/>
              <a:ext cx="148483" cy="290677"/>
            </a:xfrm>
            <a:custGeom>
              <a:avLst/>
              <a:gdLst/>
              <a:ahLst/>
              <a:cxnLst/>
              <a:rect l="l" t="t" r="r" b="b"/>
              <a:pathLst>
                <a:path w="1204" h="2357" fill="none" extrusionOk="0">
                  <a:moveTo>
                    <a:pt x="0" y="0"/>
                  </a:moveTo>
                  <a:lnTo>
                    <a:pt x="1203"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1"/>
            <p:cNvSpPr/>
            <p:nvPr/>
          </p:nvSpPr>
          <p:spPr>
            <a:xfrm>
              <a:off x="3839318" y="4568872"/>
              <a:ext cx="145400" cy="290677"/>
            </a:xfrm>
            <a:custGeom>
              <a:avLst/>
              <a:gdLst/>
              <a:ahLst/>
              <a:cxnLst/>
              <a:rect l="l" t="t" r="r" b="b"/>
              <a:pathLst>
                <a:path w="1179" h="2357" fill="none" extrusionOk="0">
                  <a:moveTo>
                    <a:pt x="0" y="0"/>
                  </a:moveTo>
                  <a:lnTo>
                    <a:pt x="1178"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3984595" y="4568872"/>
              <a:ext cx="148483" cy="290677"/>
            </a:xfrm>
            <a:custGeom>
              <a:avLst/>
              <a:gdLst/>
              <a:ahLst/>
              <a:cxnLst/>
              <a:rect l="l" t="t" r="r" b="b"/>
              <a:pathLst>
                <a:path w="1204" h="2357" fill="none" extrusionOk="0">
                  <a:moveTo>
                    <a:pt x="0" y="0"/>
                  </a:moveTo>
                  <a:lnTo>
                    <a:pt x="1203"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4132955" y="4568872"/>
              <a:ext cx="145400" cy="290677"/>
            </a:xfrm>
            <a:custGeom>
              <a:avLst/>
              <a:gdLst/>
              <a:ahLst/>
              <a:cxnLst/>
              <a:rect l="l" t="t" r="r" b="b"/>
              <a:pathLst>
                <a:path w="1179" h="2357" fill="none" extrusionOk="0">
                  <a:moveTo>
                    <a:pt x="0" y="0"/>
                  </a:moveTo>
                  <a:lnTo>
                    <a:pt x="1178"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4278232" y="4568872"/>
              <a:ext cx="148483" cy="290677"/>
            </a:xfrm>
            <a:custGeom>
              <a:avLst/>
              <a:gdLst/>
              <a:ahLst/>
              <a:cxnLst/>
              <a:rect l="l" t="t" r="r" b="b"/>
              <a:pathLst>
                <a:path w="1204" h="2357" fill="none" extrusionOk="0">
                  <a:moveTo>
                    <a:pt x="0" y="0"/>
                  </a:moveTo>
                  <a:lnTo>
                    <a:pt x="1203"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1"/>
            <p:cNvSpPr/>
            <p:nvPr/>
          </p:nvSpPr>
          <p:spPr>
            <a:xfrm>
              <a:off x="4426592" y="4568872"/>
              <a:ext cx="145400" cy="290677"/>
            </a:xfrm>
            <a:custGeom>
              <a:avLst/>
              <a:gdLst/>
              <a:ahLst/>
              <a:cxnLst/>
              <a:rect l="l" t="t" r="r" b="b"/>
              <a:pathLst>
                <a:path w="1179" h="2357" fill="none" extrusionOk="0">
                  <a:moveTo>
                    <a:pt x="0" y="0"/>
                  </a:moveTo>
                  <a:lnTo>
                    <a:pt x="1178" y="1178"/>
                  </a:lnTo>
                  <a:lnTo>
                    <a:pt x="0" y="2356"/>
                  </a:lnTo>
                </a:path>
              </a:pathLst>
            </a:custGeom>
            <a:noFill/>
            <a:ln w="19050" cap="flat" cmpd="sng">
              <a:solidFill>
                <a:schemeClr val="accent5"/>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a:off x="720000" y="1207625"/>
            <a:ext cx="7704000" cy="3400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000000"/>
              </a:buClr>
              <a:buSzPts val="1400"/>
              <a:buChar char="●"/>
              <a:defRPr sz="1400">
                <a:solidFill>
                  <a:srgbClr val="000000"/>
                </a:solidFill>
              </a:defRPr>
            </a:lvl1pPr>
            <a:lvl2pPr marL="914400" lvl="1" indent="-317500" rtl="0">
              <a:lnSpc>
                <a:spcPct val="115000"/>
              </a:lnSpc>
              <a:spcBef>
                <a:spcPts val="0"/>
              </a:spcBef>
              <a:spcAft>
                <a:spcPts val="0"/>
              </a:spcAft>
              <a:buClr>
                <a:srgbClr val="000000"/>
              </a:buClr>
              <a:buSzPts val="1400"/>
              <a:buChar char="○"/>
              <a:defRPr>
                <a:solidFill>
                  <a:srgbClr val="000000"/>
                </a:solidFill>
              </a:defRPr>
            </a:lvl2pPr>
            <a:lvl3pPr marL="1371600" lvl="2" indent="-317500" rtl="0">
              <a:lnSpc>
                <a:spcPct val="115000"/>
              </a:lnSpc>
              <a:spcBef>
                <a:spcPts val="0"/>
              </a:spcBef>
              <a:spcAft>
                <a:spcPts val="0"/>
              </a:spcAft>
              <a:buClr>
                <a:srgbClr val="000000"/>
              </a:buClr>
              <a:buSzPts val="1400"/>
              <a:buChar char="■"/>
              <a:defRPr>
                <a:solidFill>
                  <a:srgbClr val="000000"/>
                </a:solidFill>
              </a:defRPr>
            </a:lvl3pPr>
            <a:lvl4pPr marL="1828800" lvl="3" indent="-317500" rtl="0">
              <a:lnSpc>
                <a:spcPct val="115000"/>
              </a:lnSpc>
              <a:spcBef>
                <a:spcPts val="0"/>
              </a:spcBef>
              <a:spcAft>
                <a:spcPts val="0"/>
              </a:spcAft>
              <a:buClr>
                <a:srgbClr val="000000"/>
              </a:buClr>
              <a:buSzPts val="1400"/>
              <a:buChar char="●"/>
              <a:defRPr>
                <a:solidFill>
                  <a:srgbClr val="000000"/>
                </a:solidFill>
              </a:defRPr>
            </a:lvl4pPr>
            <a:lvl5pPr marL="2286000" lvl="4" indent="-317500" rtl="0">
              <a:lnSpc>
                <a:spcPct val="115000"/>
              </a:lnSpc>
              <a:spcBef>
                <a:spcPts val="0"/>
              </a:spcBef>
              <a:spcAft>
                <a:spcPts val="0"/>
              </a:spcAft>
              <a:buClr>
                <a:srgbClr val="000000"/>
              </a:buClr>
              <a:buSzPts val="1400"/>
              <a:buChar char="○"/>
              <a:defRPr>
                <a:solidFill>
                  <a:srgbClr val="000000"/>
                </a:solidFill>
              </a:defRPr>
            </a:lvl5pPr>
            <a:lvl6pPr marL="2743200" lvl="5" indent="-317500" rtl="0">
              <a:lnSpc>
                <a:spcPct val="115000"/>
              </a:lnSpc>
              <a:spcBef>
                <a:spcPts val="0"/>
              </a:spcBef>
              <a:spcAft>
                <a:spcPts val="0"/>
              </a:spcAft>
              <a:buClr>
                <a:srgbClr val="000000"/>
              </a:buClr>
              <a:buSzPts val="1400"/>
              <a:buChar char="■"/>
              <a:defRPr>
                <a:solidFill>
                  <a:srgbClr val="000000"/>
                </a:solidFill>
              </a:defRPr>
            </a:lvl6pPr>
            <a:lvl7pPr marL="3200400" lvl="6" indent="-317500" rtl="0">
              <a:lnSpc>
                <a:spcPct val="115000"/>
              </a:lnSpc>
              <a:spcBef>
                <a:spcPts val="0"/>
              </a:spcBef>
              <a:spcAft>
                <a:spcPts val="0"/>
              </a:spcAft>
              <a:buClr>
                <a:srgbClr val="000000"/>
              </a:buClr>
              <a:buSzPts val="1400"/>
              <a:buChar char="●"/>
              <a:defRPr>
                <a:solidFill>
                  <a:srgbClr val="000000"/>
                </a:solidFill>
              </a:defRPr>
            </a:lvl7pPr>
            <a:lvl8pPr marL="3657600" lvl="7" indent="-317500" rtl="0">
              <a:lnSpc>
                <a:spcPct val="115000"/>
              </a:lnSpc>
              <a:spcBef>
                <a:spcPts val="0"/>
              </a:spcBef>
              <a:spcAft>
                <a:spcPts val="0"/>
              </a:spcAft>
              <a:buClr>
                <a:srgbClr val="000000"/>
              </a:buClr>
              <a:buSzPts val="1400"/>
              <a:buChar char="○"/>
              <a:defRPr>
                <a:solidFill>
                  <a:srgbClr val="000000"/>
                </a:solidFill>
              </a:defRPr>
            </a:lvl8pPr>
            <a:lvl9pPr marL="4114800" lvl="8" indent="-317500" rtl="0">
              <a:lnSpc>
                <a:spcPct val="115000"/>
              </a:lnSpc>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4"/>
        <p:cNvGrpSpPr/>
        <p:nvPr/>
      </p:nvGrpSpPr>
      <p:grpSpPr>
        <a:xfrm>
          <a:off x="0" y="0"/>
          <a:ext cx="0" cy="0"/>
          <a:chOff x="0" y="0"/>
          <a:chExt cx="0" cy="0"/>
        </a:xfrm>
      </p:grpSpPr>
      <p:sp>
        <p:nvSpPr>
          <p:cNvPr id="555" name="Google Shape;555;p32"/>
          <p:cNvSpPr/>
          <p:nvPr/>
        </p:nvSpPr>
        <p:spPr>
          <a:xfrm>
            <a:off x="905550" y="1320600"/>
            <a:ext cx="7332900" cy="25023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2"/>
          <p:cNvSpPr txBox="1">
            <a:spLocks noGrp="1"/>
          </p:cNvSpPr>
          <p:nvPr>
            <p:ph type="title"/>
          </p:nvPr>
        </p:nvSpPr>
        <p:spPr>
          <a:xfrm>
            <a:off x="1763250" y="1849800"/>
            <a:ext cx="5617500" cy="14439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7"/>
        <p:cNvGrpSpPr/>
        <p:nvPr/>
      </p:nvGrpSpPr>
      <p:grpSpPr>
        <a:xfrm>
          <a:off x="0" y="0"/>
          <a:ext cx="0" cy="0"/>
          <a:chOff x="0" y="0"/>
          <a:chExt cx="0" cy="0"/>
        </a:xfrm>
      </p:grpSpPr>
      <p:grpSp>
        <p:nvGrpSpPr>
          <p:cNvPr id="558" name="Google Shape;558;p33"/>
          <p:cNvGrpSpPr/>
          <p:nvPr/>
        </p:nvGrpSpPr>
        <p:grpSpPr>
          <a:xfrm flipH="1">
            <a:off x="-271725" y="-1955550"/>
            <a:ext cx="7767703" cy="3383025"/>
            <a:chOff x="24125" y="294775"/>
            <a:chExt cx="7767703" cy="3383025"/>
          </a:xfrm>
        </p:grpSpPr>
        <p:sp>
          <p:nvSpPr>
            <p:cNvPr id="559" name="Google Shape;559;p33"/>
            <p:cNvSpPr/>
            <p:nvPr/>
          </p:nvSpPr>
          <p:spPr>
            <a:xfrm>
              <a:off x="1686375" y="607200"/>
              <a:ext cx="142125" cy="129550"/>
            </a:xfrm>
            <a:custGeom>
              <a:avLst/>
              <a:gdLst/>
              <a:ahLst/>
              <a:cxnLst/>
              <a:rect l="l" t="t" r="r" b="b"/>
              <a:pathLst>
                <a:path w="5685" h="5182" extrusionOk="0">
                  <a:moveTo>
                    <a:pt x="2834" y="1"/>
                  </a:moveTo>
                  <a:cubicBezTo>
                    <a:pt x="2169" y="1"/>
                    <a:pt x="1507" y="252"/>
                    <a:pt x="1005" y="754"/>
                  </a:cubicBezTo>
                  <a:cubicBezTo>
                    <a:pt x="1" y="1781"/>
                    <a:pt x="1" y="3402"/>
                    <a:pt x="1005" y="4429"/>
                  </a:cubicBezTo>
                  <a:cubicBezTo>
                    <a:pt x="1507" y="4931"/>
                    <a:pt x="2169" y="5182"/>
                    <a:pt x="2834" y="5182"/>
                  </a:cubicBezTo>
                  <a:cubicBezTo>
                    <a:pt x="3499" y="5182"/>
                    <a:pt x="4166" y="4931"/>
                    <a:pt x="4680" y="4429"/>
                  </a:cubicBezTo>
                  <a:cubicBezTo>
                    <a:pt x="5684" y="3402"/>
                    <a:pt x="5684" y="1781"/>
                    <a:pt x="4680" y="754"/>
                  </a:cubicBezTo>
                  <a:cubicBezTo>
                    <a:pt x="4166" y="252"/>
                    <a:pt x="3499" y="1"/>
                    <a:pt x="2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66098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6721650" y="3191600"/>
              <a:ext cx="149525" cy="93025"/>
            </a:xfrm>
            <a:custGeom>
              <a:avLst/>
              <a:gdLst/>
              <a:ahLst/>
              <a:cxnLst/>
              <a:rect l="l" t="t" r="r" b="b"/>
              <a:pathLst>
                <a:path w="5981" h="3721" extrusionOk="0">
                  <a:moveTo>
                    <a:pt x="0" y="0"/>
                  </a:moveTo>
                  <a:lnTo>
                    <a:pt x="3584" y="3721"/>
                  </a:lnTo>
                  <a:lnTo>
                    <a:pt x="5980"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3"/>
            <p:cNvSpPr/>
            <p:nvPr/>
          </p:nvSpPr>
          <p:spPr>
            <a:xfrm>
              <a:off x="68340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3"/>
            <p:cNvSpPr/>
            <p:nvPr/>
          </p:nvSpPr>
          <p:spPr>
            <a:xfrm>
              <a:off x="69459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3"/>
            <p:cNvSpPr/>
            <p:nvPr/>
          </p:nvSpPr>
          <p:spPr>
            <a:xfrm>
              <a:off x="7057750" y="3191600"/>
              <a:ext cx="149525" cy="93025"/>
            </a:xfrm>
            <a:custGeom>
              <a:avLst/>
              <a:gdLst/>
              <a:ahLst/>
              <a:cxnLst/>
              <a:rect l="l" t="t" r="r" b="b"/>
              <a:pathLst>
                <a:path w="5981" h="3721" extrusionOk="0">
                  <a:moveTo>
                    <a:pt x="0" y="0"/>
                  </a:moveTo>
                  <a:lnTo>
                    <a:pt x="3607" y="3721"/>
                  </a:lnTo>
                  <a:lnTo>
                    <a:pt x="5980" y="3721"/>
                  </a:lnTo>
                  <a:lnTo>
                    <a:pt x="23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3"/>
            <p:cNvSpPr/>
            <p:nvPr/>
          </p:nvSpPr>
          <p:spPr>
            <a:xfrm>
              <a:off x="71701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3"/>
            <p:cNvSpPr/>
            <p:nvPr/>
          </p:nvSpPr>
          <p:spPr>
            <a:xfrm>
              <a:off x="7282000" y="3191600"/>
              <a:ext cx="149525" cy="93025"/>
            </a:xfrm>
            <a:custGeom>
              <a:avLst/>
              <a:gdLst/>
              <a:ahLst/>
              <a:cxnLst/>
              <a:rect l="l" t="t" r="r" b="b"/>
              <a:pathLst>
                <a:path w="5981" h="3721" extrusionOk="0">
                  <a:moveTo>
                    <a:pt x="1" y="0"/>
                  </a:moveTo>
                  <a:lnTo>
                    <a:pt x="3584" y="3721"/>
                  </a:lnTo>
                  <a:lnTo>
                    <a:pt x="5981"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a:off x="2406525" y="1218350"/>
              <a:ext cx="5385303" cy="1110475"/>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a:off x="987925" y="355975"/>
              <a:ext cx="6210225" cy="1468400"/>
            </a:xfrm>
            <a:custGeom>
              <a:avLst/>
              <a:gdLst/>
              <a:ahLst/>
              <a:cxnLst/>
              <a:rect l="l" t="t" r="r" b="b"/>
              <a:pathLst>
                <a:path w="248409" h="58736" extrusionOk="0">
                  <a:moveTo>
                    <a:pt x="248203" y="1"/>
                  </a:moveTo>
                  <a:cubicBezTo>
                    <a:pt x="248151" y="1"/>
                    <a:pt x="248100" y="18"/>
                    <a:pt x="248066" y="52"/>
                  </a:cubicBezTo>
                  <a:lnTo>
                    <a:pt x="196663" y="51455"/>
                  </a:lnTo>
                  <a:lnTo>
                    <a:pt x="175778" y="51455"/>
                  </a:lnTo>
                  <a:lnTo>
                    <a:pt x="155760" y="31460"/>
                  </a:lnTo>
                  <a:lnTo>
                    <a:pt x="121112" y="31460"/>
                  </a:lnTo>
                  <a:lnTo>
                    <a:pt x="94200" y="58371"/>
                  </a:lnTo>
                  <a:lnTo>
                    <a:pt x="183" y="58371"/>
                  </a:lnTo>
                  <a:cubicBezTo>
                    <a:pt x="92" y="58371"/>
                    <a:pt x="0" y="58439"/>
                    <a:pt x="0" y="58553"/>
                  </a:cubicBezTo>
                  <a:cubicBezTo>
                    <a:pt x="0" y="58645"/>
                    <a:pt x="92" y="58736"/>
                    <a:pt x="183" y="58736"/>
                  </a:cubicBezTo>
                  <a:lnTo>
                    <a:pt x="94360" y="58736"/>
                  </a:lnTo>
                  <a:lnTo>
                    <a:pt x="121248" y="31848"/>
                  </a:lnTo>
                  <a:lnTo>
                    <a:pt x="155623" y="31848"/>
                  </a:lnTo>
                  <a:lnTo>
                    <a:pt x="175618" y="51843"/>
                  </a:lnTo>
                  <a:lnTo>
                    <a:pt x="196823" y="51843"/>
                  </a:lnTo>
                  <a:lnTo>
                    <a:pt x="248340" y="326"/>
                  </a:lnTo>
                  <a:cubicBezTo>
                    <a:pt x="248408" y="235"/>
                    <a:pt x="248408" y="121"/>
                    <a:pt x="248340" y="52"/>
                  </a:cubicBezTo>
                  <a:cubicBezTo>
                    <a:pt x="248306" y="18"/>
                    <a:pt x="248254" y="1"/>
                    <a:pt x="248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a:off x="1265250" y="1389550"/>
              <a:ext cx="6299250" cy="1955000"/>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3"/>
            <p:cNvSpPr/>
            <p:nvPr/>
          </p:nvSpPr>
          <p:spPr>
            <a:xfrm>
              <a:off x="1631600" y="1974425"/>
              <a:ext cx="6160000" cy="1095650"/>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3"/>
            <p:cNvSpPr/>
            <p:nvPr/>
          </p:nvSpPr>
          <p:spPr>
            <a:xfrm>
              <a:off x="1978550" y="331575"/>
              <a:ext cx="4691750" cy="1289675"/>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3"/>
            <p:cNvSpPr/>
            <p:nvPr/>
          </p:nvSpPr>
          <p:spPr>
            <a:xfrm>
              <a:off x="937150" y="2104550"/>
              <a:ext cx="6622775" cy="1510475"/>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3"/>
            <p:cNvSpPr/>
            <p:nvPr/>
          </p:nvSpPr>
          <p:spPr>
            <a:xfrm>
              <a:off x="1664700" y="294775"/>
              <a:ext cx="3135650" cy="766675"/>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3"/>
            <p:cNvSpPr/>
            <p:nvPr/>
          </p:nvSpPr>
          <p:spPr>
            <a:xfrm>
              <a:off x="100600" y="2193550"/>
              <a:ext cx="3410675" cy="530725"/>
            </a:xfrm>
            <a:custGeom>
              <a:avLst/>
              <a:gdLst/>
              <a:ahLst/>
              <a:cxnLst/>
              <a:rect l="l" t="t" r="r" b="b"/>
              <a:pathLst>
                <a:path w="136427" h="21229" extrusionOk="0">
                  <a:moveTo>
                    <a:pt x="20748" y="1"/>
                  </a:moveTo>
                  <a:lnTo>
                    <a:pt x="160" y="20589"/>
                  </a:lnTo>
                  <a:cubicBezTo>
                    <a:pt x="0" y="20726"/>
                    <a:pt x="0" y="20977"/>
                    <a:pt x="160" y="21114"/>
                  </a:cubicBezTo>
                  <a:cubicBezTo>
                    <a:pt x="228" y="21205"/>
                    <a:pt x="342" y="21228"/>
                    <a:pt x="434" y="21228"/>
                  </a:cubicBezTo>
                  <a:cubicBezTo>
                    <a:pt x="525" y="21228"/>
                    <a:pt x="616" y="21205"/>
                    <a:pt x="708" y="21114"/>
                  </a:cubicBezTo>
                  <a:lnTo>
                    <a:pt x="21045" y="777"/>
                  </a:lnTo>
                  <a:lnTo>
                    <a:pt x="85390" y="777"/>
                  </a:lnTo>
                  <a:lnTo>
                    <a:pt x="103307" y="18672"/>
                  </a:lnTo>
                  <a:lnTo>
                    <a:pt x="136039" y="18672"/>
                  </a:lnTo>
                  <a:cubicBezTo>
                    <a:pt x="136267" y="18672"/>
                    <a:pt x="136427" y="18512"/>
                    <a:pt x="136427" y="18307"/>
                  </a:cubicBezTo>
                  <a:cubicBezTo>
                    <a:pt x="136427" y="18078"/>
                    <a:pt x="136267" y="17919"/>
                    <a:pt x="136039" y="17919"/>
                  </a:cubicBezTo>
                  <a:lnTo>
                    <a:pt x="103627" y="17919"/>
                  </a:lnTo>
                  <a:lnTo>
                    <a:pt x="85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3"/>
            <p:cNvSpPr/>
            <p:nvPr/>
          </p:nvSpPr>
          <p:spPr>
            <a:xfrm>
              <a:off x="106300" y="832600"/>
              <a:ext cx="2024625" cy="395475"/>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3"/>
            <p:cNvSpPr/>
            <p:nvPr/>
          </p:nvSpPr>
          <p:spPr>
            <a:xfrm>
              <a:off x="24125" y="1108225"/>
              <a:ext cx="1654850" cy="513025"/>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3"/>
            <p:cNvSpPr/>
            <p:nvPr/>
          </p:nvSpPr>
          <p:spPr>
            <a:xfrm>
              <a:off x="24125" y="1371850"/>
              <a:ext cx="979225" cy="45197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3"/>
            <p:cNvSpPr/>
            <p:nvPr/>
          </p:nvSpPr>
          <p:spPr>
            <a:xfrm>
              <a:off x="5585500" y="1408375"/>
              <a:ext cx="1529900" cy="580350"/>
            </a:xfrm>
            <a:custGeom>
              <a:avLst/>
              <a:gdLst/>
              <a:ahLst/>
              <a:cxnLst/>
              <a:rect l="l" t="t" r="r" b="b"/>
              <a:pathLst>
                <a:path w="61196" h="23214" extrusionOk="0">
                  <a:moveTo>
                    <a:pt x="49121" y="0"/>
                  </a:moveTo>
                  <a:lnTo>
                    <a:pt x="26661" y="22460"/>
                  </a:lnTo>
                  <a:lnTo>
                    <a:pt x="389" y="22460"/>
                  </a:lnTo>
                  <a:cubicBezTo>
                    <a:pt x="161" y="22460"/>
                    <a:pt x="1" y="22620"/>
                    <a:pt x="1" y="22848"/>
                  </a:cubicBezTo>
                  <a:cubicBezTo>
                    <a:pt x="1" y="23054"/>
                    <a:pt x="161" y="23214"/>
                    <a:pt x="389" y="23214"/>
                  </a:cubicBezTo>
                  <a:lnTo>
                    <a:pt x="26980" y="23214"/>
                  </a:lnTo>
                  <a:lnTo>
                    <a:pt x="49441" y="776"/>
                  </a:lnTo>
                  <a:lnTo>
                    <a:pt x="60808" y="776"/>
                  </a:lnTo>
                  <a:cubicBezTo>
                    <a:pt x="61013" y="776"/>
                    <a:pt x="61196" y="594"/>
                    <a:pt x="61196" y="388"/>
                  </a:cubicBezTo>
                  <a:cubicBezTo>
                    <a:pt x="61196" y="183"/>
                    <a:pt x="61013" y="0"/>
                    <a:pt x="60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3"/>
            <p:cNvSpPr/>
            <p:nvPr/>
          </p:nvSpPr>
          <p:spPr>
            <a:xfrm>
              <a:off x="5953000" y="3543100"/>
              <a:ext cx="134700" cy="134700"/>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5976400" y="3566500"/>
              <a:ext cx="87900" cy="8732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5421175" y="2256325"/>
              <a:ext cx="134700" cy="134700"/>
            </a:xfrm>
            <a:custGeom>
              <a:avLst/>
              <a:gdLst/>
              <a:ahLst/>
              <a:cxnLst/>
              <a:rect l="l" t="t" r="r" b="b"/>
              <a:pathLst>
                <a:path w="5388" h="5388" extrusionOk="0">
                  <a:moveTo>
                    <a:pt x="2694" y="389"/>
                  </a:moveTo>
                  <a:cubicBezTo>
                    <a:pt x="3972" y="389"/>
                    <a:pt x="4999" y="1416"/>
                    <a:pt x="4999" y="2694"/>
                  </a:cubicBezTo>
                  <a:cubicBezTo>
                    <a:pt x="4999" y="3972"/>
                    <a:pt x="3972" y="5022"/>
                    <a:pt x="2694" y="5022"/>
                  </a:cubicBezTo>
                  <a:cubicBezTo>
                    <a:pt x="1415" y="5022"/>
                    <a:pt x="365" y="3972"/>
                    <a:pt x="365" y="2694"/>
                  </a:cubicBezTo>
                  <a:cubicBezTo>
                    <a:pt x="365" y="1416"/>
                    <a:pt x="1415" y="389"/>
                    <a:pt x="2694" y="389"/>
                  </a:cubicBezTo>
                  <a:close/>
                  <a:moveTo>
                    <a:pt x="2694" y="1"/>
                  </a:moveTo>
                  <a:cubicBezTo>
                    <a:pt x="1210" y="1"/>
                    <a:pt x="0" y="1210"/>
                    <a:pt x="0" y="2694"/>
                  </a:cubicBezTo>
                  <a:cubicBezTo>
                    <a:pt x="0" y="4178"/>
                    <a:pt x="1210" y="5387"/>
                    <a:pt x="2694" y="5387"/>
                  </a:cubicBezTo>
                  <a:cubicBezTo>
                    <a:pt x="4177" y="5387"/>
                    <a:pt x="5387" y="4178"/>
                    <a:pt x="5387" y="2694"/>
                  </a:cubicBezTo>
                  <a:cubicBezTo>
                    <a:pt x="5387" y="1210"/>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5444575" y="2279725"/>
              <a:ext cx="87900" cy="87900"/>
            </a:xfrm>
            <a:custGeom>
              <a:avLst/>
              <a:gdLst/>
              <a:ahLst/>
              <a:cxnLst/>
              <a:rect l="l" t="t" r="r" b="b"/>
              <a:pathLst>
                <a:path w="3516" h="3516" extrusionOk="0">
                  <a:moveTo>
                    <a:pt x="1758" y="0"/>
                  </a:moveTo>
                  <a:cubicBezTo>
                    <a:pt x="776" y="0"/>
                    <a:pt x="0" y="799"/>
                    <a:pt x="0" y="1758"/>
                  </a:cubicBezTo>
                  <a:cubicBezTo>
                    <a:pt x="0" y="2739"/>
                    <a:pt x="776" y="3516"/>
                    <a:pt x="1758" y="3516"/>
                  </a:cubicBezTo>
                  <a:cubicBezTo>
                    <a:pt x="2716" y="3516"/>
                    <a:pt x="3515" y="2739"/>
                    <a:pt x="3515" y="1758"/>
                  </a:cubicBezTo>
                  <a:cubicBezTo>
                    <a:pt x="3515" y="799"/>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3"/>
            <p:cNvSpPr/>
            <p:nvPr/>
          </p:nvSpPr>
          <p:spPr>
            <a:xfrm>
              <a:off x="5459400" y="1912225"/>
              <a:ext cx="134700" cy="134700"/>
            </a:xfrm>
            <a:custGeom>
              <a:avLst/>
              <a:gdLst/>
              <a:ahLst/>
              <a:cxnLst/>
              <a:rect l="l" t="t" r="r" b="b"/>
              <a:pathLst>
                <a:path w="5388" h="5388" extrusionOk="0">
                  <a:moveTo>
                    <a:pt x="2694" y="366"/>
                  </a:moveTo>
                  <a:cubicBezTo>
                    <a:pt x="3972" y="366"/>
                    <a:pt x="4999" y="1416"/>
                    <a:pt x="4999" y="2694"/>
                  </a:cubicBezTo>
                  <a:cubicBezTo>
                    <a:pt x="4999" y="3973"/>
                    <a:pt x="3972" y="5000"/>
                    <a:pt x="2694" y="5000"/>
                  </a:cubicBezTo>
                  <a:cubicBezTo>
                    <a:pt x="1416" y="5000"/>
                    <a:pt x="389" y="3973"/>
                    <a:pt x="389" y="2694"/>
                  </a:cubicBezTo>
                  <a:cubicBezTo>
                    <a:pt x="389" y="1416"/>
                    <a:pt x="1416" y="366"/>
                    <a:pt x="2694" y="366"/>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3"/>
            <p:cNvSpPr/>
            <p:nvPr/>
          </p:nvSpPr>
          <p:spPr>
            <a:xfrm>
              <a:off x="5482800" y="1935625"/>
              <a:ext cx="87900" cy="87900"/>
            </a:xfrm>
            <a:custGeom>
              <a:avLst/>
              <a:gdLst/>
              <a:ahLst/>
              <a:cxnLst/>
              <a:rect l="l" t="t" r="r" b="b"/>
              <a:pathLst>
                <a:path w="3516" h="3516" extrusionOk="0">
                  <a:moveTo>
                    <a:pt x="1758" y="1"/>
                  </a:moveTo>
                  <a:cubicBezTo>
                    <a:pt x="799" y="1"/>
                    <a:pt x="0" y="777"/>
                    <a:pt x="0" y="1758"/>
                  </a:cubicBezTo>
                  <a:cubicBezTo>
                    <a:pt x="0" y="2717"/>
                    <a:pt x="799" y="3516"/>
                    <a:pt x="1758" y="3516"/>
                  </a:cubicBezTo>
                  <a:cubicBezTo>
                    <a:pt x="2739" y="3516"/>
                    <a:pt x="3515" y="2717"/>
                    <a:pt x="3515" y="1758"/>
                  </a:cubicBezTo>
                  <a:cubicBezTo>
                    <a:pt x="3515" y="777"/>
                    <a:pt x="2739"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4736975" y="1935625"/>
              <a:ext cx="87900" cy="87900"/>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7044625" y="2632950"/>
              <a:ext cx="87900" cy="8732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4222850" y="1085400"/>
              <a:ext cx="134675" cy="134675"/>
            </a:xfrm>
            <a:custGeom>
              <a:avLst/>
              <a:gdLst/>
              <a:ahLst/>
              <a:cxnLst/>
              <a:rect l="l" t="t" r="r" b="b"/>
              <a:pathLst>
                <a:path w="5387" h="5387" extrusionOk="0">
                  <a:moveTo>
                    <a:pt x="2694" y="388"/>
                  </a:moveTo>
                  <a:cubicBezTo>
                    <a:pt x="3972" y="388"/>
                    <a:pt x="5022" y="1415"/>
                    <a:pt x="5022" y="2694"/>
                  </a:cubicBezTo>
                  <a:cubicBezTo>
                    <a:pt x="5022" y="3972"/>
                    <a:pt x="3972" y="4999"/>
                    <a:pt x="2694" y="4999"/>
                  </a:cubicBezTo>
                  <a:cubicBezTo>
                    <a:pt x="1415" y="4999"/>
                    <a:pt x="388" y="3972"/>
                    <a:pt x="388" y="2694"/>
                  </a:cubicBezTo>
                  <a:cubicBezTo>
                    <a:pt x="388" y="1415"/>
                    <a:pt x="1415" y="388"/>
                    <a:pt x="2694" y="388"/>
                  </a:cubicBezTo>
                  <a:close/>
                  <a:moveTo>
                    <a:pt x="2694" y="0"/>
                  </a:moveTo>
                  <a:cubicBezTo>
                    <a:pt x="1210" y="0"/>
                    <a:pt x="0" y="1210"/>
                    <a:pt x="0" y="2694"/>
                  </a:cubicBezTo>
                  <a:cubicBezTo>
                    <a:pt x="0" y="4177"/>
                    <a:pt x="1210" y="5387"/>
                    <a:pt x="2694" y="5387"/>
                  </a:cubicBezTo>
                  <a:cubicBezTo>
                    <a:pt x="4177" y="5387"/>
                    <a:pt x="5387" y="4177"/>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4246800" y="1108775"/>
              <a:ext cx="87350" cy="87925"/>
            </a:xfrm>
            <a:custGeom>
              <a:avLst/>
              <a:gdLst/>
              <a:ahLst/>
              <a:cxnLst/>
              <a:rect l="l" t="t" r="r" b="b"/>
              <a:pathLst>
                <a:path w="3494" h="3517" extrusionOk="0">
                  <a:moveTo>
                    <a:pt x="1736" y="1"/>
                  </a:moveTo>
                  <a:cubicBezTo>
                    <a:pt x="777" y="1"/>
                    <a:pt x="1" y="800"/>
                    <a:pt x="1" y="1759"/>
                  </a:cubicBezTo>
                  <a:cubicBezTo>
                    <a:pt x="1" y="2717"/>
                    <a:pt x="777" y="3516"/>
                    <a:pt x="1736" y="3516"/>
                  </a:cubicBezTo>
                  <a:cubicBezTo>
                    <a:pt x="2717" y="3516"/>
                    <a:pt x="3493" y="2717"/>
                    <a:pt x="3493" y="1759"/>
                  </a:cubicBezTo>
                  <a:cubicBezTo>
                    <a:pt x="3493" y="800"/>
                    <a:pt x="271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3502700" y="2585000"/>
              <a:ext cx="134700" cy="134700"/>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3526100" y="2608400"/>
              <a:ext cx="87900" cy="87900"/>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2281550" y="1156150"/>
              <a:ext cx="134700" cy="134700"/>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2304950" y="1179550"/>
              <a:ext cx="87325" cy="87900"/>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1577950" y="1004925"/>
              <a:ext cx="94750" cy="94750"/>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1595075" y="1022050"/>
              <a:ext cx="59950" cy="59950"/>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892125" y="11704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7004675" y="1366150"/>
              <a:ext cx="106150" cy="106150"/>
            </a:xfrm>
            <a:custGeom>
              <a:avLst/>
              <a:gdLst/>
              <a:ahLst/>
              <a:cxnLst/>
              <a:rect l="l" t="t" r="r" b="b"/>
              <a:pathLst>
                <a:path w="4246" h="4246" extrusionOk="0">
                  <a:moveTo>
                    <a:pt x="2123" y="0"/>
                  </a:moveTo>
                  <a:cubicBezTo>
                    <a:pt x="936" y="0"/>
                    <a:pt x="0" y="959"/>
                    <a:pt x="0" y="2123"/>
                  </a:cubicBezTo>
                  <a:cubicBezTo>
                    <a:pt x="0" y="3310"/>
                    <a:pt x="936" y="4246"/>
                    <a:pt x="2123" y="4246"/>
                  </a:cubicBezTo>
                  <a:cubicBezTo>
                    <a:pt x="3287" y="4246"/>
                    <a:pt x="4246" y="3310"/>
                    <a:pt x="4246" y="2123"/>
                  </a:cubicBezTo>
                  <a:cubicBezTo>
                    <a:pt x="4246" y="959"/>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6446600" y="2270600"/>
              <a:ext cx="106150" cy="106150"/>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6258275" y="3300575"/>
              <a:ext cx="69650" cy="69650"/>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4746100" y="3030675"/>
              <a:ext cx="69650" cy="69075"/>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5111875" y="1378700"/>
              <a:ext cx="106175" cy="106150"/>
            </a:xfrm>
            <a:custGeom>
              <a:avLst/>
              <a:gdLst/>
              <a:ahLst/>
              <a:cxnLst/>
              <a:rect l="l" t="t" r="r" b="b"/>
              <a:pathLst>
                <a:path w="4247" h="4246" extrusionOk="0">
                  <a:moveTo>
                    <a:pt x="2124" y="0"/>
                  </a:moveTo>
                  <a:cubicBezTo>
                    <a:pt x="960" y="0"/>
                    <a:pt x="1" y="959"/>
                    <a:pt x="1" y="2123"/>
                  </a:cubicBezTo>
                  <a:cubicBezTo>
                    <a:pt x="1" y="3310"/>
                    <a:pt x="960" y="4246"/>
                    <a:pt x="2124" y="4246"/>
                  </a:cubicBezTo>
                  <a:cubicBezTo>
                    <a:pt x="3288" y="4246"/>
                    <a:pt x="4246" y="3310"/>
                    <a:pt x="4246" y="2123"/>
                  </a:cubicBezTo>
                  <a:cubicBezTo>
                    <a:pt x="4246" y="959"/>
                    <a:pt x="3288" y="0"/>
                    <a:pt x="2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5692225" y="1404950"/>
              <a:ext cx="75350" cy="74775"/>
            </a:xfrm>
            <a:custGeom>
              <a:avLst/>
              <a:gdLst/>
              <a:ahLst/>
              <a:cxnLst/>
              <a:rect l="l" t="t" r="r" b="b"/>
              <a:pathLst>
                <a:path w="3014" h="2991" extrusionOk="0">
                  <a:moveTo>
                    <a:pt x="1507" y="0"/>
                  </a:moveTo>
                  <a:cubicBezTo>
                    <a:pt x="685" y="0"/>
                    <a:pt x="0" y="662"/>
                    <a:pt x="0" y="1507"/>
                  </a:cubicBezTo>
                  <a:cubicBezTo>
                    <a:pt x="0" y="2328"/>
                    <a:pt x="685" y="2990"/>
                    <a:pt x="1507" y="2990"/>
                  </a:cubicBezTo>
                  <a:cubicBezTo>
                    <a:pt x="2328" y="2990"/>
                    <a:pt x="3013" y="2328"/>
                    <a:pt x="3013" y="1507"/>
                  </a:cubicBezTo>
                  <a:cubicBezTo>
                    <a:pt x="3013"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5821750" y="1469425"/>
              <a:ext cx="79350" cy="79350"/>
            </a:xfrm>
            <a:custGeom>
              <a:avLst/>
              <a:gdLst/>
              <a:ahLst/>
              <a:cxnLst/>
              <a:rect l="l" t="t" r="r" b="b"/>
              <a:pathLst>
                <a:path w="3174" h="3174" extrusionOk="0">
                  <a:moveTo>
                    <a:pt x="1598" y="1"/>
                  </a:moveTo>
                  <a:cubicBezTo>
                    <a:pt x="708" y="1"/>
                    <a:pt x="1" y="708"/>
                    <a:pt x="1" y="1575"/>
                  </a:cubicBezTo>
                  <a:cubicBezTo>
                    <a:pt x="1" y="2466"/>
                    <a:pt x="708" y="3173"/>
                    <a:pt x="1598" y="3173"/>
                  </a:cubicBezTo>
                  <a:cubicBezTo>
                    <a:pt x="2466" y="3173"/>
                    <a:pt x="3173" y="2466"/>
                    <a:pt x="3173" y="1575"/>
                  </a:cubicBezTo>
                  <a:cubicBezTo>
                    <a:pt x="3173" y="708"/>
                    <a:pt x="2466" y="1"/>
                    <a:pt x="1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3572900" y="2384150"/>
              <a:ext cx="139825" cy="139250"/>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5419450" y="2995300"/>
              <a:ext cx="139825" cy="139825"/>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3311550" y="1787275"/>
              <a:ext cx="65075" cy="65075"/>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3501550" y="1519075"/>
              <a:ext cx="143825" cy="144400"/>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3526675" y="1544750"/>
              <a:ext cx="93600" cy="93050"/>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930050" y="1563575"/>
              <a:ext cx="106150" cy="106175"/>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621325" y="1563575"/>
              <a:ext cx="106175" cy="106175"/>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944550" y="1765575"/>
              <a:ext cx="106175" cy="106175"/>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496050" y="13239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3168300" y="1186975"/>
              <a:ext cx="72500" cy="73050"/>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238425" y="1362725"/>
              <a:ext cx="73075" cy="73050"/>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2281550" y="832600"/>
              <a:ext cx="2995850" cy="9725"/>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2222775" y="800650"/>
              <a:ext cx="73075" cy="73050"/>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5235725" y="800650"/>
              <a:ext cx="73050" cy="73050"/>
            </a:xfrm>
            <a:custGeom>
              <a:avLst/>
              <a:gdLst/>
              <a:ahLst/>
              <a:cxnLst/>
              <a:rect l="l" t="t" r="r" b="b"/>
              <a:pathLst>
                <a:path w="2922" h="2922" extrusionOk="0">
                  <a:moveTo>
                    <a:pt x="1461" y="0"/>
                  </a:moveTo>
                  <a:cubicBezTo>
                    <a:pt x="662" y="0"/>
                    <a:pt x="0" y="662"/>
                    <a:pt x="0" y="1461"/>
                  </a:cubicBezTo>
                  <a:cubicBezTo>
                    <a:pt x="0" y="2283"/>
                    <a:pt x="662" y="2922"/>
                    <a:pt x="1461" y="2922"/>
                  </a:cubicBezTo>
                  <a:cubicBezTo>
                    <a:pt x="2283" y="2922"/>
                    <a:pt x="2922" y="2283"/>
                    <a:pt x="2922" y="1461"/>
                  </a:cubicBezTo>
                  <a:cubicBezTo>
                    <a:pt x="2922" y="662"/>
                    <a:pt x="228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5732175" y="319450"/>
              <a:ext cx="1118450" cy="1117475"/>
            </a:xfrm>
            <a:custGeom>
              <a:avLst/>
              <a:gdLst/>
              <a:ahLst/>
              <a:cxnLst/>
              <a:rect l="l" t="t" r="r" b="b"/>
              <a:pathLst>
                <a:path w="44738" h="44699" extrusionOk="0">
                  <a:moveTo>
                    <a:pt x="44532" y="1"/>
                  </a:moveTo>
                  <a:cubicBezTo>
                    <a:pt x="44481" y="1"/>
                    <a:pt x="44430" y="18"/>
                    <a:pt x="44395" y="52"/>
                  </a:cubicBezTo>
                  <a:lnTo>
                    <a:pt x="91" y="44356"/>
                  </a:lnTo>
                  <a:cubicBezTo>
                    <a:pt x="0" y="44447"/>
                    <a:pt x="0" y="44562"/>
                    <a:pt x="91" y="44630"/>
                  </a:cubicBezTo>
                  <a:cubicBezTo>
                    <a:pt x="114" y="44676"/>
                    <a:pt x="160" y="44699"/>
                    <a:pt x="228" y="44699"/>
                  </a:cubicBezTo>
                  <a:cubicBezTo>
                    <a:pt x="274" y="44699"/>
                    <a:pt x="320" y="44676"/>
                    <a:pt x="342" y="44630"/>
                  </a:cubicBezTo>
                  <a:lnTo>
                    <a:pt x="44669" y="326"/>
                  </a:lnTo>
                  <a:cubicBezTo>
                    <a:pt x="44738" y="258"/>
                    <a:pt x="44738" y="121"/>
                    <a:pt x="44669" y="52"/>
                  </a:cubicBezTo>
                  <a:cubicBezTo>
                    <a:pt x="44635" y="18"/>
                    <a:pt x="44584" y="1"/>
                    <a:pt x="44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5870250" y="381100"/>
              <a:ext cx="1118475" cy="1117450"/>
            </a:xfrm>
            <a:custGeom>
              <a:avLst/>
              <a:gdLst/>
              <a:ahLst/>
              <a:cxnLst/>
              <a:rect l="l" t="t" r="r" b="b"/>
              <a:pathLst>
                <a:path w="44739" h="44698" extrusionOk="0">
                  <a:moveTo>
                    <a:pt x="44522" y="0"/>
                  </a:moveTo>
                  <a:cubicBezTo>
                    <a:pt x="44476" y="0"/>
                    <a:pt x="44430" y="17"/>
                    <a:pt x="44396" y="51"/>
                  </a:cubicBezTo>
                  <a:lnTo>
                    <a:pt x="69" y="44378"/>
                  </a:lnTo>
                  <a:cubicBezTo>
                    <a:pt x="1" y="44447"/>
                    <a:pt x="1" y="44561"/>
                    <a:pt x="69" y="44629"/>
                  </a:cubicBezTo>
                  <a:cubicBezTo>
                    <a:pt x="115" y="44675"/>
                    <a:pt x="161" y="44698"/>
                    <a:pt x="206" y="44698"/>
                  </a:cubicBezTo>
                  <a:cubicBezTo>
                    <a:pt x="252" y="44698"/>
                    <a:pt x="298" y="44675"/>
                    <a:pt x="343" y="44629"/>
                  </a:cubicBezTo>
                  <a:lnTo>
                    <a:pt x="44647" y="325"/>
                  </a:lnTo>
                  <a:cubicBezTo>
                    <a:pt x="44738" y="257"/>
                    <a:pt x="44738" y="120"/>
                    <a:pt x="44647" y="51"/>
                  </a:cubicBezTo>
                  <a:cubicBezTo>
                    <a:pt x="44613" y="17"/>
                    <a:pt x="44567" y="0"/>
                    <a:pt x="4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4775775" y="1974875"/>
              <a:ext cx="2300825" cy="706600"/>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3518100" y="2023500"/>
              <a:ext cx="149550" cy="93050"/>
            </a:xfrm>
            <a:custGeom>
              <a:avLst/>
              <a:gdLst/>
              <a:ahLst/>
              <a:cxnLst/>
              <a:rect l="l" t="t" r="r" b="b"/>
              <a:pathLst>
                <a:path w="5982" h="3722" extrusionOk="0">
                  <a:moveTo>
                    <a:pt x="1" y="1"/>
                  </a:moveTo>
                  <a:lnTo>
                    <a:pt x="3607" y="3721"/>
                  </a:lnTo>
                  <a:lnTo>
                    <a:pt x="5981" y="3721"/>
                  </a:lnTo>
                  <a:lnTo>
                    <a:pt x="23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3630525" y="2023500"/>
              <a:ext cx="148950" cy="93050"/>
            </a:xfrm>
            <a:custGeom>
              <a:avLst/>
              <a:gdLst/>
              <a:ahLst/>
              <a:cxnLst/>
              <a:rect l="l" t="t" r="r" b="b"/>
              <a:pathLst>
                <a:path w="5958" h="3722" extrusionOk="0">
                  <a:moveTo>
                    <a:pt x="0"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3742375" y="2023500"/>
              <a:ext cx="149525" cy="93050"/>
            </a:xfrm>
            <a:custGeom>
              <a:avLst/>
              <a:gdLst/>
              <a:ahLst/>
              <a:cxnLst/>
              <a:rect l="l" t="t" r="r" b="b"/>
              <a:pathLst>
                <a:path w="5981" h="3722" extrusionOk="0">
                  <a:moveTo>
                    <a:pt x="0" y="1"/>
                  </a:moveTo>
                  <a:lnTo>
                    <a:pt x="3584" y="3721"/>
                  </a:lnTo>
                  <a:lnTo>
                    <a:pt x="5980"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38547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3966625" y="2023500"/>
              <a:ext cx="148950" cy="93050"/>
            </a:xfrm>
            <a:custGeom>
              <a:avLst/>
              <a:gdLst/>
              <a:ahLst/>
              <a:cxnLst/>
              <a:rect l="l" t="t" r="r" b="b"/>
              <a:pathLst>
                <a:path w="5958" h="3722" extrusionOk="0">
                  <a:moveTo>
                    <a:pt x="1"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4078475" y="2023500"/>
              <a:ext cx="149525" cy="93050"/>
            </a:xfrm>
            <a:custGeom>
              <a:avLst/>
              <a:gdLst/>
              <a:ahLst/>
              <a:cxnLst/>
              <a:rect l="l" t="t" r="r" b="b"/>
              <a:pathLst>
                <a:path w="5981" h="3722" extrusionOk="0">
                  <a:moveTo>
                    <a:pt x="0" y="1"/>
                  </a:moveTo>
                  <a:lnTo>
                    <a:pt x="3607" y="3721"/>
                  </a:lnTo>
                  <a:lnTo>
                    <a:pt x="5981" y="3721"/>
                  </a:lnTo>
                  <a:lnTo>
                    <a:pt x="2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41908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4302725" y="2023500"/>
              <a:ext cx="149525" cy="93050"/>
            </a:xfrm>
            <a:custGeom>
              <a:avLst/>
              <a:gdLst/>
              <a:ahLst/>
              <a:cxnLst/>
              <a:rect l="l" t="t" r="r" b="b"/>
              <a:pathLst>
                <a:path w="5981" h="3722" extrusionOk="0">
                  <a:moveTo>
                    <a:pt x="1" y="1"/>
                  </a:moveTo>
                  <a:lnTo>
                    <a:pt x="3584" y="3721"/>
                  </a:lnTo>
                  <a:lnTo>
                    <a:pt x="5981"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2718075" y="2800150"/>
              <a:ext cx="276800" cy="172925"/>
            </a:xfrm>
            <a:custGeom>
              <a:avLst/>
              <a:gdLst/>
              <a:ahLst/>
              <a:cxnLst/>
              <a:rect l="l" t="t" r="r" b="b"/>
              <a:pathLst>
                <a:path w="11072"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2925800" y="2800150"/>
              <a:ext cx="276775" cy="172925"/>
            </a:xfrm>
            <a:custGeom>
              <a:avLst/>
              <a:gdLst/>
              <a:ahLst/>
              <a:cxnLst/>
              <a:rect l="l" t="t" r="r" b="b"/>
              <a:pathLst>
                <a:path w="11071" h="6917" extrusionOk="0">
                  <a:moveTo>
                    <a:pt x="0" y="0"/>
                  </a:moveTo>
                  <a:lnTo>
                    <a:pt x="6665" y="6916"/>
                  </a:lnTo>
                  <a:lnTo>
                    <a:pt x="11070" y="6916"/>
                  </a:lnTo>
                  <a:lnTo>
                    <a:pt x="4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3133500" y="2800150"/>
              <a:ext cx="276775" cy="172925"/>
            </a:xfrm>
            <a:custGeom>
              <a:avLst/>
              <a:gdLst/>
              <a:ahLst/>
              <a:cxnLst/>
              <a:rect l="l" t="t" r="r" b="b"/>
              <a:pathLst>
                <a:path w="11071" h="6917" extrusionOk="0">
                  <a:moveTo>
                    <a:pt x="1" y="0"/>
                  </a:moveTo>
                  <a:lnTo>
                    <a:pt x="6666" y="6916"/>
                  </a:lnTo>
                  <a:lnTo>
                    <a:pt x="11071" y="6916"/>
                  </a:lnTo>
                  <a:lnTo>
                    <a:pt x="4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3341775" y="2800150"/>
              <a:ext cx="276800" cy="172925"/>
            </a:xfrm>
            <a:custGeom>
              <a:avLst/>
              <a:gdLst/>
              <a:ahLst/>
              <a:cxnLst/>
              <a:rect l="l" t="t" r="r" b="b"/>
              <a:pathLst>
                <a:path w="11072" h="6917" extrusionOk="0">
                  <a:moveTo>
                    <a:pt x="1" y="0"/>
                  </a:moveTo>
                  <a:lnTo>
                    <a:pt x="6643"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3549500" y="2800150"/>
              <a:ext cx="276775" cy="172925"/>
            </a:xfrm>
            <a:custGeom>
              <a:avLst/>
              <a:gdLst/>
              <a:ahLst/>
              <a:cxnLst/>
              <a:rect l="l" t="t" r="r" b="b"/>
              <a:pathLst>
                <a:path w="11071" h="6917" extrusionOk="0">
                  <a:moveTo>
                    <a:pt x="0" y="0"/>
                  </a:moveTo>
                  <a:lnTo>
                    <a:pt x="6665"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3757200" y="2800150"/>
              <a:ext cx="276775" cy="172925"/>
            </a:xfrm>
            <a:custGeom>
              <a:avLst/>
              <a:gdLst/>
              <a:ahLst/>
              <a:cxnLst/>
              <a:rect l="l" t="t" r="r" b="b"/>
              <a:pathLst>
                <a:path w="11071"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a:off x="61139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a:off x="5906200" y="435450"/>
              <a:ext cx="276800" cy="172925"/>
            </a:xfrm>
            <a:custGeom>
              <a:avLst/>
              <a:gdLst/>
              <a:ahLst/>
              <a:cxnLst/>
              <a:rect l="l" t="t" r="r" b="b"/>
              <a:pathLst>
                <a:path w="11072"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a:off x="5698500" y="435450"/>
              <a:ext cx="276775" cy="172925"/>
            </a:xfrm>
            <a:custGeom>
              <a:avLst/>
              <a:gdLst/>
              <a:ahLst/>
              <a:cxnLst/>
              <a:rect l="l" t="t" r="r" b="b"/>
              <a:pathLst>
                <a:path w="11071" h="6917" extrusionOk="0">
                  <a:moveTo>
                    <a:pt x="6643"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54902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5282500" y="435450"/>
              <a:ext cx="276775" cy="172925"/>
            </a:xfrm>
            <a:custGeom>
              <a:avLst/>
              <a:gdLst/>
              <a:ahLst/>
              <a:cxnLst/>
              <a:rect l="l" t="t" r="r" b="b"/>
              <a:pathLst>
                <a:path w="11071"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5074800" y="435450"/>
              <a:ext cx="276775" cy="172925"/>
            </a:xfrm>
            <a:custGeom>
              <a:avLst/>
              <a:gdLst/>
              <a:ahLst/>
              <a:cxnLst/>
              <a:rect l="l" t="t" r="r" b="b"/>
              <a:pathLst>
                <a:path w="11071" h="6917" extrusionOk="0">
                  <a:moveTo>
                    <a:pt x="6665"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a:off x="4867075" y="435450"/>
              <a:ext cx="276800" cy="172925"/>
            </a:xfrm>
            <a:custGeom>
              <a:avLst/>
              <a:gdLst/>
              <a:ahLst/>
              <a:cxnLst/>
              <a:rect l="l" t="t" r="r" b="b"/>
              <a:pathLst>
                <a:path w="11072" h="6917" extrusionOk="0">
                  <a:moveTo>
                    <a:pt x="6643"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a:off x="4658800" y="435450"/>
              <a:ext cx="276775" cy="172925"/>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4853400"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4940700"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5028000"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a:off x="5115300" y="927325"/>
              <a:ext cx="143825" cy="155250"/>
            </a:xfrm>
            <a:custGeom>
              <a:avLst/>
              <a:gdLst/>
              <a:ahLst/>
              <a:cxnLst/>
              <a:rect l="l" t="t" r="r" b="b"/>
              <a:pathLst>
                <a:path w="5753" h="6210" extrusionOk="0">
                  <a:moveTo>
                    <a:pt x="1" y="1"/>
                  </a:moveTo>
                  <a:lnTo>
                    <a:pt x="3516" y="3265"/>
                  </a:lnTo>
                  <a:lnTo>
                    <a:pt x="366"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a:off x="5202625" y="927325"/>
              <a:ext cx="143825" cy="155250"/>
            </a:xfrm>
            <a:custGeom>
              <a:avLst/>
              <a:gdLst/>
              <a:ahLst/>
              <a:cxnLst/>
              <a:rect l="l" t="t" r="r" b="b"/>
              <a:pathLst>
                <a:path w="5753" h="6210" extrusionOk="0">
                  <a:moveTo>
                    <a:pt x="0" y="1"/>
                  </a:moveTo>
                  <a:lnTo>
                    <a:pt x="3515"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a:off x="5289925" y="927325"/>
              <a:ext cx="143825" cy="155250"/>
            </a:xfrm>
            <a:custGeom>
              <a:avLst/>
              <a:gdLst/>
              <a:ahLst/>
              <a:cxnLst/>
              <a:rect l="l" t="t" r="r" b="b"/>
              <a:pathLst>
                <a:path w="5753" h="6210" extrusionOk="0">
                  <a:moveTo>
                    <a:pt x="0" y="1"/>
                  </a:moveTo>
                  <a:lnTo>
                    <a:pt x="3516"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a:off x="5377225" y="927325"/>
              <a:ext cx="143825" cy="155250"/>
            </a:xfrm>
            <a:custGeom>
              <a:avLst/>
              <a:gdLst/>
              <a:ahLst/>
              <a:cxnLst/>
              <a:rect l="l" t="t" r="r" b="b"/>
              <a:pathLst>
                <a:path w="5753" h="6210" extrusionOk="0">
                  <a:moveTo>
                    <a:pt x="1" y="1"/>
                  </a:moveTo>
                  <a:lnTo>
                    <a:pt x="3516" y="3265"/>
                  </a:lnTo>
                  <a:lnTo>
                    <a:pt x="389"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a:off x="5465100" y="927325"/>
              <a:ext cx="143250" cy="155250"/>
            </a:xfrm>
            <a:custGeom>
              <a:avLst/>
              <a:gdLst/>
              <a:ahLst/>
              <a:cxnLst/>
              <a:rect l="l" t="t" r="r" b="b"/>
              <a:pathLst>
                <a:path w="5730" h="6210" extrusionOk="0">
                  <a:moveTo>
                    <a:pt x="1" y="1"/>
                  </a:moveTo>
                  <a:lnTo>
                    <a:pt x="3493" y="3265"/>
                  </a:lnTo>
                  <a:lnTo>
                    <a:pt x="366" y="6209"/>
                  </a:lnTo>
                  <a:lnTo>
                    <a:pt x="2603" y="6209"/>
                  </a:lnTo>
                  <a:lnTo>
                    <a:pt x="5730"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a:off x="5552425"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a:off x="5639725"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a:off x="5727025"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33"/>
          <p:cNvGrpSpPr/>
          <p:nvPr/>
        </p:nvGrpSpPr>
        <p:grpSpPr>
          <a:xfrm>
            <a:off x="-64791" y="3334954"/>
            <a:ext cx="2438787" cy="1857515"/>
            <a:chOff x="-64791" y="3334954"/>
            <a:chExt cx="2438787" cy="1857515"/>
          </a:xfrm>
        </p:grpSpPr>
        <p:sp>
          <p:nvSpPr>
            <p:cNvPr id="654" name="Google Shape;654;p33"/>
            <p:cNvSpPr/>
            <p:nvPr/>
          </p:nvSpPr>
          <p:spPr>
            <a:xfrm>
              <a:off x="153233" y="4953367"/>
              <a:ext cx="101" cy="101"/>
            </a:xfrm>
            <a:custGeom>
              <a:avLst/>
              <a:gdLst/>
              <a:ahLst/>
              <a:cxnLst/>
              <a:rect l="l" t="t" r="r" b="b"/>
              <a:pathLst>
                <a:path w="1" h="1" fill="none" extrusionOk="0">
                  <a:moveTo>
                    <a:pt x="0" y="0"/>
                  </a:moveTo>
                  <a:lnTo>
                    <a:pt x="0" y="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a:off x="735872" y="4953367"/>
              <a:ext cx="101" cy="101"/>
            </a:xfrm>
            <a:custGeom>
              <a:avLst/>
              <a:gdLst/>
              <a:ahLst/>
              <a:cxnLst/>
              <a:rect l="l" t="t" r="r" b="b"/>
              <a:pathLst>
                <a:path w="1" h="1" fill="none" extrusionOk="0">
                  <a:moveTo>
                    <a:pt x="0" y="0"/>
                  </a:moveTo>
                  <a:lnTo>
                    <a:pt x="0" y="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a:off x="173449" y="4953367"/>
              <a:ext cx="527044" cy="101"/>
            </a:xfrm>
            <a:custGeom>
              <a:avLst/>
              <a:gdLst/>
              <a:ahLst/>
              <a:cxnLst/>
              <a:rect l="l" t="t" r="r" b="b"/>
              <a:pathLst>
                <a:path w="5214" h="1" fill="none" extrusionOk="0">
                  <a:moveTo>
                    <a:pt x="5214"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a:off x="-26784" y="4811455"/>
              <a:ext cx="106541" cy="101"/>
            </a:xfrm>
            <a:custGeom>
              <a:avLst/>
              <a:gdLst/>
              <a:ahLst/>
              <a:cxnLst/>
              <a:rect l="l" t="t" r="r" b="b"/>
              <a:pathLst>
                <a:path w="1054" h="1" fill="none" extrusionOk="0">
                  <a:moveTo>
                    <a:pt x="1054"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a:off x="1115" y="4735444"/>
              <a:ext cx="78642" cy="101"/>
            </a:xfrm>
            <a:custGeom>
              <a:avLst/>
              <a:gdLst/>
              <a:ahLst/>
              <a:cxnLst/>
              <a:rect l="l" t="t" r="r" b="b"/>
              <a:pathLst>
                <a:path w="778" h="1" fill="none" extrusionOk="0">
                  <a:moveTo>
                    <a:pt x="778"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a:off x="811974" y="4755761"/>
              <a:ext cx="53372" cy="101"/>
            </a:xfrm>
            <a:custGeom>
              <a:avLst/>
              <a:gdLst/>
              <a:ahLst/>
              <a:cxnLst/>
              <a:rect l="l" t="t" r="r" b="b"/>
              <a:pathLst>
                <a:path w="528" h="1" fill="none" extrusionOk="0">
                  <a:moveTo>
                    <a:pt x="1" y="0"/>
                  </a:moveTo>
                  <a:lnTo>
                    <a:pt x="52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a:off x="459715" y="5029378"/>
              <a:ext cx="101" cy="114116"/>
            </a:xfrm>
            <a:custGeom>
              <a:avLst/>
              <a:gdLst/>
              <a:ahLst/>
              <a:cxnLst/>
              <a:rect l="l" t="t" r="r" b="b"/>
              <a:pathLst>
                <a:path w="1" h="1129" fill="none" extrusionOk="0">
                  <a:moveTo>
                    <a:pt x="1" y="0"/>
                  </a:moveTo>
                  <a:lnTo>
                    <a:pt x="1" y="11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a:off x="335585" y="5029378"/>
              <a:ext cx="101" cy="53268"/>
            </a:xfrm>
            <a:custGeom>
              <a:avLst/>
              <a:gdLst/>
              <a:ahLst/>
              <a:cxnLst/>
              <a:rect l="l" t="t" r="r" b="b"/>
              <a:pathLst>
                <a:path w="1" h="527" fill="none" extrusionOk="0">
                  <a:moveTo>
                    <a:pt x="1" y="0"/>
                  </a:moveTo>
                  <a:lnTo>
                    <a:pt x="1" y="5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a:off x="244409" y="5029378"/>
              <a:ext cx="101" cy="83692"/>
            </a:xfrm>
            <a:custGeom>
              <a:avLst/>
              <a:gdLst/>
              <a:ahLst/>
              <a:cxnLst/>
              <a:rect l="l" t="t" r="r" b="b"/>
              <a:pathLst>
                <a:path w="1" h="828" fill="none" extrusionOk="0">
                  <a:moveTo>
                    <a:pt x="0" y="0"/>
                  </a:moveTo>
                  <a:lnTo>
                    <a:pt x="0" y="8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a:off x="611743" y="5029378"/>
              <a:ext cx="101" cy="83692"/>
            </a:xfrm>
            <a:custGeom>
              <a:avLst/>
              <a:gdLst/>
              <a:ahLst/>
              <a:cxnLst/>
              <a:rect l="l" t="t" r="r" b="b"/>
              <a:pathLst>
                <a:path w="1" h="828" fill="none" extrusionOk="0">
                  <a:moveTo>
                    <a:pt x="0" y="0"/>
                  </a:moveTo>
                  <a:lnTo>
                    <a:pt x="0" y="8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a:off x="535729" y="5029378"/>
              <a:ext cx="101" cy="63376"/>
            </a:xfrm>
            <a:custGeom>
              <a:avLst/>
              <a:gdLst/>
              <a:ahLst/>
              <a:cxnLst/>
              <a:rect l="l" t="t" r="r" b="b"/>
              <a:pathLst>
                <a:path w="1" h="627" fill="none" extrusionOk="0">
                  <a:moveTo>
                    <a:pt x="1" y="0"/>
                  </a:moveTo>
                  <a:lnTo>
                    <a:pt x="1" y="6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flipH="1">
              <a:off x="1339300" y="4319646"/>
              <a:ext cx="345501" cy="1400147"/>
            </a:xfrm>
            <a:custGeom>
              <a:avLst/>
              <a:gdLst/>
              <a:ahLst/>
              <a:cxnLst/>
              <a:rect l="l" t="t" r="r" b="b"/>
              <a:pathLst>
                <a:path w="1330" h="5390" fill="none" extrusionOk="0">
                  <a:moveTo>
                    <a:pt x="1329" y="5389"/>
                  </a:moveTo>
                  <a:lnTo>
                    <a:pt x="1329" y="2808"/>
                  </a:lnTo>
                  <a:lnTo>
                    <a:pt x="1" y="1504"/>
                  </a:lnTo>
                  <a:lnTo>
                    <a:pt x="1" y="1"/>
                  </a:lnTo>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a:off x="201348" y="4418870"/>
              <a:ext cx="486510" cy="486486"/>
            </a:xfrm>
            <a:custGeom>
              <a:avLst/>
              <a:gdLst/>
              <a:ahLst/>
              <a:cxnLst/>
              <a:rect l="l" t="t" r="r" b="b"/>
              <a:pathLst>
                <a:path w="4813" h="4813" fill="none" extrusionOk="0">
                  <a:moveTo>
                    <a:pt x="0" y="0"/>
                  </a:moveTo>
                  <a:lnTo>
                    <a:pt x="4812" y="0"/>
                  </a:lnTo>
                  <a:lnTo>
                    <a:pt x="4812" y="4812"/>
                  </a:lnTo>
                  <a:lnTo>
                    <a:pt x="0" y="4812"/>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a:off x="282416" y="4499934"/>
              <a:ext cx="324374" cy="324358"/>
            </a:xfrm>
            <a:custGeom>
              <a:avLst/>
              <a:gdLst/>
              <a:ahLst/>
              <a:cxnLst/>
              <a:rect l="l" t="t" r="r" b="b"/>
              <a:pathLst>
                <a:path w="3209" h="3209" extrusionOk="0">
                  <a:moveTo>
                    <a:pt x="0" y="0"/>
                  </a:moveTo>
                  <a:lnTo>
                    <a:pt x="0" y="3208"/>
                  </a:lnTo>
                  <a:lnTo>
                    <a:pt x="3208" y="3208"/>
                  </a:lnTo>
                  <a:lnTo>
                    <a:pt x="3208" y="0"/>
                  </a:lnTo>
                  <a:close/>
                </a:path>
              </a:pathLst>
            </a:custGeom>
            <a:solidFill>
              <a:schemeClr val="dk2"/>
            </a:solid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153233" y="4388445"/>
              <a:ext cx="101" cy="527018"/>
            </a:xfrm>
            <a:custGeom>
              <a:avLst/>
              <a:gdLst/>
              <a:ahLst/>
              <a:cxnLst/>
              <a:rect l="l" t="t" r="r" b="b"/>
              <a:pathLst>
                <a:path w="1" h="5214" fill="none" extrusionOk="0">
                  <a:moveTo>
                    <a:pt x="0" y="5213"/>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153233" y="4370656"/>
              <a:ext cx="101" cy="101"/>
            </a:xfrm>
            <a:custGeom>
              <a:avLst/>
              <a:gdLst/>
              <a:ahLst/>
              <a:cxnLst/>
              <a:rect l="l" t="t" r="r" b="b"/>
              <a:pathLst>
                <a:path w="1" h="1" fill="none" extrusionOk="0">
                  <a:moveTo>
                    <a:pt x="0" y="1"/>
                  </a:moveTo>
                  <a:lnTo>
                    <a:pt x="0"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191139" y="4370656"/>
              <a:ext cx="527145" cy="101"/>
            </a:xfrm>
            <a:custGeom>
              <a:avLst/>
              <a:gdLst/>
              <a:ahLst/>
              <a:cxnLst/>
              <a:rect l="l" t="t" r="r" b="b"/>
              <a:pathLst>
                <a:path w="5215" h="1" fill="none" extrusionOk="0">
                  <a:moveTo>
                    <a:pt x="1" y="1"/>
                  </a:moveTo>
                  <a:lnTo>
                    <a:pt x="521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735872" y="4370656"/>
              <a:ext cx="101" cy="101"/>
            </a:xfrm>
            <a:custGeom>
              <a:avLst/>
              <a:gdLst/>
              <a:ahLst/>
              <a:cxnLst/>
              <a:rect l="l" t="t" r="r" b="b"/>
              <a:pathLst>
                <a:path w="1" h="1" fill="none" extrusionOk="0">
                  <a:moveTo>
                    <a:pt x="0" y="1"/>
                  </a:moveTo>
                  <a:lnTo>
                    <a:pt x="0"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735872" y="4406134"/>
              <a:ext cx="101" cy="527018"/>
            </a:xfrm>
            <a:custGeom>
              <a:avLst/>
              <a:gdLst/>
              <a:ahLst/>
              <a:cxnLst/>
              <a:rect l="l" t="t" r="r" b="b"/>
              <a:pathLst>
                <a:path w="1" h="5214" fill="none" extrusionOk="0">
                  <a:moveTo>
                    <a:pt x="0" y="1"/>
                  </a:moveTo>
                  <a:lnTo>
                    <a:pt x="0" y="521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79746" y="4297273"/>
              <a:ext cx="732242" cy="729678"/>
            </a:xfrm>
            <a:custGeom>
              <a:avLst/>
              <a:gdLst/>
              <a:ahLst/>
              <a:cxnLst/>
              <a:rect l="l" t="t" r="r" b="b"/>
              <a:pathLst>
                <a:path w="7244" h="7219" fill="none" extrusionOk="0">
                  <a:moveTo>
                    <a:pt x="0" y="0"/>
                  </a:moveTo>
                  <a:lnTo>
                    <a:pt x="7243" y="0"/>
                  </a:lnTo>
                  <a:lnTo>
                    <a:pt x="7243" y="7218"/>
                  </a:lnTo>
                  <a:lnTo>
                    <a:pt x="0" y="7218"/>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331917" y="3334954"/>
              <a:ext cx="201068" cy="201068"/>
            </a:xfrm>
            <a:custGeom>
              <a:avLst/>
              <a:gdLst/>
              <a:ahLst/>
              <a:cxnLst/>
              <a:rect l="l" t="t" r="r" b="b"/>
              <a:pathLst>
                <a:path w="1204" h="1204" fill="none" extrusionOk="0">
                  <a:moveTo>
                    <a:pt x="602" y="0"/>
                  </a:moveTo>
                  <a:cubicBezTo>
                    <a:pt x="928" y="0"/>
                    <a:pt x="1204" y="276"/>
                    <a:pt x="1204" y="602"/>
                  </a:cubicBezTo>
                  <a:cubicBezTo>
                    <a:pt x="1204" y="928"/>
                    <a:pt x="928" y="1203"/>
                    <a:pt x="602" y="1203"/>
                  </a:cubicBezTo>
                  <a:cubicBezTo>
                    <a:pt x="276" y="1203"/>
                    <a:pt x="1" y="928"/>
                    <a:pt x="1" y="602"/>
                  </a:cubicBezTo>
                  <a:cubicBezTo>
                    <a:pt x="1" y="276"/>
                    <a:pt x="276" y="0"/>
                    <a:pt x="602" y="0"/>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5" name="Google Shape;675;p33"/>
            <p:cNvCxnSpPr/>
            <p:nvPr/>
          </p:nvCxnSpPr>
          <p:spPr>
            <a:xfrm rot="10800000">
              <a:off x="432450" y="3536025"/>
              <a:ext cx="0" cy="764700"/>
            </a:xfrm>
            <a:prstGeom prst="straightConnector1">
              <a:avLst/>
            </a:prstGeom>
            <a:noFill/>
            <a:ln w="19050" cap="flat" cmpd="sng">
              <a:solidFill>
                <a:schemeClr val="accent2"/>
              </a:solidFill>
              <a:prstDash val="solid"/>
              <a:round/>
              <a:headEnd type="none" w="med" len="med"/>
              <a:tailEnd type="none" w="med" len="med"/>
            </a:ln>
          </p:spPr>
        </p:cxnSp>
        <p:sp>
          <p:nvSpPr>
            <p:cNvPr id="676" name="Google Shape;676;p33"/>
            <p:cNvSpPr/>
            <p:nvPr/>
          </p:nvSpPr>
          <p:spPr>
            <a:xfrm>
              <a:off x="553421" y="3371325"/>
              <a:ext cx="163326" cy="921005"/>
            </a:xfrm>
            <a:custGeom>
              <a:avLst/>
              <a:gdLst/>
              <a:ahLst/>
              <a:cxnLst/>
              <a:rect l="l" t="t" r="r" b="b"/>
              <a:pathLst>
                <a:path w="978" h="5515" fill="none" extrusionOk="0">
                  <a:moveTo>
                    <a:pt x="0" y="5514"/>
                  </a:moveTo>
                  <a:lnTo>
                    <a:pt x="0" y="3509"/>
                  </a:lnTo>
                  <a:lnTo>
                    <a:pt x="977" y="2532"/>
                  </a:lnTo>
                  <a:lnTo>
                    <a:pt x="97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133388" y="3392200"/>
              <a:ext cx="222110" cy="900130"/>
            </a:xfrm>
            <a:custGeom>
              <a:avLst/>
              <a:gdLst/>
              <a:ahLst/>
              <a:cxnLst/>
              <a:rect l="l" t="t" r="r" b="b"/>
              <a:pathLst>
                <a:path w="1330" h="5390" fill="none" extrusionOk="0">
                  <a:moveTo>
                    <a:pt x="1329" y="5389"/>
                  </a:moveTo>
                  <a:lnTo>
                    <a:pt x="1329" y="2808"/>
                  </a:lnTo>
                  <a:lnTo>
                    <a:pt x="1" y="1504"/>
                  </a:lnTo>
                  <a:lnTo>
                    <a:pt x="1" y="1"/>
                  </a:lnTo>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279842" y="3919750"/>
              <a:ext cx="167" cy="372577"/>
            </a:xfrm>
            <a:custGeom>
              <a:avLst/>
              <a:gdLst/>
              <a:ahLst/>
              <a:cxnLst/>
              <a:rect l="l" t="t" r="r" b="b"/>
              <a:pathLst>
                <a:path w="1" h="2231" fill="none" extrusionOk="0">
                  <a:moveTo>
                    <a:pt x="1" y="2231"/>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647217" y="3919750"/>
              <a:ext cx="167" cy="372577"/>
            </a:xfrm>
            <a:custGeom>
              <a:avLst/>
              <a:gdLst/>
              <a:ahLst/>
              <a:cxnLst/>
              <a:rect l="l" t="t" r="r" b="b"/>
              <a:pathLst>
                <a:path w="1" h="2231" fill="none" extrusionOk="0">
                  <a:moveTo>
                    <a:pt x="0" y="2231"/>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64791" y="4659535"/>
              <a:ext cx="144548" cy="101"/>
            </a:xfrm>
            <a:custGeom>
              <a:avLst/>
              <a:gdLst/>
              <a:ahLst/>
              <a:cxnLst/>
              <a:rect l="l" t="t" r="r" b="b"/>
              <a:pathLst>
                <a:path w="1430" h="1" fill="none" extrusionOk="0">
                  <a:moveTo>
                    <a:pt x="1430"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1223" y="4537939"/>
              <a:ext cx="68534" cy="101"/>
            </a:xfrm>
            <a:custGeom>
              <a:avLst/>
              <a:gdLst/>
              <a:ahLst/>
              <a:cxnLst/>
              <a:rect l="l" t="t" r="r" b="b"/>
              <a:pathLst>
                <a:path w="678" h="1" fill="none" extrusionOk="0">
                  <a:moveTo>
                    <a:pt x="678" y="0"/>
                  </a:moveTo>
                  <a:lnTo>
                    <a:pt x="1"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26784" y="4444139"/>
              <a:ext cx="106541" cy="101"/>
            </a:xfrm>
            <a:custGeom>
              <a:avLst/>
              <a:gdLst/>
              <a:ahLst/>
              <a:cxnLst/>
              <a:rect l="l" t="t" r="r" b="b"/>
              <a:pathLst>
                <a:path w="1054" h="1" fill="none" extrusionOk="0">
                  <a:moveTo>
                    <a:pt x="1054" y="1"/>
                  </a:moveTo>
                  <a:lnTo>
                    <a:pt x="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811974" y="4479617"/>
              <a:ext cx="83696" cy="101"/>
            </a:xfrm>
            <a:custGeom>
              <a:avLst/>
              <a:gdLst/>
              <a:ahLst/>
              <a:cxnLst/>
              <a:rect l="l" t="t" r="r" b="b"/>
              <a:pathLst>
                <a:path w="828" h="1" fill="none" extrusionOk="0">
                  <a:moveTo>
                    <a:pt x="1" y="1"/>
                  </a:moveTo>
                  <a:lnTo>
                    <a:pt x="828"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811974" y="4555627"/>
              <a:ext cx="63480" cy="101"/>
            </a:xfrm>
            <a:custGeom>
              <a:avLst/>
              <a:gdLst/>
              <a:ahLst/>
              <a:cxnLst/>
              <a:rect l="l" t="t" r="r" b="b"/>
              <a:pathLst>
                <a:path w="628" h="1" fill="none" extrusionOk="0">
                  <a:moveTo>
                    <a:pt x="1" y="1"/>
                  </a:moveTo>
                  <a:lnTo>
                    <a:pt x="627"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2172928" y="4531170"/>
              <a:ext cx="201068" cy="201068"/>
            </a:xfrm>
            <a:custGeom>
              <a:avLst/>
              <a:gdLst/>
              <a:ahLst/>
              <a:cxnLst/>
              <a:rect l="l" t="t" r="r" b="b"/>
              <a:pathLst>
                <a:path w="1204" h="1204" fill="none" extrusionOk="0">
                  <a:moveTo>
                    <a:pt x="602" y="0"/>
                  </a:moveTo>
                  <a:cubicBezTo>
                    <a:pt x="928" y="0"/>
                    <a:pt x="1204" y="276"/>
                    <a:pt x="1204" y="602"/>
                  </a:cubicBezTo>
                  <a:cubicBezTo>
                    <a:pt x="1204" y="928"/>
                    <a:pt x="928" y="1203"/>
                    <a:pt x="602" y="1203"/>
                  </a:cubicBezTo>
                  <a:cubicBezTo>
                    <a:pt x="276" y="1203"/>
                    <a:pt x="1" y="928"/>
                    <a:pt x="1" y="602"/>
                  </a:cubicBezTo>
                  <a:cubicBezTo>
                    <a:pt x="1" y="276"/>
                    <a:pt x="276" y="0"/>
                    <a:pt x="602" y="0"/>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6" name="Google Shape;686;p33"/>
            <p:cNvCxnSpPr/>
            <p:nvPr/>
          </p:nvCxnSpPr>
          <p:spPr>
            <a:xfrm>
              <a:off x="809451" y="4631704"/>
              <a:ext cx="1366200" cy="0"/>
            </a:xfrm>
            <a:prstGeom prst="straightConnector1">
              <a:avLst/>
            </a:prstGeom>
            <a:noFill/>
            <a:ln w="19050" cap="flat" cmpd="sng">
              <a:solidFill>
                <a:schemeClr val="accent2"/>
              </a:solidFill>
              <a:prstDash val="solid"/>
              <a:round/>
              <a:headEnd type="none" w="med" len="med"/>
              <a:tailEnd type="none" w="med" len="med"/>
            </a:ln>
          </p:spPr>
        </p:cxnSp>
      </p:grpSp>
      <p:grpSp>
        <p:nvGrpSpPr>
          <p:cNvPr id="687" name="Google Shape;687;p33"/>
          <p:cNvGrpSpPr/>
          <p:nvPr/>
        </p:nvGrpSpPr>
        <p:grpSpPr>
          <a:xfrm>
            <a:off x="5266248" y="4568869"/>
            <a:ext cx="3157758" cy="296582"/>
            <a:chOff x="5266248" y="4230494"/>
            <a:chExt cx="3157758" cy="296582"/>
          </a:xfrm>
        </p:grpSpPr>
        <p:sp>
          <p:nvSpPr>
            <p:cNvPr id="688" name="Google Shape;688;p33"/>
            <p:cNvSpPr/>
            <p:nvPr/>
          </p:nvSpPr>
          <p:spPr>
            <a:xfrm>
              <a:off x="5266248"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5459599"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5649735"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5839743"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6029880"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6220016" y="4230494"/>
              <a:ext cx="106446" cy="296582"/>
            </a:xfrm>
            <a:custGeom>
              <a:avLst/>
              <a:gdLst/>
              <a:ahLst/>
              <a:cxnLst/>
              <a:rect l="l" t="t" r="r" b="b"/>
              <a:pathLst>
                <a:path w="828" h="2307" extrusionOk="0">
                  <a:moveTo>
                    <a:pt x="0" y="0"/>
                  </a:moveTo>
                  <a:lnTo>
                    <a:pt x="0" y="2306"/>
                  </a:lnTo>
                  <a:lnTo>
                    <a:pt x="827" y="2306"/>
                  </a:lnTo>
                  <a:lnTo>
                    <a:pt x="8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6413238"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6603375"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a:off x="6793511"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a:off x="698364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a:off x="7176870"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7367006"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7557143"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774715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3"/>
            <p:cNvSpPr/>
            <p:nvPr/>
          </p:nvSpPr>
          <p:spPr>
            <a:xfrm>
              <a:off x="794050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a:off x="813063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3"/>
            <p:cNvSpPr/>
            <p:nvPr/>
          </p:nvSpPr>
          <p:spPr>
            <a:xfrm>
              <a:off x="8320774"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3"/>
          <p:cNvGrpSpPr/>
          <p:nvPr/>
        </p:nvGrpSpPr>
        <p:grpSpPr>
          <a:xfrm>
            <a:off x="7723214" y="1254245"/>
            <a:ext cx="1068186" cy="967252"/>
            <a:chOff x="7723214" y="1254245"/>
            <a:chExt cx="1068186" cy="967252"/>
          </a:xfrm>
        </p:grpSpPr>
        <p:grpSp>
          <p:nvGrpSpPr>
            <p:cNvPr id="706" name="Google Shape;706;p33"/>
            <p:cNvGrpSpPr/>
            <p:nvPr/>
          </p:nvGrpSpPr>
          <p:grpSpPr>
            <a:xfrm>
              <a:off x="7883587" y="1867634"/>
              <a:ext cx="352280" cy="353863"/>
              <a:chOff x="1448125" y="1450525"/>
              <a:chExt cx="133500" cy="134100"/>
            </a:xfrm>
          </p:grpSpPr>
          <p:sp>
            <p:nvSpPr>
              <p:cNvPr id="707" name="Google Shape;707;p33"/>
              <p:cNvSpPr/>
              <p:nvPr/>
            </p:nvSpPr>
            <p:spPr>
              <a:xfrm>
                <a:off x="1448125" y="1450525"/>
                <a:ext cx="133500" cy="134100"/>
              </a:xfrm>
              <a:custGeom>
                <a:avLst/>
                <a:gdLst/>
                <a:ahLst/>
                <a:cxnLst/>
                <a:rect l="l" t="t" r="r" b="b"/>
                <a:pathLst>
                  <a:path w="5340" h="5364" extrusionOk="0">
                    <a:moveTo>
                      <a:pt x="2457" y="1"/>
                    </a:moveTo>
                    <a:lnTo>
                      <a:pt x="2256" y="452"/>
                    </a:lnTo>
                    <a:cubicBezTo>
                      <a:pt x="2056" y="502"/>
                      <a:pt x="1855" y="577"/>
                      <a:pt x="1680" y="652"/>
                    </a:cubicBezTo>
                    <a:lnTo>
                      <a:pt x="1229" y="427"/>
                    </a:lnTo>
                    <a:cubicBezTo>
                      <a:pt x="1003" y="552"/>
                      <a:pt x="803" y="727"/>
                      <a:pt x="627" y="928"/>
                    </a:cubicBezTo>
                    <a:lnTo>
                      <a:pt x="828" y="1404"/>
                    </a:lnTo>
                    <a:cubicBezTo>
                      <a:pt x="703" y="1579"/>
                      <a:pt x="602" y="1755"/>
                      <a:pt x="527" y="1955"/>
                    </a:cubicBezTo>
                    <a:lnTo>
                      <a:pt x="51" y="2081"/>
                    </a:lnTo>
                    <a:cubicBezTo>
                      <a:pt x="26" y="2281"/>
                      <a:pt x="1" y="2482"/>
                      <a:pt x="1" y="2682"/>
                    </a:cubicBezTo>
                    <a:cubicBezTo>
                      <a:pt x="1" y="2757"/>
                      <a:pt x="1" y="2808"/>
                      <a:pt x="1" y="2883"/>
                    </a:cubicBezTo>
                    <a:lnTo>
                      <a:pt x="452" y="3083"/>
                    </a:lnTo>
                    <a:cubicBezTo>
                      <a:pt x="502" y="3284"/>
                      <a:pt x="552" y="3484"/>
                      <a:pt x="652" y="3685"/>
                    </a:cubicBezTo>
                    <a:lnTo>
                      <a:pt x="402" y="4111"/>
                    </a:lnTo>
                    <a:cubicBezTo>
                      <a:pt x="552" y="4336"/>
                      <a:pt x="728" y="4537"/>
                      <a:pt x="928" y="4712"/>
                    </a:cubicBezTo>
                    <a:lnTo>
                      <a:pt x="1379" y="4537"/>
                    </a:lnTo>
                    <a:cubicBezTo>
                      <a:pt x="1555" y="4637"/>
                      <a:pt x="1755" y="4737"/>
                      <a:pt x="1956" y="4813"/>
                    </a:cubicBezTo>
                    <a:lnTo>
                      <a:pt x="2081" y="5289"/>
                    </a:lnTo>
                    <a:cubicBezTo>
                      <a:pt x="2282" y="5339"/>
                      <a:pt x="2457" y="5364"/>
                      <a:pt x="2657" y="5364"/>
                    </a:cubicBezTo>
                    <a:cubicBezTo>
                      <a:pt x="2733" y="5364"/>
                      <a:pt x="2808" y="5364"/>
                      <a:pt x="2883" y="5339"/>
                    </a:cubicBezTo>
                    <a:lnTo>
                      <a:pt x="3084" y="4888"/>
                    </a:lnTo>
                    <a:cubicBezTo>
                      <a:pt x="3284" y="4863"/>
                      <a:pt x="3485" y="4787"/>
                      <a:pt x="3660" y="4687"/>
                    </a:cubicBezTo>
                    <a:lnTo>
                      <a:pt x="4111" y="4938"/>
                    </a:lnTo>
                    <a:cubicBezTo>
                      <a:pt x="4337" y="4787"/>
                      <a:pt x="4537" y="4612"/>
                      <a:pt x="4713" y="4412"/>
                    </a:cubicBezTo>
                    <a:lnTo>
                      <a:pt x="4512" y="3960"/>
                    </a:lnTo>
                    <a:cubicBezTo>
                      <a:pt x="4637" y="3785"/>
                      <a:pt x="4738" y="3610"/>
                      <a:pt x="4813" y="3409"/>
                    </a:cubicBezTo>
                    <a:lnTo>
                      <a:pt x="5289" y="3259"/>
                    </a:lnTo>
                    <a:cubicBezTo>
                      <a:pt x="5314" y="3083"/>
                      <a:pt x="5339" y="2883"/>
                      <a:pt x="5339" y="2682"/>
                    </a:cubicBezTo>
                    <a:cubicBezTo>
                      <a:pt x="5339" y="2607"/>
                      <a:pt x="5339" y="2532"/>
                      <a:pt x="5339" y="2482"/>
                    </a:cubicBezTo>
                    <a:lnTo>
                      <a:pt x="4888" y="2281"/>
                    </a:lnTo>
                    <a:cubicBezTo>
                      <a:pt x="4838" y="2056"/>
                      <a:pt x="4788" y="1855"/>
                      <a:pt x="4688" y="1680"/>
                    </a:cubicBezTo>
                    <a:lnTo>
                      <a:pt x="4938" y="1254"/>
                    </a:lnTo>
                    <a:cubicBezTo>
                      <a:pt x="4788" y="1028"/>
                      <a:pt x="4612" y="828"/>
                      <a:pt x="4412" y="652"/>
                    </a:cubicBezTo>
                    <a:lnTo>
                      <a:pt x="3961" y="828"/>
                    </a:lnTo>
                    <a:cubicBezTo>
                      <a:pt x="3785" y="702"/>
                      <a:pt x="3585" y="602"/>
                      <a:pt x="3384" y="552"/>
                    </a:cubicBezTo>
                    <a:lnTo>
                      <a:pt x="3259" y="76"/>
                    </a:lnTo>
                    <a:cubicBezTo>
                      <a:pt x="3058" y="26"/>
                      <a:pt x="2883" y="1"/>
                      <a:pt x="26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1476325" y="1479350"/>
                <a:ext cx="77100" cy="76475"/>
              </a:xfrm>
              <a:custGeom>
                <a:avLst/>
                <a:gdLst/>
                <a:ahLst/>
                <a:cxnLst/>
                <a:rect l="l" t="t" r="r" b="b"/>
                <a:pathLst>
                  <a:path w="3084" h="3059" extrusionOk="0">
                    <a:moveTo>
                      <a:pt x="1529" y="0"/>
                    </a:moveTo>
                    <a:cubicBezTo>
                      <a:pt x="702" y="0"/>
                      <a:pt x="1" y="677"/>
                      <a:pt x="1" y="1529"/>
                    </a:cubicBezTo>
                    <a:cubicBezTo>
                      <a:pt x="1" y="2381"/>
                      <a:pt x="702" y="3058"/>
                      <a:pt x="1529" y="3058"/>
                    </a:cubicBezTo>
                    <a:cubicBezTo>
                      <a:pt x="2382" y="3058"/>
                      <a:pt x="3083" y="2381"/>
                      <a:pt x="3083" y="1529"/>
                    </a:cubicBezTo>
                    <a:cubicBezTo>
                      <a:pt x="3083" y="677"/>
                      <a:pt x="2382" y="0"/>
                      <a:pt x="1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33"/>
            <p:cNvGrpSpPr/>
            <p:nvPr/>
          </p:nvGrpSpPr>
          <p:grpSpPr>
            <a:xfrm>
              <a:off x="8239099" y="1536926"/>
              <a:ext cx="552301" cy="552301"/>
              <a:chOff x="1582850" y="1325200"/>
              <a:chExt cx="209300" cy="209300"/>
            </a:xfrm>
          </p:grpSpPr>
          <p:sp>
            <p:nvSpPr>
              <p:cNvPr id="710" name="Google Shape;710;p33"/>
              <p:cNvSpPr/>
              <p:nvPr/>
            </p:nvSpPr>
            <p:spPr>
              <a:xfrm>
                <a:off x="1582850" y="1325200"/>
                <a:ext cx="209300" cy="209300"/>
              </a:xfrm>
              <a:custGeom>
                <a:avLst/>
                <a:gdLst/>
                <a:ahLst/>
                <a:cxnLst/>
                <a:rect l="l" t="t" r="r" b="b"/>
                <a:pathLst>
                  <a:path w="8372" h="8372" extrusionOk="0">
                    <a:moveTo>
                      <a:pt x="4111" y="1"/>
                    </a:moveTo>
                    <a:cubicBezTo>
                      <a:pt x="3810" y="1"/>
                      <a:pt x="3509" y="26"/>
                      <a:pt x="3208" y="101"/>
                    </a:cubicBezTo>
                    <a:cubicBezTo>
                      <a:pt x="3083" y="126"/>
                      <a:pt x="2983" y="176"/>
                      <a:pt x="2883" y="201"/>
                    </a:cubicBezTo>
                    <a:lnTo>
                      <a:pt x="2757" y="953"/>
                    </a:lnTo>
                    <a:cubicBezTo>
                      <a:pt x="2456" y="1104"/>
                      <a:pt x="2181" y="1279"/>
                      <a:pt x="1930" y="1480"/>
                    </a:cubicBezTo>
                    <a:lnTo>
                      <a:pt x="1178" y="1279"/>
                    </a:lnTo>
                    <a:cubicBezTo>
                      <a:pt x="878" y="1580"/>
                      <a:pt x="652" y="1931"/>
                      <a:pt x="451" y="2282"/>
                    </a:cubicBezTo>
                    <a:lnTo>
                      <a:pt x="903" y="2933"/>
                    </a:lnTo>
                    <a:cubicBezTo>
                      <a:pt x="777" y="3234"/>
                      <a:pt x="702" y="3560"/>
                      <a:pt x="677" y="3886"/>
                    </a:cubicBezTo>
                    <a:lnTo>
                      <a:pt x="0" y="4262"/>
                    </a:lnTo>
                    <a:cubicBezTo>
                      <a:pt x="0" y="4562"/>
                      <a:pt x="50" y="4863"/>
                      <a:pt x="126" y="5189"/>
                    </a:cubicBezTo>
                    <a:cubicBezTo>
                      <a:pt x="151" y="5289"/>
                      <a:pt x="176" y="5389"/>
                      <a:pt x="201" y="5490"/>
                    </a:cubicBezTo>
                    <a:lnTo>
                      <a:pt x="978" y="5615"/>
                    </a:lnTo>
                    <a:cubicBezTo>
                      <a:pt x="1103" y="5941"/>
                      <a:pt x="1279" y="6217"/>
                      <a:pt x="1504" y="6442"/>
                    </a:cubicBezTo>
                    <a:lnTo>
                      <a:pt x="1279" y="7194"/>
                    </a:lnTo>
                    <a:cubicBezTo>
                      <a:pt x="1579" y="7495"/>
                      <a:pt x="1930" y="7745"/>
                      <a:pt x="2306" y="7921"/>
                    </a:cubicBezTo>
                    <a:lnTo>
                      <a:pt x="2933" y="7470"/>
                    </a:lnTo>
                    <a:cubicBezTo>
                      <a:pt x="3233" y="7595"/>
                      <a:pt x="3559" y="7670"/>
                      <a:pt x="3885" y="7695"/>
                    </a:cubicBezTo>
                    <a:lnTo>
                      <a:pt x="4261" y="8372"/>
                    </a:lnTo>
                    <a:cubicBezTo>
                      <a:pt x="4562" y="8372"/>
                      <a:pt x="4888" y="8322"/>
                      <a:pt x="5188" y="8247"/>
                    </a:cubicBezTo>
                    <a:cubicBezTo>
                      <a:pt x="5289" y="8222"/>
                      <a:pt x="5389" y="8196"/>
                      <a:pt x="5489" y="8171"/>
                    </a:cubicBezTo>
                    <a:lnTo>
                      <a:pt x="5639" y="7394"/>
                    </a:lnTo>
                    <a:cubicBezTo>
                      <a:pt x="5940" y="7269"/>
                      <a:pt x="6216" y="7094"/>
                      <a:pt x="6467" y="6893"/>
                    </a:cubicBezTo>
                    <a:lnTo>
                      <a:pt x="7218" y="7094"/>
                    </a:lnTo>
                    <a:cubicBezTo>
                      <a:pt x="7494" y="6793"/>
                      <a:pt x="7745" y="6442"/>
                      <a:pt x="7920" y="6066"/>
                    </a:cubicBezTo>
                    <a:lnTo>
                      <a:pt x="7494" y="5440"/>
                    </a:lnTo>
                    <a:cubicBezTo>
                      <a:pt x="7594" y="5139"/>
                      <a:pt x="7670" y="4813"/>
                      <a:pt x="7695" y="4487"/>
                    </a:cubicBezTo>
                    <a:lnTo>
                      <a:pt x="8371" y="4111"/>
                    </a:lnTo>
                    <a:cubicBezTo>
                      <a:pt x="8371" y="3810"/>
                      <a:pt x="8346" y="3485"/>
                      <a:pt x="8271" y="3184"/>
                    </a:cubicBezTo>
                    <a:cubicBezTo>
                      <a:pt x="8246" y="3084"/>
                      <a:pt x="8196" y="2983"/>
                      <a:pt x="8171" y="2883"/>
                    </a:cubicBezTo>
                    <a:lnTo>
                      <a:pt x="7419" y="2758"/>
                    </a:lnTo>
                    <a:cubicBezTo>
                      <a:pt x="7269" y="2432"/>
                      <a:pt x="7093" y="2156"/>
                      <a:pt x="6893" y="1906"/>
                    </a:cubicBezTo>
                    <a:lnTo>
                      <a:pt x="7093" y="1179"/>
                    </a:lnTo>
                    <a:cubicBezTo>
                      <a:pt x="6792" y="878"/>
                      <a:pt x="6467" y="628"/>
                      <a:pt x="6091" y="452"/>
                    </a:cubicBezTo>
                    <a:lnTo>
                      <a:pt x="5439" y="903"/>
                    </a:lnTo>
                    <a:cubicBezTo>
                      <a:pt x="5138" y="778"/>
                      <a:pt x="4812" y="703"/>
                      <a:pt x="4487" y="678"/>
                    </a:cubicBezTo>
                    <a:lnTo>
                      <a:pt x="4111" y="1"/>
                    </a:ln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1621075" y="1369750"/>
                <a:ext cx="132850" cy="120200"/>
              </a:xfrm>
              <a:custGeom>
                <a:avLst/>
                <a:gdLst/>
                <a:ahLst/>
                <a:cxnLst/>
                <a:rect l="l" t="t" r="r" b="b"/>
                <a:pathLst>
                  <a:path w="5314" h="4808" extrusionOk="0">
                    <a:moveTo>
                      <a:pt x="2667" y="1"/>
                    </a:moveTo>
                    <a:cubicBezTo>
                      <a:pt x="2474" y="1"/>
                      <a:pt x="2277" y="24"/>
                      <a:pt x="2080" y="74"/>
                    </a:cubicBezTo>
                    <a:cubicBezTo>
                      <a:pt x="802" y="374"/>
                      <a:pt x="0" y="1678"/>
                      <a:pt x="326" y="2981"/>
                    </a:cubicBezTo>
                    <a:cubicBezTo>
                      <a:pt x="603" y="4066"/>
                      <a:pt x="1584" y="4808"/>
                      <a:pt x="2656" y="4808"/>
                    </a:cubicBezTo>
                    <a:cubicBezTo>
                      <a:pt x="2847" y="4808"/>
                      <a:pt x="3040" y="4784"/>
                      <a:pt x="3233" y="4735"/>
                    </a:cubicBezTo>
                    <a:cubicBezTo>
                      <a:pt x="4511" y="4435"/>
                      <a:pt x="5313" y="3131"/>
                      <a:pt x="4988" y="1828"/>
                    </a:cubicBezTo>
                    <a:cubicBezTo>
                      <a:pt x="4732" y="743"/>
                      <a:pt x="3754" y="1"/>
                      <a:pt x="2667"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1643000" y="1389100"/>
                <a:ext cx="89625" cy="81300"/>
              </a:xfrm>
              <a:custGeom>
                <a:avLst/>
                <a:gdLst/>
                <a:ahLst/>
                <a:cxnLst/>
                <a:rect l="l" t="t" r="r" b="b"/>
                <a:pathLst>
                  <a:path w="3585" h="3252" extrusionOk="0">
                    <a:moveTo>
                      <a:pt x="1801" y="1"/>
                    </a:moveTo>
                    <a:cubicBezTo>
                      <a:pt x="1670" y="1"/>
                      <a:pt x="1537" y="17"/>
                      <a:pt x="1404" y="51"/>
                    </a:cubicBezTo>
                    <a:cubicBezTo>
                      <a:pt x="527" y="252"/>
                      <a:pt x="0" y="1154"/>
                      <a:pt x="201" y="2006"/>
                    </a:cubicBezTo>
                    <a:cubicBezTo>
                      <a:pt x="394" y="2758"/>
                      <a:pt x="1066" y="3252"/>
                      <a:pt x="1806" y="3252"/>
                    </a:cubicBezTo>
                    <a:cubicBezTo>
                      <a:pt x="1930" y="3252"/>
                      <a:pt x="2055" y="3238"/>
                      <a:pt x="2181" y="3209"/>
                    </a:cubicBezTo>
                    <a:cubicBezTo>
                      <a:pt x="3033" y="2984"/>
                      <a:pt x="3584" y="2107"/>
                      <a:pt x="3359" y="1254"/>
                    </a:cubicBezTo>
                    <a:cubicBezTo>
                      <a:pt x="3189" y="510"/>
                      <a:pt x="2532" y="1"/>
                      <a:pt x="18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1664925" y="1409050"/>
                <a:ext cx="45775" cy="41425"/>
              </a:xfrm>
              <a:custGeom>
                <a:avLst/>
                <a:gdLst/>
                <a:ahLst/>
                <a:cxnLst/>
                <a:rect l="l" t="t" r="r" b="b"/>
                <a:pathLst>
                  <a:path w="1831" h="1657" extrusionOk="0">
                    <a:moveTo>
                      <a:pt x="922" y="0"/>
                    </a:moveTo>
                    <a:cubicBezTo>
                      <a:pt x="850" y="0"/>
                      <a:pt x="776" y="10"/>
                      <a:pt x="702" y="30"/>
                    </a:cubicBezTo>
                    <a:cubicBezTo>
                      <a:pt x="276" y="131"/>
                      <a:pt x="1" y="582"/>
                      <a:pt x="101" y="1033"/>
                    </a:cubicBezTo>
                    <a:cubicBezTo>
                      <a:pt x="186" y="1418"/>
                      <a:pt x="527" y="1656"/>
                      <a:pt x="905" y="1656"/>
                    </a:cubicBezTo>
                    <a:cubicBezTo>
                      <a:pt x="970" y="1656"/>
                      <a:pt x="1037" y="1649"/>
                      <a:pt x="1103" y="1634"/>
                    </a:cubicBezTo>
                    <a:cubicBezTo>
                      <a:pt x="1554" y="1534"/>
                      <a:pt x="1830" y="1083"/>
                      <a:pt x="1705" y="632"/>
                    </a:cubicBezTo>
                    <a:cubicBezTo>
                      <a:pt x="1621" y="255"/>
                      <a:pt x="1292"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33"/>
            <p:cNvGrpSpPr/>
            <p:nvPr/>
          </p:nvGrpSpPr>
          <p:grpSpPr>
            <a:xfrm>
              <a:off x="7723214" y="1254245"/>
              <a:ext cx="552301" cy="552301"/>
              <a:chOff x="1387350" y="1218075"/>
              <a:chExt cx="209300" cy="209300"/>
            </a:xfrm>
          </p:grpSpPr>
          <p:sp>
            <p:nvSpPr>
              <p:cNvPr id="715" name="Google Shape;715;p33"/>
              <p:cNvSpPr/>
              <p:nvPr/>
            </p:nvSpPr>
            <p:spPr>
              <a:xfrm>
                <a:off x="1387350" y="1218075"/>
                <a:ext cx="209300" cy="209300"/>
              </a:xfrm>
              <a:custGeom>
                <a:avLst/>
                <a:gdLst/>
                <a:ahLst/>
                <a:cxnLst/>
                <a:rect l="l" t="t" r="r" b="b"/>
                <a:pathLst>
                  <a:path w="8372" h="8372" extrusionOk="0">
                    <a:moveTo>
                      <a:pt x="3860" y="0"/>
                    </a:moveTo>
                    <a:lnTo>
                      <a:pt x="3560" y="727"/>
                    </a:lnTo>
                    <a:cubicBezTo>
                      <a:pt x="3234" y="777"/>
                      <a:pt x="2908" y="877"/>
                      <a:pt x="2632" y="1028"/>
                    </a:cubicBezTo>
                    <a:lnTo>
                      <a:pt x="1956" y="652"/>
                    </a:lnTo>
                    <a:cubicBezTo>
                      <a:pt x="1605" y="877"/>
                      <a:pt x="1279" y="1153"/>
                      <a:pt x="1003" y="1454"/>
                    </a:cubicBezTo>
                    <a:lnTo>
                      <a:pt x="1279" y="2181"/>
                    </a:lnTo>
                    <a:cubicBezTo>
                      <a:pt x="1103" y="2456"/>
                      <a:pt x="953" y="2757"/>
                      <a:pt x="853" y="3058"/>
                    </a:cubicBezTo>
                    <a:lnTo>
                      <a:pt x="101" y="3258"/>
                    </a:lnTo>
                    <a:cubicBezTo>
                      <a:pt x="26" y="3559"/>
                      <a:pt x="1" y="3860"/>
                      <a:pt x="1" y="4186"/>
                    </a:cubicBezTo>
                    <a:cubicBezTo>
                      <a:pt x="1" y="4286"/>
                      <a:pt x="1" y="4411"/>
                      <a:pt x="26" y="4512"/>
                    </a:cubicBezTo>
                    <a:lnTo>
                      <a:pt x="728" y="4812"/>
                    </a:lnTo>
                    <a:cubicBezTo>
                      <a:pt x="778" y="5163"/>
                      <a:pt x="878" y="5464"/>
                      <a:pt x="1028" y="5765"/>
                    </a:cubicBezTo>
                    <a:lnTo>
                      <a:pt x="652" y="6441"/>
                    </a:lnTo>
                    <a:cubicBezTo>
                      <a:pt x="878" y="6792"/>
                      <a:pt x="1154" y="7093"/>
                      <a:pt x="1454" y="7369"/>
                    </a:cubicBezTo>
                    <a:lnTo>
                      <a:pt x="2181" y="7093"/>
                    </a:lnTo>
                    <a:cubicBezTo>
                      <a:pt x="2457" y="7268"/>
                      <a:pt x="2758" y="7419"/>
                      <a:pt x="3058" y="7519"/>
                    </a:cubicBezTo>
                    <a:lnTo>
                      <a:pt x="3284" y="8271"/>
                    </a:lnTo>
                    <a:cubicBezTo>
                      <a:pt x="3560" y="8346"/>
                      <a:pt x="3885" y="8371"/>
                      <a:pt x="4186" y="8371"/>
                    </a:cubicBezTo>
                    <a:lnTo>
                      <a:pt x="4512" y="8371"/>
                    </a:lnTo>
                    <a:lnTo>
                      <a:pt x="4838" y="7644"/>
                    </a:lnTo>
                    <a:cubicBezTo>
                      <a:pt x="5164" y="7594"/>
                      <a:pt x="5464" y="7494"/>
                      <a:pt x="5765" y="7344"/>
                    </a:cubicBezTo>
                    <a:lnTo>
                      <a:pt x="6442" y="7720"/>
                    </a:lnTo>
                    <a:cubicBezTo>
                      <a:pt x="6793" y="7519"/>
                      <a:pt x="7093" y="7243"/>
                      <a:pt x="7369" y="6918"/>
                    </a:cubicBezTo>
                    <a:lnTo>
                      <a:pt x="7093" y="6191"/>
                    </a:lnTo>
                    <a:cubicBezTo>
                      <a:pt x="7269" y="5915"/>
                      <a:pt x="7419" y="5639"/>
                      <a:pt x="7545" y="5314"/>
                    </a:cubicBezTo>
                    <a:lnTo>
                      <a:pt x="8271" y="5113"/>
                    </a:lnTo>
                    <a:cubicBezTo>
                      <a:pt x="8347" y="4812"/>
                      <a:pt x="8372" y="4512"/>
                      <a:pt x="8372" y="4186"/>
                    </a:cubicBezTo>
                    <a:cubicBezTo>
                      <a:pt x="8372" y="4085"/>
                      <a:pt x="8372" y="3985"/>
                      <a:pt x="8372" y="3860"/>
                    </a:cubicBezTo>
                    <a:lnTo>
                      <a:pt x="7670" y="3559"/>
                    </a:lnTo>
                    <a:cubicBezTo>
                      <a:pt x="7595" y="3233"/>
                      <a:pt x="7494" y="2907"/>
                      <a:pt x="7344" y="2632"/>
                    </a:cubicBezTo>
                    <a:lnTo>
                      <a:pt x="7745" y="1955"/>
                    </a:lnTo>
                    <a:cubicBezTo>
                      <a:pt x="7520" y="1604"/>
                      <a:pt x="7244" y="1278"/>
                      <a:pt x="6918" y="1003"/>
                    </a:cubicBezTo>
                    <a:lnTo>
                      <a:pt x="6191" y="1278"/>
                    </a:lnTo>
                    <a:cubicBezTo>
                      <a:pt x="5941" y="1103"/>
                      <a:pt x="5640" y="953"/>
                      <a:pt x="5314" y="852"/>
                    </a:cubicBezTo>
                    <a:lnTo>
                      <a:pt x="5114" y="100"/>
                    </a:lnTo>
                    <a:cubicBezTo>
                      <a:pt x="4813" y="25"/>
                      <a:pt x="4512" y="0"/>
                      <a:pt x="4186"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387350" y="1218075"/>
                <a:ext cx="209300" cy="209300"/>
              </a:xfrm>
              <a:custGeom>
                <a:avLst/>
                <a:gdLst/>
                <a:ahLst/>
                <a:cxnLst/>
                <a:rect l="l" t="t" r="r" b="b"/>
                <a:pathLst>
                  <a:path w="8372" h="8372" fill="none" extrusionOk="0">
                    <a:moveTo>
                      <a:pt x="8372" y="4186"/>
                    </a:moveTo>
                    <a:cubicBezTo>
                      <a:pt x="8372" y="4512"/>
                      <a:pt x="8347" y="4812"/>
                      <a:pt x="8271" y="5113"/>
                    </a:cubicBezTo>
                    <a:lnTo>
                      <a:pt x="7545" y="5314"/>
                    </a:lnTo>
                    <a:cubicBezTo>
                      <a:pt x="7419" y="5639"/>
                      <a:pt x="7269" y="5915"/>
                      <a:pt x="7093" y="6191"/>
                    </a:cubicBezTo>
                    <a:lnTo>
                      <a:pt x="7369" y="6918"/>
                    </a:lnTo>
                    <a:cubicBezTo>
                      <a:pt x="7093" y="7243"/>
                      <a:pt x="6793" y="7519"/>
                      <a:pt x="6442" y="7720"/>
                    </a:cubicBezTo>
                    <a:lnTo>
                      <a:pt x="5765" y="7344"/>
                    </a:lnTo>
                    <a:cubicBezTo>
                      <a:pt x="5464" y="7494"/>
                      <a:pt x="5164" y="7594"/>
                      <a:pt x="4838" y="7644"/>
                    </a:cubicBezTo>
                    <a:lnTo>
                      <a:pt x="4512" y="8371"/>
                    </a:lnTo>
                    <a:cubicBezTo>
                      <a:pt x="4412" y="8371"/>
                      <a:pt x="4312" y="8371"/>
                      <a:pt x="4186" y="8371"/>
                    </a:cubicBezTo>
                    <a:cubicBezTo>
                      <a:pt x="3885" y="8371"/>
                      <a:pt x="3560" y="8346"/>
                      <a:pt x="3284" y="8271"/>
                    </a:cubicBezTo>
                    <a:lnTo>
                      <a:pt x="3058" y="7519"/>
                    </a:lnTo>
                    <a:cubicBezTo>
                      <a:pt x="2758" y="7419"/>
                      <a:pt x="2457" y="7268"/>
                      <a:pt x="2181" y="7093"/>
                    </a:cubicBezTo>
                    <a:lnTo>
                      <a:pt x="1454" y="7369"/>
                    </a:lnTo>
                    <a:cubicBezTo>
                      <a:pt x="1154" y="7093"/>
                      <a:pt x="878" y="6792"/>
                      <a:pt x="652" y="6441"/>
                    </a:cubicBezTo>
                    <a:lnTo>
                      <a:pt x="1028" y="5765"/>
                    </a:lnTo>
                    <a:cubicBezTo>
                      <a:pt x="878" y="5464"/>
                      <a:pt x="778" y="5163"/>
                      <a:pt x="728" y="4812"/>
                    </a:cubicBezTo>
                    <a:lnTo>
                      <a:pt x="26" y="4512"/>
                    </a:lnTo>
                    <a:cubicBezTo>
                      <a:pt x="1" y="4411"/>
                      <a:pt x="1" y="4286"/>
                      <a:pt x="1" y="4186"/>
                    </a:cubicBezTo>
                    <a:cubicBezTo>
                      <a:pt x="1" y="3860"/>
                      <a:pt x="26" y="3559"/>
                      <a:pt x="101" y="3258"/>
                    </a:cubicBezTo>
                    <a:lnTo>
                      <a:pt x="853" y="3058"/>
                    </a:lnTo>
                    <a:cubicBezTo>
                      <a:pt x="953" y="2757"/>
                      <a:pt x="1103" y="2456"/>
                      <a:pt x="1279" y="2181"/>
                    </a:cubicBezTo>
                    <a:lnTo>
                      <a:pt x="1003" y="1454"/>
                    </a:lnTo>
                    <a:cubicBezTo>
                      <a:pt x="1279" y="1153"/>
                      <a:pt x="1605" y="877"/>
                      <a:pt x="1956" y="652"/>
                    </a:cubicBezTo>
                    <a:lnTo>
                      <a:pt x="2632" y="1028"/>
                    </a:lnTo>
                    <a:cubicBezTo>
                      <a:pt x="2908" y="877"/>
                      <a:pt x="3234" y="777"/>
                      <a:pt x="3560" y="727"/>
                    </a:cubicBezTo>
                    <a:lnTo>
                      <a:pt x="3860" y="0"/>
                    </a:lnTo>
                    <a:cubicBezTo>
                      <a:pt x="3986" y="0"/>
                      <a:pt x="4086" y="0"/>
                      <a:pt x="4186" y="0"/>
                    </a:cubicBezTo>
                    <a:cubicBezTo>
                      <a:pt x="4512" y="0"/>
                      <a:pt x="4813" y="25"/>
                      <a:pt x="5114" y="100"/>
                    </a:cubicBezTo>
                    <a:lnTo>
                      <a:pt x="5314" y="852"/>
                    </a:lnTo>
                    <a:cubicBezTo>
                      <a:pt x="5640" y="953"/>
                      <a:pt x="5941" y="1103"/>
                      <a:pt x="6191" y="1278"/>
                    </a:cubicBezTo>
                    <a:lnTo>
                      <a:pt x="6918" y="1003"/>
                    </a:lnTo>
                    <a:cubicBezTo>
                      <a:pt x="7244" y="1278"/>
                      <a:pt x="7520" y="1604"/>
                      <a:pt x="7745" y="1955"/>
                    </a:cubicBezTo>
                    <a:lnTo>
                      <a:pt x="7344" y="2632"/>
                    </a:lnTo>
                    <a:cubicBezTo>
                      <a:pt x="7494" y="2907"/>
                      <a:pt x="7595" y="3233"/>
                      <a:pt x="7670" y="3559"/>
                    </a:cubicBezTo>
                    <a:lnTo>
                      <a:pt x="8372" y="3860"/>
                    </a:lnTo>
                    <a:cubicBezTo>
                      <a:pt x="8372" y="3985"/>
                      <a:pt x="8372" y="4085"/>
                      <a:pt x="8372" y="4186"/>
                    </a:cubicBezTo>
                    <a:close/>
                  </a:path>
                </a:pathLst>
              </a:custGeom>
              <a:noFill/>
              <a:ln w="19050" cap="flat" cmpd="sng">
                <a:solidFill>
                  <a:schemeClr val="accent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431850" y="1262550"/>
                <a:ext cx="120325" cy="120325"/>
              </a:xfrm>
              <a:custGeom>
                <a:avLst/>
                <a:gdLst/>
                <a:ahLst/>
                <a:cxnLst/>
                <a:rect l="l" t="t" r="r" b="b"/>
                <a:pathLst>
                  <a:path w="4813" h="4813" extrusionOk="0">
                    <a:moveTo>
                      <a:pt x="2406" y="1"/>
                    </a:moveTo>
                    <a:cubicBezTo>
                      <a:pt x="1078" y="1"/>
                      <a:pt x="0" y="1078"/>
                      <a:pt x="0" y="2407"/>
                    </a:cubicBezTo>
                    <a:cubicBezTo>
                      <a:pt x="0" y="3735"/>
                      <a:pt x="1078" y="4813"/>
                      <a:pt x="2406" y="4813"/>
                    </a:cubicBezTo>
                    <a:cubicBezTo>
                      <a:pt x="3735" y="4813"/>
                      <a:pt x="4812" y="3735"/>
                      <a:pt x="4812" y="2407"/>
                    </a:cubicBezTo>
                    <a:cubicBezTo>
                      <a:pt x="4812" y="1078"/>
                      <a:pt x="3735" y="1"/>
                      <a:pt x="2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451275" y="1281975"/>
                <a:ext cx="81475" cy="81475"/>
              </a:xfrm>
              <a:custGeom>
                <a:avLst/>
                <a:gdLst/>
                <a:ahLst/>
                <a:cxnLst/>
                <a:rect l="l" t="t" r="r" b="b"/>
                <a:pathLst>
                  <a:path w="3259" h="3259" fill="none" extrusionOk="0">
                    <a:moveTo>
                      <a:pt x="3258" y="1630"/>
                    </a:moveTo>
                    <a:cubicBezTo>
                      <a:pt x="3258" y="2532"/>
                      <a:pt x="2531" y="3259"/>
                      <a:pt x="1629" y="3259"/>
                    </a:cubicBezTo>
                    <a:cubicBezTo>
                      <a:pt x="727" y="3259"/>
                      <a:pt x="0" y="2532"/>
                      <a:pt x="0" y="1630"/>
                    </a:cubicBezTo>
                    <a:cubicBezTo>
                      <a:pt x="0" y="727"/>
                      <a:pt x="727" y="1"/>
                      <a:pt x="1629" y="1"/>
                    </a:cubicBezTo>
                    <a:cubicBezTo>
                      <a:pt x="2531" y="1"/>
                      <a:pt x="3258" y="727"/>
                      <a:pt x="3258" y="1630"/>
                    </a:cubicBezTo>
                    <a:close/>
                  </a:path>
                </a:pathLst>
              </a:custGeom>
              <a:solidFill>
                <a:schemeClr val="lt1"/>
              </a:solidFill>
              <a:ln w="9525" cap="flat" cmpd="sng">
                <a:solidFill>
                  <a:schemeClr val="dk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9" name="Google Shape;719;p33"/>
          <p:cNvSpPr txBox="1">
            <a:spLocks noGrp="1"/>
          </p:cNvSpPr>
          <p:nvPr>
            <p:ph type="title"/>
          </p:nvPr>
        </p:nvSpPr>
        <p:spPr>
          <a:xfrm>
            <a:off x="2549400" y="2221500"/>
            <a:ext cx="4045200" cy="754800"/>
          </a:xfrm>
          <a:prstGeom prst="rect">
            <a:avLst/>
          </a:prstGeom>
        </p:spPr>
        <p:txBody>
          <a:bodyPr spcFirstLastPara="1" wrap="square" lIns="0" tIns="0" rIns="0" bIns="0" anchor="ctr" anchorCtr="0">
            <a:noAutofit/>
          </a:bodyPr>
          <a:lstStyle>
            <a:lvl1pPr lvl="0" algn="ctr" rtl="0">
              <a:spcBef>
                <a:spcPts val="0"/>
              </a:spcBef>
              <a:spcAft>
                <a:spcPts val="0"/>
              </a:spcAft>
              <a:buSzPts val="4200"/>
              <a:buNone/>
              <a:defRPr sz="47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20" name="Google Shape;720;p33"/>
          <p:cNvSpPr txBox="1">
            <a:spLocks noGrp="1"/>
          </p:cNvSpPr>
          <p:nvPr>
            <p:ph type="subTitle" idx="1"/>
          </p:nvPr>
        </p:nvSpPr>
        <p:spPr>
          <a:xfrm>
            <a:off x="2549400" y="3230175"/>
            <a:ext cx="4045200" cy="7005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21" name="Google Shape;721;p33"/>
          <p:cNvSpPr txBox="1">
            <a:spLocks noGrp="1"/>
          </p:cNvSpPr>
          <p:nvPr>
            <p:ph type="title" idx="2" hasCustomPrompt="1"/>
          </p:nvPr>
        </p:nvSpPr>
        <p:spPr>
          <a:xfrm>
            <a:off x="3647325" y="1212825"/>
            <a:ext cx="1926600" cy="7548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72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2"/>
        <p:cNvGrpSpPr/>
        <p:nvPr/>
      </p:nvGrpSpPr>
      <p:grpSpPr>
        <a:xfrm>
          <a:off x="0" y="0"/>
          <a:ext cx="0" cy="0"/>
          <a:chOff x="0" y="0"/>
          <a:chExt cx="0" cy="0"/>
        </a:xfrm>
      </p:grpSpPr>
      <p:grpSp>
        <p:nvGrpSpPr>
          <p:cNvPr id="723" name="Google Shape;723;p34"/>
          <p:cNvGrpSpPr/>
          <p:nvPr/>
        </p:nvGrpSpPr>
        <p:grpSpPr>
          <a:xfrm flipH="1">
            <a:off x="1510279" y="-831315"/>
            <a:ext cx="8377976" cy="1614718"/>
            <a:chOff x="-566246" y="-831315"/>
            <a:chExt cx="8377976" cy="1614718"/>
          </a:xfrm>
        </p:grpSpPr>
        <p:sp>
          <p:nvSpPr>
            <p:cNvPr id="724" name="Google Shape;724;p34"/>
            <p:cNvSpPr/>
            <p:nvPr/>
          </p:nvSpPr>
          <p:spPr>
            <a:xfrm rot="10800000">
              <a:off x="-178627" y="-831315"/>
              <a:ext cx="5711267" cy="1569921"/>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rot="10800000">
              <a:off x="2097663" y="-149871"/>
              <a:ext cx="3817027" cy="933273"/>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rot="10800000">
              <a:off x="5347154" y="-352704"/>
              <a:ext cx="2464576" cy="481412"/>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rot="10800000">
              <a:off x="5904951" y="-196402"/>
              <a:ext cx="115339" cy="115339"/>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rot="10800000">
              <a:off x="5926467" y="-174886"/>
              <a:ext cx="72977" cy="72977"/>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rot="10800000">
              <a:off x="1516950" y="116870"/>
              <a:ext cx="3646848" cy="11838"/>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rot="10800000">
              <a:off x="5146391" y="78677"/>
              <a:ext cx="88954" cy="88924"/>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rot="10800000">
              <a:off x="1478757" y="78677"/>
              <a:ext cx="88924" cy="88924"/>
            </a:xfrm>
            <a:custGeom>
              <a:avLst/>
              <a:gdLst/>
              <a:ahLst/>
              <a:cxnLst/>
              <a:rect l="l" t="t" r="r" b="b"/>
              <a:pathLst>
                <a:path w="2922" h="2922" extrusionOk="0">
                  <a:moveTo>
                    <a:pt x="1461" y="0"/>
                  </a:moveTo>
                  <a:cubicBezTo>
                    <a:pt x="662" y="0"/>
                    <a:pt x="0" y="662"/>
                    <a:pt x="0" y="1461"/>
                  </a:cubicBezTo>
                  <a:cubicBezTo>
                    <a:pt x="0" y="2283"/>
                    <a:pt x="662" y="2922"/>
                    <a:pt x="1461" y="2922"/>
                  </a:cubicBezTo>
                  <a:cubicBezTo>
                    <a:pt x="2283" y="2922"/>
                    <a:pt x="2922" y="2283"/>
                    <a:pt x="2922" y="1461"/>
                  </a:cubicBezTo>
                  <a:cubicBezTo>
                    <a:pt x="2922" y="662"/>
                    <a:pt x="2283" y="0"/>
                    <a:pt x="1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rot="10800000">
              <a:off x="-398137" y="-606937"/>
              <a:ext cx="1361489" cy="1360302"/>
            </a:xfrm>
            <a:custGeom>
              <a:avLst/>
              <a:gdLst/>
              <a:ahLst/>
              <a:cxnLst/>
              <a:rect l="l" t="t" r="r" b="b"/>
              <a:pathLst>
                <a:path w="44738" h="44699" extrusionOk="0">
                  <a:moveTo>
                    <a:pt x="44532" y="1"/>
                  </a:moveTo>
                  <a:cubicBezTo>
                    <a:pt x="44481" y="1"/>
                    <a:pt x="44430" y="18"/>
                    <a:pt x="44395" y="52"/>
                  </a:cubicBezTo>
                  <a:lnTo>
                    <a:pt x="91" y="44356"/>
                  </a:lnTo>
                  <a:cubicBezTo>
                    <a:pt x="0" y="44447"/>
                    <a:pt x="0" y="44562"/>
                    <a:pt x="91" y="44630"/>
                  </a:cubicBezTo>
                  <a:cubicBezTo>
                    <a:pt x="114" y="44676"/>
                    <a:pt x="160" y="44699"/>
                    <a:pt x="228" y="44699"/>
                  </a:cubicBezTo>
                  <a:cubicBezTo>
                    <a:pt x="274" y="44699"/>
                    <a:pt x="320" y="44676"/>
                    <a:pt x="342" y="44630"/>
                  </a:cubicBezTo>
                  <a:lnTo>
                    <a:pt x="44669" y="326"/>
                  </a:lnTo>
                  <a:cubicBezTo>
                    <a:pt x="44738" y="258"/>
                    <a:pt x="44738" y="121"/>
                    <a:pt x="44669" y="52"/>
                  </a:cubicBezTo>
                  <a:cubicBezTo>
                    <a:pt x="44635" y="18"/>
                    <a:pt x="44584" y="1"/>
                    <a:pt x="44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rot="10800000">
              <a:off x="-566246" y="-681953"/>
              <a:ext cx="1361520" cy="1360272"/>
            </a:xfrm>
            <a:custGeom>
              <a:avLst/>
              <a:gdLst/>
              <a:ahLst/>
              <a:cxnLst/>
              <a:rect l="l" t="t" r="r" b="b"/>
              <a:pathLst>
                <a:path w="44739" h="44698" extrusionOk="0">
                  <a:moveTo>
                    <a:pt x="44522" y="0"/>
                  </a:moveTo>
                  <a:cubicBezTo>
                    <a:pt x="44476" y="0"/>
                    <a:pt x="44430" y="17"/>
                    <a:pt x="44396" y="51"/>
                  </a:cubicBezTo>
                  <a:lnTo>
                    <a:pt x="69" y="44378"/>
                  </a:lnTo>
                  <a:cubicBezTo>
                    <a:pt x="1" y="44447"/>
                    <a:pt x="1" y="44561"/>
                    <a:pt x="69" y="44629"/>
                  </a:cubicBezTo>
                  <a:cubicBezTo>
                    <a:pt x="115" y="44675"/>
                    <a:pt x="161" y="44698"/>
                    <a:pt x="206" y="44698"/>
                  </a:cubicBezTo>
                  <a:cubicBezTo>
                    <a:pt x="252" y="44698"/>
                    <a:pt x="298" y="44675"/>
                    <a:pt x="343" y="44629"/>
                  </a:cubicBezTo>
                  <a:lnTo>
                    <a:pt x="44647" y="325"/>
                  </a:lnTo>
                  <a:cubicBezTo>
                    <a:pt x="44738" y="257"/>
                    <a:pt x="44738" y="120"/>
                    <a:pt x="44647" y="51"/>
                  </a:cubicBezTo>
                  <a:cubicBezTo>
                    <a:pt x="44613" y="17"/>
                    <a:pt x="44567" y="0"/>
                    <a:pt x="44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rot="10800000">
              <a:off x="161730" y="401657"/>
              <a:ext cx="336918" cy="210502"/>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rot="10800000">
              <a:off x="414563" y="401657"/>
              <a:ext cx="336949" cy="210502"/>
            </a:xfrm>
            <a:custGeom>
              <a:avLst/>
              <a:gdLst/>
              <a:ahLst/>
              <a:cxnLst/>
              <a:rect l="l" t="t" r="r" b="b"/>
              <a:pathLst>
                <a:path w="11072"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rot="10800000">
              <a:off x="667426" y="401657"/>
              <a:ext cx="336918" cy="210502"/>
            </a:xfrm>
            <a:custGeom>
              <a:avLst/>
              <a:gdLst/>
              <a:ahLst/>
              <a:cxnLst/>
              <a:rect l="l" t="t" r="r" b="b"/>
              <a:pathLst>
                <a:path w="11071" h="6917" extrusionOk="0">
                  <a:moveTo>
                    <a:pt x="6643"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rot="10800000">
              <a:off x="920960" y="401657"/>
              <a:ext cx="336918" cy="210502"/>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rot="10800000">
              <a:off x="1173823" y="401657"/>
              <a:ext cx="336918" cy="210502"/>
            </a:xfrm>
            <a:custGeom>
              <a:avLst/>
              <a:gdLst/>
              <a:ahLst/>
              <a:cxnLst/>
              <a:rect l="l" t="t" r="r" b="b"/>
              <a:pathLst>
                <a:path w="11071"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rot="10800000">
              <a:off x="1426656" y="401657"/>
              <a:ext cx="336918" cy="210502"/>
            </a:xfrm>
            <a:custGeom>
              <a:avLst/>
              <a:gdLst/>
              <a:ahLst/>
              <a:cxnLst/>
              <a:rect l="l" t="t" r="r" b="b"/>
              <a:pathLst>
                <a:path w="11071" h="6917" extrusionOk="0">
                  <a:moveTo>
                    <a:pt x="6665"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rot="10800000">
              <a:off x="1679490" y="401657"/>
              <a:ext cx="336949" cy="210502"/>
            </a:xfrm>
            <a:custGeom>
              <a:avLst/>
              <a:gdLst/>
              <a:ahLst/>
              <a:cxnLst/>
              <a:rect l="l" t="t" r="r" b="b"/>
              <a:pathLst>
                <a:path w="11072" h="6917" extrusionOk="0">
                  <a:moveTo>
                    <a:pt x="6643"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rot="10800000">
              <a:off x="1933053" y="401657"/>
              <a:ext cx="336918" cy="210502"/>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rot="10800000">
              <a:off x="1858707" y="-175586"/>
              <a:ext cx="174378" cy="188986"/>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rot="10800000">
              <a:off x="1751736" y="-175586"/>
              <a:ext cx="175078" cy="188986"/>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rot="10800000">
              <a:off x="1645466" y="-175586"/>
              <a:ext cx="175078" cy="188986"/>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rot="10800000">
              <a:off x="1539196" y="-175586"/>
              <a:ext cx="175078" cy="188986"/>
            </a:xfrm>
            <a:custGeom>
              <a:avLst/>
              <a:gdLst/>
              <a:ahLst/>
              <a:cxnLst/>
              <a:rect l="l" t="t" r="r" b="b"/>
              <a:pathLst>
                <a:path w="5753" h="6210" extrusionOk="0">
                  <a:moveTo>
                    <a:pt x="1" y="1"/>
                  </a:moveTo>
                  <a:lnTo>
                    <a:pt x="3516" y="3265"/>
                  </a:lnTo>
                  <a:lnTo>
                    <a:pt x="366"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rot="10800000">
              <a:off x="1432895" y="-175586"/>
              <a:ext cx="175078" cy="188986"/>
            </a:xfrm>
            <a:custGeom>
              <a:avLst/>
              <a:gdLst/>
              <a:ahLst/>
              <a:cxnLst/>
              <a:rect l="l" t="t" r="r" b="b"/>
              <a:pathLst>
                <a:path w="5753" h="6210" extrusionOk="0">
                  <a:moveTo>
                    <a:pt x="0" y="1"/>
                  </a:moveTo>
                  <a:lnTo>
                    <a:pt x="3515"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rot="10800000">
              <a:off x="1326625" y="-175586"/>
              <a:ext cx="175078" cy="188986"/>
            </a:xfrm>
            <a:custGeom>
              <a:avLst/>
              <a:gdLst/>
              <a:ahLst/>
              <a:cxnLst/>
              <a:rect l="l" t="t" r="r" b="b"/>
              <a:pathLst>
                <a:path w="5753" h="6210" extrusionOk="0">
                  <a:moveTo>
                    <a:pt x="0" y="1"/>
                  </a:moveTo>
                  <a:lnTo>
                    <a:pt x="3516"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rot="10800000">
              <a:off x="1220355" y="-175586"/>
              <a:ext cx="175078" cy="188986"/>
            </a:xfrm>
            <a:custGeom>
              <a:avLst/>
              <a:gdLst/>
              <a:ahLst/>
              <a:cxnLst/>
              <a:rect l="l" t="t" r="r" b="b"/>
              <a:pathLst>
                <a:path w="5753" h="6210" extrusionOk="0">
                  <a:moveTo>
                    <a:pt x="1" y="1"/>
                  </a:moveTo>
                  <a:lnTo>
                    <a:pt x="3516" y="3265"/>
                  </a:lnTo>
                  <a:lnTo>
                    <a:pt x="389"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4"/>
            <p:cNvSpPr/>
            <p:nvPr/>
          </p:nvSpPr>
          <p:spPr>
            <a:xfrm rot="10800000">
              <a:off x="1114084" y="-175586"/>
              <a:ext cx="174378" cy="188986"/>
            </a:xfrm>
            <a:custGeom>
              <a:avLst/>
              <a:gdLst/>
              <a:ahLst/>
              <a:cxnLst/>
              <a:rect l="l" t="t" r="r" b="b"/>
              <a:pathLst>
                <a:path w="5730" h="6210" extrusionOk="0">
                  <a:moveTo>
                    <a:pt x="1" y="1"/>
                  </a:moveTo>
                  <a:lnTo>
                    <a:pt x="3493" y="3265"/>
                  </a:lnTo>
                  <a:lnTo>
                    <a:pt x="366" y="6209"/>
                  </a:lnTo>
                  <a:lnTo>
                    <a:pt x="2603" y="6209"/>
                  </a:lnTo>
                  <a:lnTo>
                    <a:pt x="5730"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4"/>
            <p:cNvSpPr/>
            <p:nvPr/>
          </p:nvSpPr>
          <p:spPr>
            <a:xfrm rot="10800000">
              <a:off x="1007784" y="-175586"/>
              <a:ext cx="174378" cy="188986"/>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4"/>
            <p:cNvSpPr/>
            <p:nvPr/>
          </p:nvSpPr>
          <p:spPr>
            <a:xfrm rot="10800000">
              <a:off x="900813" y="-175586"/>
              <a:ext cx="175078" cy="188986"/>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4"/>
            <p:cNvSpPr/>
            <p:nvPr/>
          </p:nvSpPr>
          <p:spPr>
            <a:xfrm rot="10800000">
              <a:off x="794543" y="-175586"/>
              <a:ext cx="175078" cy="188986"/>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34"/>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54" name="Google Shape;754;p34"/>
          <p:cNvGrpSpPr/>
          <p:nvPr/>
        </p:nvGrpSpPr>
        <p:grpSpPr>
          <a:xfrm rot="5400000" flipH="1">
            <a:off x="-113625" y="3210625"/>
            <a:ext cx="536425" cy="3475150"/>
            <a:chOff x="327125" y="2375600"/>
            <a:chExt cx="536425" cy="3475150"/>
          </a:xfrm>
        </p:grpSpPr>
        <p:sp>
          <p:nvSpPr>
            <p:cNvPr id="755" name="Google Shape;755;p34"/>
            <p:cNvSpPr/>
            <p:nvPr/>
          </p:nvSpPr>
          <p:spPr>
            <a:xfrm>
              <a:off x="531425" y="2394425"/>
              <a:ext cx="115850" cy="3456325"/>
            </a:xfrm>
            <a:custGeom>
              <a:avLst/>
              <a:gdLst/>
              <a:ahLst/>
              <a:cxnLst/>
              <a:rect l="l" t="t" r="r" b="b"/>
              <a:pathLst>
                <a:path w="4634" h="138253" fill="none" extrusionOk="0">
                  <a:moveTo>
                    <a:pt x="3150" y="138253"/>
                  </a:moveTo>
                  <a:lnTo>
                    <a:pt x="3150" y="54872"/>
                  </a:lnTo>
                  <a:lnTo>
                    <a:pt x="0" y="51722"/>
                  </a:lnTo>
                  <a:lnTo>
                    <a:pt x="0" y="28714"/>
                  </a:lnTo>
                  <a:lnTo>
                    <a:pt x="4634" y="24058"/>
                  </a:lnTo>
                  <a:lnTo>
                    <a:pt x="4634"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627275" y="2375600"/>
              <a:ext cx="39975" cy="39950"/>
            </a:xfrm>
            <a:custGeom>
              <a:avLst/>
              <a:gdLst/>
              <a:ahLst/>
              <a:cxnLst/>
              <a:rect l="l" t="t" r="r" b="b"/>
              <a:pathLst>
                <a:path w="1599" h="1598" extrusionOk="0">
                  <a:moveTo>
                    <a:pt x="800" y="0"/>
                  </a:moveTo>
                  <a:cubicBezTo>
                    <a:pt x="366" y="0"/>
                    <a:pt x="1" y="365"/>
                    <a:pt x="1" y="799"/>
                  </a:cubicBezTo>
                  <a:cubicBezTo>
                    <a:pt x="1" y="1233"/>
                    <a:pt x="366" y="1598"/>
                    <a:pt x="800" y="1598"/>
                  </a:cubicBezTo>
                  <a:cubicBezTo>
                    <a:pt x="1256" y="1598"/>
                    <a:pt x="1599" y="1233"/>
                    <a:pt x="1599" y="799"/>
                  </a:cubicBezTo>
                  <a:cubicBezTo>
                    <a:pt x="1599" y="365"/>
                    <a:pt x="1256" y="0"/>
                    <a:pt x="8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347100" y="2923975"/>
              <a:ext cx="112450" cy="2344175"/>
            </a:xfrm>
            <a:custGeom>
              <a:avLst/>
              <a:gdLst/>
              <a:ahLst/>
              <a:cxnLst/>
              <a:rect l="l" t="t" r="r" b="b"/>
              <a:pathLst>
                <a:path w="4498" h="93767" fill="none" extrusionOk="0">
                  <a:moveTo>
                    <a:pt x="4497" y="93766"/>
                  </a:moveTo>
                  <a:lnTo>
                    <a:pt x="4497" y="50855"/>
                  </a:lnTo>
                  <a:lnTo>
                    <a:pt x="1" y="46358"/>
                  </a:lnTo>
                  <a:lnTo>
                    <a:pt x="1" y="0"/>
                  </a:lnTo>
                </a:path>
              </a:pathLst>
            </a:custGeom>
            <a:solidFill>
              <a:schemeClr val="accent1"/>
            </a:solidFill>
            <a:ln w="13125"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4"/>
            <p:cNvSpPr/>
            <p:nvPr/>
          </p:nvSpPr>
          <p:spPr>
            <a:xfrm>
              <a:off x="327125" y="2904575"/>
              <a:ext cx="39975" cy="39950"/>
            </a:xfrm>
            <a:custGeom>
              <a:avLst/>
              <a:gdLst/>
              <a:ahLst/>
              <a:cxnLst/>
              <a:rect l="l" t="t" r="r" b="b"/>
              <a:pathLst>
                <a:path w="1599" h="1598" extrusionOk="0">
                  <a:moveTo>
                    <a:pt x="800" y="0"/>
                  </a:moveTo>
                  <a:cubicBezTo>
                    <a:pt x="366" y="0"/>
                    <a:pt x="1" y="365"/>
                    <a:pt x="1" y="799"/>
                  </a:cubicBezTo>
                  <a:cubicBezTo>
                    <a:pt x="1" y="1255"/>
                    <a:pt x="366" y="1598"/>
                    <a:pt x="800" y="1598"/>
                  </a:cubicBezTo>
                  <a:cubicBezTo>
                    <a:pt x="1233" y="1598"/>
                    <a:pt x="1599" y="1255"/>
                    <a:pt x="1599" y="799"/>
                  </a:cubicBezTo>
                  <a:cubicBezTo>
                    <a:pt x="1599" y="365"/>
                    <a:pt x="1233" y="0"/>
                    <a:pt x="8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p:nvPr/>
          </p:nvSpPr>
          <p:spPr>
            <a:xfrm>
              <a:off x="347100" y="2676875"/>
              <a:ext cx="192900" cy="374375"/>
            </a:xfrm>
            <a:custGeom>
              <a:avLst/>
              <a:gdLst/>
              <a:ahLst/>
              <a:cxnLst/>
              <a:rect l="l" t="t" r="r" b="b"/>
              <a:pathLst>
                <a:path w="7716" h="14975" fill="none" extrusionOk="0">
                  <a:moveTo>
                    <a:pt x="1" y="14974"/>
                  </a:moveTo>
                  <a:lnTo>
                    <a:pt x="7716" y="7259"/>
                  </a:lnTo>
                  <a:lnTo>
                    <a:pt x="7716" y="1"/>
                  </a:lnTo>
                </a:path>
              </a:pathLst>
            </a:custGeom>
            <a:solidFill>
              <a:schemeClr val="accent1"/>
            </a:solidFill>
            <a:ln w="13125"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a:off x="520000" y="2658050"/>
              <a:ext cx="39975" cy="39975"/>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347100" y="4357400"/>
              <a:ext cx="25" cy="971225"/>
            </a:xfrm>
            <a:custGeom>
              <a:avLst/>
              <a:gdLst/>
              <a:ahLst/>
              <a:cxnLst/>
              <a:rect l="l" t="t" r="r" b="b"/>
              <a:pathLst>
                <a:path w="1" h="38849" fill="none" extrusionOk="0">
                  <a:moveTo>
                    <a:pt x="1" y="38849"/>
                  </a:moveTo>
                  <a:lnTo>
                    <a:pt x="1"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327125" y="4338550"/>
              <a:ext cx="39975" cy="39975"/>
            </a:xfrm>
            <a:custGeom>
              <a:avLst/>
              <a:gdLst/>
              <a:ahLst/>
              <a:cxnLst/>
              <a:rect l="l" t="t" r="r" b="b"/>
              <a:pathLst>
                <a:path w="1599" h="1599" extrusionOk="0">
                  <a:moveTo>
                    <a:pt x="800" y="1"/>
                  </a:moveTo>
                  <a:cubicBezTo>
                    <a:pt x="366" y="1"/>
                    <a:pt x="1" y="343"/>
                    <a:pt x="1" y="800"/>
                  </a:cubicBezTo>
                  <a:cubicBezTo>
                    <a:pt x="1" y="1234"/>
                    <a:pt x="366" y="1599"/>
                    <a:pt x="800" y="1599"/>
                  </a:cubicBezTo>
                  <a:cubicBezTo>
                    <a:pt x="1233" y="1599"/>
                    <a:pt x="1599" y="1234"/>
                    <a:pt x="1599" y="800"/>
                  </a:cubicBezTo>
                  <a:cubicBezTo>
                    <a:pt x="1599" y="343"/>
                    <a:pt x="1233" y="1"/>
                    <a:pt x="80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690625" y="3227550"/>
              <a:ext cx="172925" cy="2083400"/>
            </a:xfrm>
            <a:custGeom>
              <a:avLst/>
              <a:gdLst/>
              <a:ahLst/>
              <a:cxnLst/>
              <a:rect l="l" t="t" r="r" b="b"/>
              <a:pathLst>
                <a:path w="6917" h="83336" fill="none" extrusionOk="0">
                  <a:moveTo>
                    <a:pt x="6917" y="83335"/>
                  </a:moveTo>
                  <a:lnTo>
                    <a:pt x="0" y="76396"/>
                  </a:lnTo>
                  <a:lnTo>
                    <a:pt x="0" y="15841"/>
                  </a:lnTo>
                  <a:lnTo>
                    <a:pt x="4954" y="10865"/>
                  </a:lnTo>
                  <a:lnTo>
                    <a:pt x="4954" y="0"/>
                  </a:lnTo>
                </a:path>
              </a:pathLst>
            </a:custGeom>
            <a:solidFill>
              <a:schemeClr val="accent1"/>
            </a:solidFill>
            <a:ln w="13125" cap="flat" cmpd="sng">
              <a:solidFill>
                <a:schemeClr val="accent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794475" y="3208700"/>
              <a:ext cx="39975" cy="39975"/>
            </a:xfrm>
            <a:custGeom>
              <a:avLst/>
              <a:gdLst/>
              <a:ahLst/>
              <a:cxnLst/>
              <a:rect l="l" t="t" r="r" b="b"/>
              <a:pathLst>
                <a:path w="1599" h="1599" extrusionOk="0">
                  <a:moveTo>
                    <a:pt x="800" y="1"/>
                  </a:moveTo>
                  <a:cubicBezTo>
                    <a:pt x="366" y="1"/>
                    <a:pt x="1" y="343"/>
                    <a:pt x="1" y="800"/>
                  </a:cubicBezTo>
                  <a:cubicBezTo>
                    <a:pt x="1" y="1234"/>
                    <a:pt x="366" y="1599"/>
                    <a:pt x="800" y="1599"/>
                  </a:cubicBezTo>
                  <a:cubicBezTo>
                    <a:pt x="1256" y="1599"/>
                    <a:pt x="1598" y="1234"/>
                    <a:pt x="1598" y="800"/>
                  </a:cubicBezTo>
                  <a:cubicBezTo>
                    <a:pt x="1598" y="343"/>
                    <a:pt x="1256" y="1"/>
                    <a:pt x="8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776800" y="3899750"/>
              <a:ext cx="25" cy="1084800"/>
            </a:xfrm>
            <a:custGeom>
              <a:avLst/>
              <a:gdLst/>
              <a:ahLst/>
              <a:cxnLst/>
              <a:rect l="l" t="t" r="r" b="b"/>
              <a:pathLst>
                <a:path w="1" h="43392" fill="none" extrusionOk="0">
                  <a:moveTo>
                    <a:pt x="0" y="43391"/>
                  </a:moveTo>
                  <a:lnTo>
                    <a:pt x="0" y="0"/>
                  </a:lnTo>
                </a:path>
              </a:pathLst>
            </a:custGeom>
            <a:solidFill>
              <a:schemeClr val="accent2"/>
            </a:solidFill>
            <a:ln w="13125" cap="flat" cmpd="sng">
              <a:solidFill>
                <a:schemeClr val="accent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756825" y="4963400"/>
              <a:ext cx="40525" cy="39975"/>
            </a:xfrm>
            <a:custGeom>
              <a:avLst/>
              <a:gdLst/>
              <a:ahLst/>
              <a:cxnLst/>
              <a:rect l="l" t="t" r="r" b="b"/>
              <a:pathLst>
                <a:path w="1621" h="1599" extrusionOk="0">
                  <a:moveTo>
                    <a:pt x="799" y="1"/>
                  </a:moveTo>
                  <a:cubicBezTo>
                    <a:pt x="365" y="1"/>
                    <a:pt x="0" y="366"/>
                    <a:pt x="0" y="800"/>
                  </a:cubicBezTo>
                  <a:cubicBezTo>
                    <a:pt x="0" y="1233"/>
                    <a:pt x="365" y="1598"/>
                    <a:pt x="799" y="1598"/>
                  </a:cubicBezTo>
                  <a:cubicBezTo>
                    <a:pt x="1256" y="1598"/>
                    <a:pt x="1621" y="1233"/>
                    <a:pt x="1621" y="800"/>
                  </a:cubicBezTo>
                  <a:cubicBezTo>
                    <a:pt x="1621" y="366"/>
                    <a:pt x="1256" y="1"/>
                    <a:pt x="79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756825" y="3880925"/>
              <a:ext cx="40525" cy="39950"/>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8"/>
        <p:cNvGrpSpPr/>
        <p:nvPr/>
      </p:nvGrpSpPr>
      <p:grpSpPr>
        <a:xfrm>
          <a:off x="0" y="0"/>
          <a:ext cx="0" cy="0"/>
          <a:chOff x="0" y="0"/>
          <a:chExt cx="0" cy="0"/>
        </a:xfrm>
      </p:grpSpPr>
      <p:grpSp>
        <p:nvGrpSpPr>
          <p:cNvPr id="769" name="Google Shape;769;p35"/>
          <p:cNvGrpSpPr/>
          <p:nvPr/>
        </p:nvGrpSpPr>
        <p:grpSpPr>
          <a:xfrm>
            <a:off x="5266248" y="4568869"/>
            <a:ext cx="3157758" cy="296582"/>
            <a:chOff x="5266248" y="4230494"/>
            <a:chExt cx="3157758" cy="296582"/>
          </a:xfrm>
        </p:grpSpPr>
        <p:sp>
          <p:nvSpPr>
            <p:cNvPr id="770" name="Google Shape;770;p35"/>
            <p:cNvSpPr/>
            <p:nvPr/>
          </p:nvSpPr>
          <p:spPr>
            <a:xfrm>
              <a:off x="5266248"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5459599"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5649735" y="4230494"/>
              <a:ext cx="103232" cy="296582"/>
            </a:xfrm>
            <a:custGeom>
              <a:avLst/>
              <a:gdLst/>
              <a:ahLst/>
              <a:cxnLst/>
              <a:rect l="l" t="t" r="r" b="b"/>
              <a:pathLst>
                <a:path w="803" h="2307" extrusionOk="0">
                  <a:moveTo>
                    <a:pt x="0" y="0"/>
                  </a:moveTo>
                  <a:lnTo>
                    <a:pt x="0" y="2306"/>
                  </a:lnTo>
                  <a:lnTo>
                    <a:pt x="802" y="2306"/>
                  </a:lnTo>
                  <a:lnTo>
                    <a:pt x="8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5839743"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6029880" y="4230494"/>
              <a:ext cx="103232" cy="296582"/>
            </a:xfrm>
            <a:custGeom>
              <a:avLst/>
              <a:gdLst/>
              <a:ahLst/>
              <a:cxnLst/>
              <a:rect l="l" t="t" r="r" b="b"/>
              <a:pathLst>
                <a:path w="803" h="2307" extrusionOk="0">
                  <a:moveTo>
                    <a:pt x="1" y="0"/>
                  </a:moveTo>
                  <a:lnTo>
                    <a:pt x="1" y="2306"/>
                  </a:lnTo>
                  <a:lnTo>
                    <a:pt x="803" y="2306"/>
                  </a:ln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6220016" y="4230494"/>
              <a:ext cx="106446" cy="296582"/>
            </a:xfrm>
            <a:custGeom>
              <a:avLst/>
              <a:gdLst/>
              <a:ahLst/>
              <a:cxnLst/>
              <a:rect l="l" t="t" r="r" b="b"/>
              <a:pathLst>
                <a:path w="828" h="2307" extrusionOk="0">
                  <a:moveTo>
                    <a:pt x="0" y="0"/>
                  </a:moveTo>
                  <a:lnTo>
                    <a:pt x="0" y="2306"/>
                  </a:lnTo>
                  <a:lnTo>
                    <a:pt x="827" y="2306"/>
                  </a:lnTo>
                  <a:lnTo>
                    <a:pt x="8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6413238"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6603375"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6793511"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698364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7176870"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7367006"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a:off x="7557143"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a:off x="774715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7940501" y="4230494"/>
              <a:ext cx="103232" cy="296582"/>
            </a:xfrm>
            <a:custGeom>
              <a:avLst/>
              <a:gdLst/>
              <a:ahLst/>
              <a:cxnLst/>
              <a:rect l="l" t="t" r="r" b="b"/>
              <a:pathLst>
                <a:path w="803" h="2307" extrusionOk="0">
                  <a:moveTo>
                    <a:pt x="1" y="0"/>
                  </a:moveTo>
                  <a:lnTo>
                    <a:pt x="1" y="2306"/>
                  </a:lnTo>
                  <a:lnTo>
                    <a:pt x="803" y="2306"/>
                  </a:lnTo>
                  <a:lnTo>
                    <a:pt x="803"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8130638"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8320774" y="4230494"/>
              <a:ext cx="103232" cy="296582"/>
            </a:xfrm>
            <a:custGeom>
              <a:avLst/>
              <a:gdLst/>
              <a:ahLst/>
              <a:cxnLst/>
              <a:rect l="l" t="t" r="r" b="b"/>
              <a:pathLst>
                <a:path w="803" h="2307" extrusionOk="0">
                  <a:moveTo>
                    <a:pt x="0" y="0"/>
                  </a:moveTo>
                  <a:lnTo>
                    <a:pt x="0" y="2306"/>
                  </a:lnTo>
                  <a:lnTo>
                    <a:pt x="802" y="2306"/>
                  </a:lnTo>
                  <a:lnTo>
                    <a:pt x="802" y="0"/>
                  </a:lnTo>
                  <a:close/>
                </a:path>
              </a:pathLst>
            </a:cu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35"/>
          <p:cNvGrpSpPr/>
          <p:nvPr/>
        </p:nvGrpSpPr>
        <p:grpSpPr>
          <a:xfrm>
            <a:off x="-364925" y="-1720950"/>
            <a:ext cx="9644000" cy="3383025"/>
            <a:chOff x="-364925" y="-1720950"/>
            <a:chExt cx="9644000" cy="3383025"/>
          </a:xfrm>
        </p:grpSpPr>
        <p:grpSp>
          <p:nvGrpSpPr>
            <p:cNvPr id="788" name="Google Shape;788;p35"/>
            <p:cNvGrpSpPr/>
            <p:nvPr/>
          </p:nvGrpSpPr>
          <p:grpSpPr>
            <a:xfrm flipH="1">
              <a:off x="-364925" y="-1720950"/>
              <a:ext cx="7767703" cy="3383025"/>
              <a:chOff x="24125" y="294775"/>
              <a:chExt cx="7767703" cy="3383025"/>
            </a:xfrm>
          </p:grpSpPr>
          <p:sp>
            <p:nvSpPr>
              <p:cNvPr id="789" name="Google Shape;789;p35"/>
              <p:cNvSpPr/>
              <p:nvPr/>
            </p:nvSpPr>
            <p:spPr>
              <a:xfrm>
                <a:off x="1686375" y="607200"/>
                <a:ext cx="142125" cy="129550"/>
              </a:xfrm>
              <a:custGeom>
                <a:avLst/>
                <a:gdLst/>
                <a:ahLst/>
                <a:cxnLst/>
                <a:rect l="l" t="t" r="r" b="b"/>
                <a:pathLst>
                  <a:path w="5685" h="5182" extrusionOk="0">
                    <a:moveTo>
                      <a:pt x="2834" y="1"/>
                    </a:moveTo>
                    <a:cubicBezTo>
                      <a:pt x="2169" y="1"/>
                      <a:pt x="1507" y="252"/>
                      <a:pt x="1005" y="754"/>
                    </a:cubicBezTo>
                    <a:cubicBezTo>
                      <a:pt x="1" y="1781"/>
                      <a:pt x="1" y="3402"/>
                      <a:pt x="1005" y="4429"/>
                    </a:cubicBezTo>
                    <a:cubicBezTo>
                      <a:pt x="1507" y="4931"/>
                      <a:pt x="2169" y="5182"/>
                      <a:pt x="2834" y="5182"/>
                    </a:cubicBezTo>
                    <a:cubicBezTo>
                      <a:pt x="3499" y="5182"/>
                      <a:pt x="4166" y="4931"/>
                      <a:pt x="4680" y="4429"/>
                    </a:cubicBezTo>
                    <a:cubicBezTo>
                      <a:pt x="5684" y="3402"/>
                      <a:pt x="5684" y="1781"/>
                      <a:pt x="4680" y="754"/>
                    </a:cubicBezTo>
                    <a:cubicBezTo>
                      <a:pt x="4166" y="252"/>
                      <a:pt x="3499" y="1"/>
                      <a:pt x="2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66098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6721650" y="3191600"/>
                <a:ext cx="149525" cy="93025"/>
              </a:xfrm>
              <a:custGeom>
                <a:avLst/>
                <a:gdLst/>
                <a:ahLst/>
                <a:cxnLst/>
                <a:rect l="l" t="t" r="r" b="b"/>
                <a:pathLst>
                  <a:path w="5981" h="3721" extrusionOk="0">
                    <a:moveTo>
                      <a:pt x="0" y="0"/>
                    </a:moveTo>
                    <a:lnTo>
                      <a:pt x="3584" y="3721"/>
                    </a:lnTo>
                    <a:lnTo>
                      <a:pt x="5980"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68340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6945900" y="3191600"/>
                <a:ext cx="148950" cy="93025"/>
              </a:xfrm>
              <a:custGeom>
                <a:avLst/>
                <a:gdLst/>
                <a:ahLst/>
                <a:cxnLst/>
                <a:rect l="l" t="t" r="r" b="b"/>
                <a:pathLst>
                  <a:path w="5958" h="3721" extrusionOk="0">
                    <a:moveTo>
                      <a:pt x="0" y="0"/>
                    </a:moveTo>
                    <a:lnTo>
                      <a:pt x="3584" y="3721"/>
                    </a:lnTo>
                    <a:lnTo>
                      <a:pt x="5958"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7057750" y="3191600"/>
                <a:ext cx="149525" cy="93025"/>
              </a:xfrm>
              <a:custGeom>
                <a:avLst/>
                <a:gdLst/>
                <a:ahLst/>
                <a:cxnLst/>
                <a:rect l="l" t="t" r="r" b="b"/>
                <a:pathLst>
                  <a:path w="5981" h="3721" extrusionOk="0">
                    <a:moveTo>
                      <a:pt x="0" y="0"/>
                    </a:moveTo>
                    <a:lnTo>
                      <a:pt x="3607" y="3721"/>
                    </a:lnTo>
                    <a:lnTo>
                      <a:pt x="5980" y="3721"/>
                    </a:lnTo>
                    <a:lnTo>
                      <a:pt x="23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7170150" y="3191600"/>
                <a:ext cx="148975" cy="93025"/>
              </a:xfrm>
              <a:custGeom>
                <a:avLst/>
                <a:gdLst/>
                <a:ahLst/>
                <a:cxnLst/>
                <a:rect l="l" t="t" r="r" b="b"/>
                <a:pathLst>
                  <a:path w="5959" h="3721" extrusionOk="0">
                    <a:moveTo>
                      <a:pt x="1" y="0"/>
                    </a:moveTo>
                    <a:lnTo>
                      <a:pt x="3584" y="3721"/>
                    </a:lnTo>
                    <a:lnTo>
                      <a:pt x="5958" y="3721"/>
                    </a:lnTo>
                    <a:lnTo>
                      <a:pt x="2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7282000" y="3191600"/>
                <a:ext cx="149525" cy="93025"/>
              </a:xfrm>
              <a:custGeom>
                <a:avLst/>
                <a:gdLst/>
                <a:ahLst/>
                <a:cxnLst/>
                <a:rect l="l" t="t" r="r" b="b"/>
                <a:pathLst>
                  <a:path w="5981" h="3721" extrusionOk="0">
                    <a:moveTo>
                      <a:pt x="1" y="0"/>
                    </a:moveTo>
                    <a:lnTo>
                      <a:pt x="3584" y="3721"/>
                    </a:lnTo>
                    <a:lnTo>
                      <a:pt x="5981" y="3721"/>
                    </a:lnTo>
                    <a:lnTo>
                      <a:pt x="23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2406525" y="1218350"/>
                <a:ext cx="5385303" cy="1110475"/>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987925" y="355975"/>
                <a:ext cx="6210225" cy="1468400"/>
              </a:xfrm>
              <a:custGeom>
                <a:avLst/>
                <a:gdLst/>
                <a:ahLst/>
                <a:cxnLst/>
                <a:rect l="l" t="t" r="r" b="b"/>
                <a:pathLst>
                  <a:path w="248409" h="58736" extrusionOk="0">
                    <a:moveTo>
                      <a:pt x="248203" y="1"/>
                    </a:moveTo>
                    <a:cubicBezTo>
                      <a:pt x="248151" y="1"/>
                      <a:pt x="248100" y="18"/>
                      <a:pt x="248066" y="52"/>
                    </a:cubicBezTo>
                    <a:lnTo>
                      <a:pt x="196663" y="51455"/>
                    </a:lnTo>
                    <a:lnTo>
                      <a:pt x="175778" y="51455"/>
                    </a:lnTo>
                    <a:lnTo>
                      <a:pt x="155760" y="31460"/>
                    </a:lnTo>
                    <a:lnTo>
                      <a:pt x="121112" y="31460"/>
                    </a:lnTo>
                    <a:lnTo>
                      <a:pt x="94200" y="58371"/>
                    </a:lnTo>
                    <a:lnTo>
                      <a:pt x="183" y="58371"/>
                    </a:lnTo>
                    <a:cubicBezTo>
                      <a:pt x="92" y="58371"/>
                      <a:pt x="0" y="58439"/>
                      <a:pt x="0" y="58553"/>
                    </a:cubicBezTo>
                    <a:cubicBezTo>
                      <a:pt x="0" y="58645"/>
                      <a:pt x="92" y="58736"/>
                      <a:pt x="183" y="58736"/>
                    </a:cubicBezTo>
                    <a:lnTo>
                      <a:pt x="94360" y="58736"/>
                    </a:lnTo>
                    <a:lnTo>
                      <a:pt x="121248" y="31848"/>
                    </a:lnTo>
                    <a:lnTo>
                      <a:pt x="155623" y="31848"/>
                    </a:lnTo>
                    <a:lnTo>
                      <a:pt x="175618" y="51843"/>
                    </a:lnTo>
                    <a:lnTo>
                      <a:pt x="196823" y="51843"/>
                    </a:lnTo>
                    <a:lnTo>
                      <a:pt x="248340" y="326"/>
                    </a:lnTo>
                    <a:cubicBezTo>
                      <a:pt x="248408" y="235"/>
                      <a:pt x="248408" y="121"/>
                      <a:pt x="248340" y="52"/>
                    </a:cubicBezTo>
                    <a:cubicBezTo>
                      <a:pt x="248306" y="18"/>
                      <a:pt x="248254" y="1"/>
                      <a:pt x="248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1265250" y="1389550"/>
                <a:ext cx="6299250" cy="1955000"/>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1631600" y="1974425"/>
                <a:ext cx="6160000" cy="1095650"/>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1978550" y="331575"/>
                <a:ext cx="4691750" cy="1289675"/>
              </a:xfrm>
              <a:custGeom>
                <a:avLst/>
                <a:gdLst/>
                <a:ahLst/>
                <a:cxnLst/>
                <a:rect l="l" t="t" r="r" b="b"/>
                <a:pathLst>
                  <a:path w="187670" h="51587" extrusionOk="0">
                    <a:moveTo>
                      <a:pt x="187453" y="1"/>
                    </a:moveTo>
                    <a:cubicBezTo>
                      <a:pt x="187407" y="1"/>
                      <a:pt x="187362" y="24"/>
                      <a:pt x="187327" y="69"/>
                    </a:cubicBezTo>
                    <a:lnTo>
                      <a:pt x="143594" y="43780"/>
                    </a:lnTo>
                    <a:lnTo>
                      <a:pt x="103992" y="43780"/>
                    </a:lnTo>
                    <a:lnTo>
                      <a:pt x="87444" y="27232"/>
                    </a:lnTo>
                    <a:lnTo>
                      <a:pt x="46838" y="27232"/>
                    </a:lnTo>
                    <a:lnTo>
                      <a:pt x="22871" y="51198"/>
                    </a:lnTo>
                    <a:lnTo>
                      <a:pt x="183" y="51198"/>
                    </a:lnTo>
                    <a:cubicBezTo>
                      <a:pt x="91" y="51198"/>
                      <a:pt x="0" y="51289"/>
                      <a:pt x="0" y="51403"/>
                    </a:cubicBezTo>
                    <a:cubicBezTo>
                      <a:pt x="0" y="51495"/>
                      <a:pt x="91" y="51586"/>
                      <a:pt x="183" y="51586"/>
                    </a:cubicBezTo>
                    <a:lnTo>
                      <a:pt x="23031" y="51586"/>
                    </a:lnTo>
                    <a:lnTo>
                      <a:pt x="46997" y="27620"/>
                    </a:lnTo>
                    <a:lnTo>
                      <a:pt x="87284" y="27620"/>
                    </a:lnTo>
                    <a:lnTo>
                      <a:pt x="103833" y="44168"/>
                    </a:lnTo>
                    <a:lnTo>
                      <a:pt x="143754" y="44168"/>
                    </a:lnTo>
                    <a:lnTo>
                      <a:pt x="187579" y="321"/>
                    </a:lnTo>
                    <a:cubicBezTo>
                      <a:pt x="187670" y="252"/>
                      <a:pt x="187670" y="138"/>
                      <a:pt x="187579" y="69"/>
                    </a:cubicBezTo>
                    <a:cubicBezTo>
                      <a:pt x="187544" y="24"/>
                      <a:pt x="187499" y="1"/>
                      <a:pt x="1874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937150" y="2104550"/>
                <a:ext cx="6622775" cy="1510475"/>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1664700" y="294775"/>
                <a:ext cx="3135650" cy="766675"/>
              </a:xfrm>
              <a:custGeom>
                <a:avLst/>
                <a:gdLst/>
                <a:ahLst/>
                <a:cxnLst/>
                <a:rect l="l" t="t" r="r" b="b"/>
                <a:pathLst>
                  <a:path w="125426" h="30667" extrusionOk="0">
                    <a:moveTo>
                      <a:pt x="125014" y="1"/>
                    </a:moveTo>
                    <a:cubicBezTo>
                      <a:pt x="124917" y="1"/>
                      <a:pt x="124820" y="35"/>
                      <a:pt x="124741" y="103"/>
                    </a:cubicBezTo>
                    <a:lnTo>
                      <a:pt x="111936" y="12931"/>
                    </a:lnTo>
                    <a:lnTo>
                      <a:pt x="47020" y="12931"/>
                    </a:lnTo>
                    <a:lnTo>
                      <a:pt x="30016" y="29913"/>
                    </a:lnTo>
                    <a:lnTo>
                      <a:pt x="388" y="29913"/>
                    </a:lnTo>
                    <a:cubicBezTo>
                      <a:pt x="160" y="29913"/>
                      <a:pt x="0" y="30073"/>
                      <a:pt x="0" y="30301"/>
                    </a:cubicBezTo>
                    <a:cubicBezTo>
                      <a:pt x="0" y="30507"/>
                      <a:pt x="160" y="30666"/>
                      <a:pt x="388" y="30666"/>
                    </a:cubicBezTo>
                    <a:lnTo>
                      <a:pt x="30335" y="30666"/>
                    </a:lnTo>
                    <a:lnTo>
                      <a:pt x="47340" y="13685"/>
                    </a:lnTo>
                    <a:lnTo>
                      <a:pt x="112255" y="13685"/>
                    </a:lnTo>
                    <a:lnTo>
                      <a:pt x="125288" y="651"/>
                    </a:lnTo>
                    <a:cubicBezTo>
                      <a:pt x="125425" y="514"/>
                      <a:pt x="125425" y="263"/>
                      <a:pt x="125288" y="103"/>
                    </a:cubicBezTo>
                    <a:cubicBezTo>
                      <a:pt x="125208" y="35"/>
                      <a:pt x="125111" y="1"/>
                      <a:pt x="125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100600" y="2193550"/>
                <a:ext cx="3410675" cy="530725"/>
              </a:xfrm>
              <a:custGeom>
                <a:avLst/>
                <a:gdLst/>
                <a:ahLst/>
                <a:cxnLst/>
                <a:rect l="l" t="t" r="r" b="b"/>
                <a:pathLst>
                  <a:path w="136427" h="21229" extrusionOk="0">
                    <a:moveTo>
                      <a:pt x="20748" y="1"/>
                    </a:moveTo>
                    <a:lnTo>
                      <a:pt x="160" y="20589"/>
                    </a:lnTo>
                    <a:cubicBezTo>
                      <a:pt x="0" y="20726"/>
                      <a:pt x="0" y="20977"/>
                      <a:pt x="160" y="21114"/>
                    </a:cubicBezTo>
                    <a:cubicBezTo>
                      <a:pt x="228" y="21205"/>
                      <a:pt x="342" y="21228"/>
                      <a:pt x="434" y="21228"/>
                    </a:cubicBezTo>
                    <a:cubicBezTo>
                      <a:pt x="525" y="21228"/>
                      <a:pt x="616" y="21205"/>
                      <a:pt x="708" y="21114"/>
                    </a:cubicBezTo>
                    <a:lnTo>
                      <a:pt x="21045" y="777"/>
                    </a:lnTo>
                    <a:lnTo>
                      <a:pt x="85390" y="777"/>
                    </a:lnTo>
                    <a:lnTo>
                      <a:pt x="103307" y="18672"/>
                    </a:lnTo>
                    <a:lnTo>
                      <a:pt x="136039" y="18672"/>
                    </a:lnTo>
                    <a:cubicBezTo>
                      <a:pt x="136267" y="18672"/>
                      <a:pt x="136427" y="18512"/>
                      <a:pt x="136427" y="18307"/>
                    </a:cubicBezTo>
                    <a:cubicBezTo>
                      <a:pt x="136427" y="18078"/>
                      <a:pt x="136267" y="17919"/>
                      <a:pt x="136039" y="17919"/>
                    </a:cubicBezTo>
                    <a:lnTo>
                      <a:pt x="103627" y="17919"/>
                    </a:lnTo>
                    <a:lnTo>
                      <a:pt x="857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106300" y="832600"/>
                <a:ext cx="2024625" cy="395475"/>
              </a:xfrm>
              <a:custGeom>
                <a:avLst/>
                <a:gdLst/>
                <a:ahLst/>
                <a:cxnLst/>
                <a:rect l="l" t="t" r="r" b="b"/>
                <a:pathLst>
                  <a:path w="80985" h="15819" extrusionOk="0">
                    <a:moveTo>
                      <a:pt x="206" y="1"/>
                    </a:moveTo>
                    <a:cubicBezTo>
                      <a:pt x="92" y="1"/>
                      <a:pt x="0" y="92"/>
                      <a:pt x="0" y="183"/>
                    </a:cubicBezTo>
                    <a:cubicBezTo>
                      <a:pt x="0" y="297"/>
                      <a:pt x="92" y="389"/>
                      <a:pt x="206" y="389"/>
                    </a:cubicBezTo>
                    <a:lnTo>
                      <a:pt x="37297" y="389"/>
                    </a:lnTo>
                    <a:lnTo>
                      <a:pt x="52750" y="15818"/>
                    </a:lnTo>
                    <a:lnTo>
                      <a:pt x="80779" y="15818"/>
                    </a:lnTo>
                    <a:cubicBezTo>
                      <a:pt x="80893" y="15818"/>
                      <a:pt x="80985" y="15727"/>
                      <a:pt x="80985" y="15636"/>
                    </a:cubicBezTo>
                    <a:cubicBezTo>
                      <a:pt x="80985" y="15522"/>
                      <a:pt x="80893" y="15430"/>
                      <a:pt x="80779" y="15430"/>
                    </a:cubicBezTo>
                    <a:lnTo>
                      <a:pt x="52909" y="15430"/>
                    </a:lnTo>
                    <a:lnTo>
                      <a:pt x="374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24125" y="1108225"/>
                <a:ext cx="1654850" cy="513025"/>
              </a:xfrm>
              <a:custGeom>
                <a:avLst/>
                <a:gdLst/>
                <a:ahLst/>
                <a:cxnLst/>
                <a:rect l="l" t="t" r="r" b="b"/>
                <a:pathLst>
                  <a:path w="66194" h="20521" extrusionOk="0">
                    <a:moveTo>
                      <a:pt x="183" y="0"/>
                    </a:moveTo>
                    <a:cubicBezTo>
                      <a:pt x="92" y="0"/>
                      <a:pt x="1" y="91"/>
                      <a:pt x="1" y="206"/>
                    </a:cubicBezTo>
                    <a:cubicBezTo>
                      <a:pt x="1" y="297"/>
                      <a:pt x="92" y="388"/>
                      <a:pt x="183" y="388"/>
                    </a:cubicBezTo>
                    <a:lnTo>
                      <a:pt x="25245" y="388"/>
                    </a:lnTo>
                    <a:lnTo>
                      <a:pt x="45377" y="20520"/>
                    </a:lnTo>
                    <a:lnTo>
                      <a:pt x="66011" y="20520"/>
                    </a:lnTo>
                    <a:cubicBezTo>
                      <a:pt x="66103" y="20520"/>
                      <a:pt x="66194" y="20429"/>
                      <a:pt x="66194" y="20337"/>
                    </a:cubicBezTo>
                    <a:cubicBezTo>
                      <a:pt x="66194" y="20223"/>
                      <a:pt x="66103" y="20132"/>
                      <a:pt x="66011" y="20132"/>
                    </a:cubicBezTo>
                    <a:lnTo>
                      <a:pt x="45537" y="20132"/>
                    </a:lnTo>
                    <a:lnTo>
                      <a:pt x="25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24125" y="1371850"/>
                <a:ext cx="979225" cy="451975"/>
              </a:xfrm>
              <a:custGeom>
                <a:avLst/>
                <a:gdLst/>
                <a:ahLst/>
                <a:cxnLst/>
                <a:rect l="l" t="t" r="r" b="b"/>
                <a:pathLst>
                  <a:path w="39169" h="18079" extrusionOk="0">
                    <a:moveTo>
                      <a:pt x="183" y="0"/>
                    </a:moveTo>
                    <a:cubicBezTo>
                      <a:pt x="92" y="0"/>
                      <a:pt x="1" y="92"/>
                      <a:pt x="1" y="206"/>
                    </a:cubicBezTo>
                    <a:cubicBezTo>
                      <a:pt x="1" y="297"/>
                      <a:pt x="92" y="388"/>
                      <a:pt x="183" y="388"/>
                    </a:cubicBezTo>
                    <a:lnTo>
                      <a:pt x="21182" y="388"/>
                    </a:lnTo>
                    <a:lnTo>
                      <a:pt x="38826" y="18010"/>
                    </a:lnTo>
                    <a:cubicBezTo>
                      <a:pt x="38849" y="18055"/>
                      <a:pt x="38895" y="18078"/>
                      <a:pt x="38940" y="18078"/>
                    </a:cubicBezTo>
                    <a:cubicBezTo>
                      <a:pt x="39009" y="18078"/>
                      <a:pt x="39055" y="18055"/>
                      <a:pt x="39077" y="18010"/>
                    </a:cubicBezTo>
                    <a:cubicBezTo>
                      <a:pt x="39169" y="17941"/>
                      <a:pt x="39169" y="17827"/>
                      <a:pt x="39077" y="17736"/>
                    </a:cubicBezTo>
                    <a:lnTo>
                      <a:pt x="21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5585500" y="1408375"/>
                <a:ext cx="1529900" cy="580350"/>
              </a:xfrm>
              <a:custGeom>
                <a:avLst/>
                <a:gdLst/>
                <a:ahLst/>
                <a:cxnLst/>
                <a:rect l="l" t="t" r="r" b="b"/>
                <a:pathLst>
                  <a:path w="61196" h="23214" extrusionOk="0">
                    <a:moveTo>
                      <a:pt x="49121" y="0"/>
                    </a:moveTo>
                    <a:lnTo>
                      <a:pt x="26661" y="22460"/>
                    </a:lnTo>
                    <a:lnTo>
                      <a:pt x="389" y="22460"/>
                    </a:lnTo>
                    <a:cubicBezTo>
                      <a:pt x="161" y="22460"/>
                      <a:pt x="1" y="22620"/>
                      <a:pt x="1" y="22848"/>
                    </a:cubicBezTo>
                    <a:cubicBezTo>
                      <a:pt x="1" y="23054"/>
                      <a:pt x="161" y="23214"/>
                      <a:pt x="389" y="23214"/>
                    </a:cubicBezTo>
                    <a:lnTo>
                      <a:pt x="26980" y="23214"/>
                    </a:lnTo>
                    <a:lnTo>
                      <a:pt x="49441" y="776"/>
                    </a:lnTo>
                    <a:lnTo>
                      <a:pt x="60808" y="776"/>
                    </a:lnTo>
                    <a:cubicBezTo>
                      <a:pt x="61013" y="776"/>
                      <a:pt x="61196" y="594"/>
                      <a:pt x="61196" y="388"/>
                    </a:cubicBezTo>
                    <a:cubicBezTo>
                      <a:pt x="61196" y="183"/>
                      <a:pt x="61013" y="0"/>
                      <a:pt x="60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5953000" y="3543100"/>
                <a:ext cx="134700" cy="134700"/>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5976400" y="3566500"/>
                <a:ext cx="87900" cy="8732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5421175" y="2256325"/>
                <a:ext cx="134700" cy="134700"/>
              </a:xfrm>
              <a:custGeom>
                <a:avLst/>
                <a:gdLst/>
                <a:ahLst/>
                <a:cxnLst/>
                <a:rect l="l" t="t" r="r" b="b"/>
                <a:pathLst>
                  <a:path w="5388" h="5388" extrusionOk="0">
                    <a:moveTo>
                      <a:pt x="2694" y="389"/>
                    </a:moveTo>
                    <a:cubicBezTo>
                      <a:pt x="3972" y="389"/>
                      <a:pt x="4999" y="1416"/>
                      <a:pt x="4999" y="2694"/>
                    </a:cubicBezTo>
                    <a:cubicBezTo>
                      <a:pt x="4999" y="3972"/>
                      <a:pt x="3972" y="5022"/>
                      <a:pt x="2694" y="5022"/>
                    </a:cubicBezTo>
                    <a:cubicBezTo>
                      <a:pt x="1415" y="5022"/>
                      <a:pt x="365" y="3972"/>
                      <a:pt x="365" y="2694"/>
                    </a:cubicBezTo>
                    <a:cubicBezTo>
                      <a:pt x="365" y="1416"/>
                      <a:pt x="1415" y="389"/>
                      <a:pt x="2694" y="389"/>
                    </a:cubicBezTo>
                    <a:close/>
                    <a:moveTo>
                      <a:pt x="2694" y="1"/>
                    </a:moveTo>
                    <a:cubicBezTo>
                      <a:pt x="1210" y="1"/>
                      <a:pt x="0" y="1210"/>
                      <a:pt x="0" y="2694"/>
                    </a:cubicBezTo>
                    <a:cubicBezTo>
                      <a:pt x="0" y="4178"/>
                      <a:pt x="1210" y="5387"/>
                      <a:pt x="2694" y="5387"/>
                    </a:cubicBezTo>
                    <a:cubicBezTo>
                      <a:pt x="4177" y="5387"/>
                      <a:pt x="5387" y="4178"/>
                      <a:pt x="5387" y="2694"/>
                    </a:cubicBezTo>
                    <a:cubicBezTo>
                      <a:pt x="5387" y="1210"/>
                      <a:pt x="4177"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5444575" y="2279725"/>
                <a:ext cx="87900" cy="87900"/>
              </a:xfrm>
              <a:custGeom>
                <a:avLst/>
                <a:gdLst/>
                <a:ahLst/>
                <a:cxnLst/>
                <a:rect l="l" t="t" r="r" b="b"/>
                <a:pathLst>
                  <a:path w="3516" h="3516" extrusionOk="0">
                    <a:moveTo>
                      <a:pt x="1758" y="0"/>
                    </a:moveTo>
                    <a:cubicBezTo>
                      <a:pt x="776" y="0"/>
                      <a:pt x="0" y="799"/>
                      <a:pt x="0" y="1758"/>
                    </a:cubicBezTo>
                    <a:cubicBezTo>
                      <a:pt x="0" y="2739"/>
                      <a:pt x="776" y="3516"/>
                      <a:pt x="1758" y="3516"/>
                    </a:cubicBezTo>
                    <a:cubicBezTo>
                      <a:pt x="2716" y="3516"/>
                      <a:pt x="3515" y="2739"/>
                      <a:pt x="3515" y="1758"/>
                    </a:cubicBezTo>
                    <a:cubicBezTo>
                      <a:pt x="3515" y="799"/>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5459400" y="1912225"/>
                <a:ext cx="134700" cy="134700"/>
              </a:xfrm>
              <a:custGeom>
                <a:avLst/>
                <a:gdLst/>
                <a:ahLst/>
                <a:cxnLst/>
                <a:rect l="l" t="t" r="r" b="b"/>
                <a:pathLst>
                  <a:path w="5388" h="5388" extrusionOk="0">
                    <a:moveTo>
                      <a:pt x="2694" y="366"/>
                    </a:moveTo>
                    <a:cubicBezTo>
                      <a:pt x="3972" y="366"/>
                      <a:pt x="4999" y="1416"/>
                      <a:pt x="4999" y="2694"/>
                    </a:cubicBezTo>
                    <a:cubicBezTo>
                      <a:pt x="4999" y="3973"/>
                      <a:pt x="3972" y="5000"/>
                      <a:pt x="2694" y="5000"/>
                    </a:cubicBezTo>
                    <a:cubicBezTo>
                      <a:pt x="1416" y="5000"/>
                      <a:pt x="389" y="3973"/>
                      <a:pt x="389" y="2694"/>
                    </a:cubicBezTo>
                    <a:cubicBezTo>
                      <a:pt x="389" y="1416"/>
                      <a:pt x="1416" y="366"/>
                      <a:pt x="2694" y="366"/>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5482800" y="1935625"/>
                <a:ext cx="87900" cy="87900"/>
              </a:xfrm>
              <a:custGeom>
                <a:avLst/>
                <a:gdLst/>
                <a:ahLst/>
                <a:cxnLst/>
                <a:rect l="l" t="t" r="r" b="b"/>
                <a:pathLst>
                  <a:path w="3516" h="3516" extrusionOk="0">
                    <a:moveTo>
                      <a:pt x="1758" y="1"/>
                    </a:moveTo>
                    <a:cubicBezTo>
                      <a:pt x="799" y="1"/>
                      <a:pt x="0" y="777"/>
                      <a:pt x="0" y="1758"/>
                    </a:cubicBezTo>
                    <a:cubicBezTo>
                      <a:pt x="0" y="2717"/>
                      <a:pt x="799" y="3516"/>
                      <a:pt x="1758" y="3516"/>
                    </a:cubicBezTo>
                    <a:cubicBezTo>
                      <a:pt x="2739" y="3516"/>
                      <a:pt x="3515" y="2717"/>
                      <a:pt x="3515" y="1758"/>
                    </a:cubicBezTo>
                    <a:cubicBezTo>
                      <a:pt x="3515" y="777"/>
                      <a:pt x="2739"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4736975" y="1935625"/>
                <a:ext cx="87900" cy="87900"/>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7044625" y="2632950"/>
                <a:ext cx="87900" cy="8732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4222850" y="1085400"/>
                <a:ext cx="134675" cy="134675"/>
              </a:xfrm>
              <a:custGeom>
                <a:avLst/>
                <a:gdLst/>
                <a:ahLst/>
                <a:cxnLst/>
                <a:rect l="l" t="t" r="r" b="b"/>
                <a:pathLst>
                  <a:path w="5387" h="5387" extrusionOk="0">
                    <a:moveTo>
                      <a:pt x="2694" y="388"/>
                    </a:moveTo>
                    <a:cubicBezTo>
                      <a:pt x="3972" y="388"/>
                      <a:pt x="5022" y="1415"/>
                      <a:pt x="5022" y="2694"/>
                    </a:cubicBezTo>
                    <a:cubicBezTo>
                      <a:pt x="5022" y="3972"/>
                      <a:pt x="3972" y="4999"/>
                      <a:pt x="2694" y="4999"/>
                    </a:cubicBezTo>
                    <a:cubicBezTo>
                      <a:pt x="1415" y="4999"/>
                      <a:pt x="388" y="3972"/>
                      <a:pt x="388" y="2694"/>
                    </a:cubicBezTo>
                    <a:cubicBezTo>
                      <a:pt x="388" y="1415"/>
                      <a:pt x="1415" y="388"/>
                      <a:pt x="2694" y="388"/>
                    </a:cubicBezTo>
                    <a:close/>
                    <a:moveTo>
                      <a:pt x="2694" y="0"/>
                    </a:moveTo>
                    <a:cubicBezTo>
                      <a:pt x="1210" y="0"/>
                      <a:pt x="0" y="1210"/>
                      <a:pt x="0" y="2694"/>
                    </a:cubicBezTo>
                    <a:cubicBezTo>
                      <a:pt x="0" y="4177"/>
                      <a:pt x="1210" y="5387"/>
                      <a:pt x="2694" y="5387"/>
                    </a:cubicBezTo>
                    <a:cubicBezTo>
                      <a:pt x="4177" y="5387"/>
                      <a:pt x="5387" y="4177"/>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4246800" y="1108775"/>
                <a:ext cx="87350" cy="87925"/>
              </a:xfrm>
              <a:custGeom>
                <a:avLst/>
                <a:gdLst/>
                <a:ahLst/>
                <a:cxnLst/>
                <a:rect l="l" t="t" r="r" b="b"/>
                <a:pathLst>
                  <a:path w="3494" h="3517" extrusionOk="0">
                    <a:moveTo>
                      <a:pt x="1736" y="1"/>
                    </a:moveTo>
                    <a:cubicBezTo>
                      <a:pt x="777" y="1"/>
                      <a:pt x="1" y="800"/>
                      <a:pt x="1" y="1759"/>
                    </a:cubicBezTo>
                    <a:cubicBezTo>
                      <a:pt x="1" y="2717"/>
                      <a:pt x="777" y="3516"/>
                      <a:pt x="1736" y="3516"/>
                    </a:cubicBezTo>
                    <a:cubicBezTo>
                      <a:pt x="2717" y="3516"/>
                      <a:pt x="3493" y="2717"/>
                      <a:pt x="3493" y="1759"/>
                    </a:cubicBezTo>
                    <a:cubicBezTo>
                      <a:pt x="3493" y="800"/>
                      <a:pt x="271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3502700" y="2585000"/>
                <a:ext cx="134700" cy="134700"/>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3526100" y="2608400"/>
                <a:ext cx="87900" cy="87900"/>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2281550" y="1156150"/>
                <a:ext cx="134700" cy="134700"/>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2304950" y="1179550"/>
                <a:ext cx="87325" cy="87900"/>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577950" y="1004925"/>
                <a:ext cx="94750" cy="94750"/>
              </a:xfrm>
              <a:custGeom>
                <a:avLst/>
                <a:gdLst/>
                <a:ahLst/>
                <a:cxnLst/>
                <a:rect l="l" t="t" r="r" b="b"/>
                <a:pathLst>
                  <a:path w="3790" h="3790" extrusionOk="0">
                    <a:moveTo>
                      <a:pt x="1895" y="366"/>
                    </a:moveTo>
                    <a:cubicBezTo>
                      <a:pt x="2717" y="366"/>
                      <a:pt x="3402" y="1051"/>
                      <a:pt x="3402" y="1895"/>
                    </a:cubicBezTo>
                    <a:cubicBezTo>
                      <a:pt x="3402" y="2717"/>
                      <a:pt x="2717" y="3402"/>
                      <a:pt x="1895" y="3402"/>
                    </a:cubicBezTo>
                    <a:cubicBezTo>
                      <a:pt x="1051" y="3402"/>
                      <a:pt x="366" y="2717"/>
                      <a:pt x="366" y="1895"/>
                    </a:cubicBezTo>
                    <a:cubicBezTo>
                      <a:pt x="366" y="1051"/>
                      <a:pt x="1051" y="366"/>
                      <a:pt x="1895" y="366"/>
                    </a:cubicBezTo>
                    <a:close/>
                    <a:moveTo>
                      <a:pt x="1895" y="1"/>
                    </a:moveTo>
                    <a:cubicBezTo>
                      <a:pt x="845" y="1"/>
                      <a:pt x="1" y="845"/>
                      <a:pt x="1" y="1895"/>
                    </a:cubicBezTo>
                    <a:cubicBezTo>
                      <a:pt x="1" y="2922"/>
                      <a:pt x="845" y="3790"/>
                      <a:pt x="1895" y="3790"/>
                    </a:cubicBezTo>
                    <a:cubicBezTo>
                      <a:pt x="2922" y="3790"/>
                      <a:pt x="3790" y="2922"/>
                      <a:pt x="3790" y="1895"/>
                    </a:cubicBezTo>
                    <a:cubicBezTo>
                      <a:pt x="3790" y="845"/>
                      <a:pt x="2922" y="1"/>
                      <a:pt x="18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1595075" y="1022050"/>
                <a:ext cx="59950" cy="59950"/>
              </a:xfrm>
              <a:custGeom>
                <a:avLst/>
                <a:gdLst/>
                <a:ahLst/>
                <a:cxnLst/>
                <a:rect l="l" t="t" r="r" b="b"/>
                <a:pathLst>
                  <a:path w="2398" h="2398" extrusionOk="0">
                    <a:moveTo>
                      <a:pt x="1210" y="1"/>
                    </a:moveTo>
                    <a:cubicBezTo>
                      <a:pt x="548" y="1"/>
                      <a:pt x="1" y="548"/>
                      <a:pt x="1" y="1210"/>
                    </a:cubicBezTo>
                    <a:cubicBezTo>
                      <a:pt x="1" y="1872"/>
                      <a:pt x="548" y="2397"/>
                      <a:pt x="1210" y="2397"/>
                    </a:cubicBezTo>
                    <a:cubicBezTo>
                      <a:pt x="1872" y="2397"/>
                      <a:pt x="2397" y="1872"/>
                      <a:pt x="2397" y="1210"/>
                    </a:cubicBezTo>
                    <a:cubicBezTo>
                      <a:pt x="2397" y="548"/>
                      <a:pt x="1872"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2892125" y="11704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7004675" y="1366150"/>
                <a:ext cx="106150" cy="106150"/>
              </a:xfrm>
              <a:custGeom>
                <a:avLst/>
                <a:gdLst/>
                <a:ahLst/>
                <a:cxnLst/>
                <a:rect l="l" t="t" r="r" b="b"/>
                <a:pathLst>
                  <a:path w="4246" h="4246" extrusionOk="0">
                    <a:moveTo>
                      <a:pt x="2123" y="0"/>
                    </a:moveTo>
                    <a:cubicBezTo>
                      <a:pt x="936" y="0"/>
                      <a:pt x="0" y="959"/>
                      <a:pt x="0" y="2123"/>
                    </a:cubicBezTo>
                    <a:cubicBezTo>
                      <a:pt x="0" y="3310"/>
                      <a:pt x="936" y="4246"/>
                      <a:pt x="2123" y="4246"/>
                    </a:cubicBezTo>
                    <a:cubicBezTo>
                      <a:pt x="3287" y="4246"/>
                      <a:pt x="4246" y="3310"/>
                      <a:pt x="4246" y="2123"/>
                    </a:cubicBezTo>
                    <a:cubicBezTo>
                      <a:pt x="4246" y="959"/>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6446600" y="2270600"/>
                <a:ext cx="106150" cy="106150"/>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6258275" y="3300575"/>
                <a:ext cx="69650" cy="69650"/>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746100" y="3030675"/>
                <a:ext cx="69650" cy="69075"/>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5111875" y="1378700"/>
                <a:ext cx="106175" cy="106150"/>
              </a:xfrm>
              <a:custGeom>
                <a:avLst/>
                <a:gdLst/>
                <a:ahLst/>
                <a:cxnLst/>
                <a:rect l="l" t="t" r="r" b="b"/>
                <a:pathLst>
                  <a:path w="4247" h="4246" extrusionOk="0">
                    <a:moveTo>
                      <a:pt x="2124" y="0"/>
                    </a:moveTo>
                    <a:cubicBezTo>
                      <a:pt x="960" y="0"/>
                      <a:pt x="1" y="959"/>
                      <a:pt x="1" y="2123"/>
                    </a:cubicBezTo>
                    <a:cubicBezTo>
                      <a:pt x="1" y="3310"/>
                      <a:pt x="960" y="4246"/>
                      <a:pt x="2124" y="4246"/>
                    </a:cubicBezTo>
                    <a:cubicBezTo>
                      <a:pt x="3288" y="4246"/>
                      <a:pt x="4246" y="3310"/>
                      <a:pt x="4246" y="2123"/>
                    </a:cubicBezTo>
                    <a:cubicBezTo>
                      <a:pt x="4246" y="959"/>
                      <a:pt x="3288" y="0"/>
                      <a:pt x="2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5692225" y="1404950"/>
                <a:ext cx="75350" cy="74775"/>
              </a:xfrm>
              <a:custGeom>
                <a:avLst/>
                <a:gdLst/>
                <a:ahLst/>
                <a:cxnLst/>
                <a:rect l="l" t="t" r="r" b="b"/>
                <a:pathLst>
                  <a:path w="3014" h="2991" extrusionOk="0">
                    <a:moveTo>
                      <a:pt x="1507" y="0"/>
                    </a:moveTo>
                    <a:cubicBezTo>
                      <a:pt x="685" y="0"/>
                      <a:pt x="0" y="662"/>
                      <a:pt x="0" y="1507"/>
                    </a:cubicBezTo>
                    <a:cubicBezTo>
                      <a:pt x="0" y="2328"/>
                      <a:pt x="685" y="2990"/>
                      <a:pt x="1507" y="2990"/>
                    </a:cubicBezTo>
                    <a:cubicBezTo>
                      <a:pt x="2328" y="2990"/>
                      <a:pt x="3013" y="2328"/>
                      <a:pt x="3013" y="1507"/>
                    </a:cubicBezTo>
                    <a:cubicBezTo>
                      <a:pt x="3013"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5821750" y="1469425"/>
                <a:ext cx="79350" cy="79350"/>
              </a:xfrm>
              <a:custGeom>
                <a:avLst/>
                <a:gdLst/>
                <a:ahLst/>
                <a:cxnLst/>
                <a:rect l="l" t="t" r="r" b="b"/>
                <a:pathLst>
                  <a:path w="3174" h="3174" extrusionOk="0">
                    <a:moveTo>
                      <a:pt x="1598" y="1"/>
                    </a:moveTo>
                    <a:cubicBezTo>
                      <a:pt x="708" y="1"/>
                      <a:pt x="1" y="708"/>
                      <a:pt x="1" y="1575"/>
                    </a:cubicBezTo>
                    <a:cubicBezTo>
                      <a:pt x="1" y="2466"/>
                      <a:pt x="708" y="3173"/>
                      <a:pt x="1598" y="3173"/>
                    </a:cubicBezTo>
                    <a:cubicBezTo>
                      <a:pt x="2466" y="3173"/>
                      <a:pt x="3173" y="2466"/>
                      <a:pt x="3173" y="1575"/>
                    </a:cubicBezTo>
                    <a:cubicBezTo>
                      <a:pt x="3173" y="708"/>
                      <a:pt x="2466" y="1"/>
                      <a:pt x="1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3572900" y="2384150"/>
                <a:ext cx="139825" cy="139250"/>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5419450" y="2995300"/>
                <a:ext cx="139825" cy="139825"/>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3311550" y="1787275"/>
                <a:ext cx="65075" cy="65075"/>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3501550" y="1519075"/>
                <a:ext cx="143825" cy="144400"/>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3526675" y="1544750"/>
                <a:ext cx="93600" cy="93050"/>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1930050" y="1563575"/>
                <a:ext cx="106150" cy="106175"/>
              </a:xfrm>
              <a:custGeom>
                <a:avLst/>
                <a:gdLst/>
                <a:ahLst/>
                <a:cxnLst/>
                <a:rect l="l" t="t" r="r" b="b"/>
                <a:pathLst>
                  <a:path w="4246" h="4247" extrusionOk="0">
                    <a:moveTo>
                      <a:pt x="2123" y="1"/>
                    </a:moveTo>
                    <a:cubicBezTo>
                      <a:pt x="959" y="1"/>
                      <a:pt x="0" y="937"/>
                      <a:pt x="0" y="2123"/>
                    </a:cubicBezTo>
                    <a:cubicBezTo>
                      <a:pt x="0" y="3288"/>
                      <a:pt x="959" y="4246"/>
                      <a:pt x="2123" y="4246"/>
                    </a:cubicBezTo>
                    <a:cubicBezTo>
                      <a:pt x="3310" y="4246"/>
                      <a:pt x="4246" y="3288"/>
                      <a:pt x="4246" y="2123"/>
                    </a:cubicBezTo>
                    <a:cubicBezTo>
                      <a:pt x="4246" y="937"/>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1621325" y="1563575"/>
                <a:ext cx="106175" cy="106175"/>
              </a:xfrm>
              <a:custGeom>
                <a:avLst/>
                <a:gdLst/>
                <a:ahLst/>
                <a:cxnLst/>
                <a:rect l="l" t="t" r="r" b="b"/>
                <a:pathLst>
                  <a:path w="4247" h="4247" extrusionOk="0">
                    <a:moveTo>
                      <a:pt x="2123" y="1"/>
                    </a:moveTo>
                    <a:cubicBezTo>
                      <a:pt x="936" y="1"/>
                      <a:pt x="1" y="937"/>
                      <a:pt x="1" y="2123"/>
                    </a:cubicBezTo>
                    <a:cubicBezTo>
                      <a:pt x="1" y="3288"/>
                      <a:pt x="936" y="4246"/>
                      <a:pt x="2123" y="4246"/>
                    </a:cubicBezTo>
                    <a:cubicBezTo>
                      <a:pt x="3287" y="4246"/>
                      <a:pt x="4246" y="3288"/>
                      <a:pt x="4246" y="2123"/>
                    </a:cubicBezTo>
                    <a:cubicBezTo>
                      <a:pt x="4246" y="937"/>
                      <a:pt x="3287"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944550" y="1765575"/>
                <a:ext cx="106175" cy="106175"/>
              </a:xfrm>
              <a:custGeom>
                <a:avLst/>
                <a:gdLst/>
                <a:ahLst/>
                <a:cxnLst/>
                <a:rect l="l" t="t" r="r" b="b"/>
                <a:pathLst>
                  <a:path w="4247" h="4247" extrusionOk="0">
                    <a:moveTo>
                      <a:pt x="2123" y="1"/>
                    </a:moveTo>
                    <a:cubicBezTo>
                      <a:pt x="959" y="1"/>
                      <a:pt x="1" y="960"/>
                      <a:pt x="1" y="2124"/>
                    </a:cubicBezTo>
                    <a:cubicBezTo>
                      <a:pt x="1" y="3311"/>
                      <a:pt x="959" y="4246"/>
                      <a:pt x="2123" y="4246"/>
                    </a:cubicBezTo>
                    <a:cubicBezTo>
                      <a:pt x="3310" y="4246"/>
                      <a:pt x="4246" y="3311"/>
                      <a:pt x="4246" y="2124"/>
                    </a:cubicBezTo>
                    <a:cubicBezTo>
                      <a:pt x="4246" y="960"/>
                      <a:pt x="3310" y="1"/>
                      <a:pt x="2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496050" y="1323925"/>
                <a:ext cx="106150" cy="106150"/>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287" y="4246"/>
                      <a:pt x="4246" y="3287"/>
                      <a:pt x="4246" y="2123"/>
                    </a:cubicBezTo>
                    <a:cubicBezTo>
                      <a:pt x="4246" y="936"/>
                      <a:pt x="3287" y="0"/>
                      <a:pt x="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3168300" y="1186975"/>
                <a:ext cx="72500" cy="73050"/>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1238425" y="1362725"/>
                <a:ext cx="73075" cy="73050"/>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2281550" y="832600"/>
                <a:ext cx="2995850" cy="9725"/>
              </a:xfrm>
              <a:custGeom>
                <a:avLst/>
                <a:gdLst/>
                <a:ahLst/>
                <a:cxnLst/>
                <a:rect l="l" t="t" r="r" b="b"/>
                <a:pathLst>
                  <a:path w="119834" h="389" extrusionOk="0">
                    <a:moveTo>
                      <a:pt x="183" y="1"/>
                    </a:moveTo>
                    <a:cubicBezTo>
                      <a:pt x="69" y="1"/>
                      <a:pt x="0" y="92"/>
                      <a:pt x="0" y="183"/>
                    </a:cubicBezTo>
                    <a:cubicBezTo>
                      <a:pt x="0" y="297"/>
                      <a:pt x="69" y="389"/>
                      <a:pt x="183" y="389"/>
                    </a:cubicBezTo>
                    <a:lnTo>
                      <a:pt x="119628" y="389"/>
                    </a:lnTo>
                    <a:cubicBezTo>
                      <a:pt x="119742" y="389"/>
                      <a:pt x="119833" y="297"/>
                      <a:pt x="119833" y="183"/>
                    </a:cubicBezTo>
                    <a:cubicBezTo>
                      <a:pt x="119833" y="92"/>
                      <a:pt x="119742" y="1"/>
                      <a:pt x="119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2222775" y="800650"/>
                <a:ext cx="73075" cy="73050"/>
              </a:xfrm>
              <a:custGeom>
                <a:avLst/>
                <a:gdLst/>
                <a:ahLst/>
                <a:cxnLst/>
                <a:rect l="l" t="t" r="r" b="b"/>
                <a:pathLst>
                  <a:path w="2923" h="2922" extrusionOk="0">
                    <a:moveTo>
                      <a:pt x="1461" y="0"/>
                    </a:moveTo>
                    <a:cubicBezTo>
                      <a:pt x="640" y="0"/>
                      <a:pt x="0" y="662"/>
                      <a:pt x="0" y="1461"/>
                    </a:cubicBezTo>
                    <a:cubicBezTo>
                      <a:pt x="0" y="2283"/>
                      <a:pt x="640" y="2922"/>
                      <a:pt x="1461" y="2922"/>
                    </a:cubicBezTo>
                    <a:cubicBezTo>
                      <a:pt x="2260" y="2922"/>
                      <a:pt x="2922" y="2283"/>
                      <a:pt x="2922" y="1461"/>
                    </a:cubicBezTo>
                    <a:cubicBezTo>
                      <a:pt x="2922" y="662"/>
                      <a:pt x="2260"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5235725" y="800650"/>
                <a:ext cx="73050" cy="73050"/>
              </a:xfrm>
              <a:custGeom>
                <a:avLst/>
                <a:gdLst/>
                <a:ahLst/>
                <a:cxnLst/>
                <a:rect l="l" t="t" r="r" b="b"/>
                <a:pathLst>
                  <a:path w="2922" h="2922" extrusionOk="0">
                    <a:moveTo>
                      <a:pt x="1461" y="0"/>
                    </a:moveTo>
                    <a:cubicBezTo>
                      <a:pt x="662" y="0"/>
                      <a:pt x="0" y="662"/>
                      <a:pt x="0" y="1461"/>
                    </a:cubicBezTo>
                    <a:cubicBezTo>
                      <a:pt x="0" y="2283"/>
                      <a:pt x="662" y="2922"/>
                      <a:pt x="1461" y="2922"/>
                    </a:cubicBezTo>
                    <a:cubicBezTo>
                      <a:pt x="2283" y="2922"/>
                      <a:pt x="2922" y="2283"/>
                      <a:pt x="2922" y="1461"/>
                    </a:cubicBezTo>
                    <a:cubicBezTo>
                      <a:pt x="2922" y="662"/>
                      <a:pt x="228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5732175" y="319450"/>
                <a:ext cx="1118450" cy="1117475"/>
              </a:xfrm>
              <a:custGeom>
                <a:avLst/>
                <a:gdLst/>
                <a:ahLst/>
                <a:cxnLst/>
                <a:rect l="l" t="t" r="r" b="b"/>
                <a:pathLst>
                  <a:path w="44738" h="44699" extrusionOk="0">
                    <a:moveTo>
                      <a:pt x="44532" y="1"/>
                    </a:moveTo>
                    <a:cubicBezTo>
                      <a:pt x="44481" y="1"/>
                      <a:pt x="44430" y="18"/>
                      <a:pt x="44395" y="52"/>
                    </a:cubicBezTo>
                    <a:lnTo>
                      <a:pt x="91" y="44356"/>
                    </a:lnTo>
                    <a:cubicBezTo>
                      <a:pt x="0" y="44447"/>
                      <a:pt x="0" y="44562"/>
                      <a:pt x="91" y="44630"/>
                    </a:cubicBezTo>
                    <a:cubicBezTo>
                      <a:pt x="114" y="44676"/>
                      <a:pt x="160" y="44699"/>
                      <a:pt x="228" y="44699"/>
                    </a:cubicBezTo>
                    <a:cubicBezTo>
                      <a:pt x="274" y="44699"/>
                      <a:pt x="320" y="44676"/>
                      <a:pt x="342" y="44630"/>
                    </a:cubicBezTo>
                    <a:lnTo>
                      <a:pt x="44669" y="326"/>
                    </a:lnTo>
                    <a:cubicBezTo>
                      <a:pt x="44738" y="258"/>
                      <a:pt x="44738" y="121"/>
                      <a:pt x="44669" y="52"/>
                    </a:cubicBezTo>
                    <a:cubicBezTo>
                      <a:pt x="44635" y="18"/>
                      <a:pt x="44584" y="1"/>
                      <a:pt x="44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5870250" y="381100"/>
                <a:ext cx="1118475" cy="1117450"/>
              </a:xfrm>
              <a:custGeom>
                <a:avLst/>
                <a:gdLst/>
                <a:ahLst/>
                <a:cxnLst/>
                <a:rect l="l" t="t" r="r" b="b"/>
                <a:pathLst>
                  <a:path w="44739" h="44698" extrusionOk="0">
                    <a:moveTo>
                      <a:pt x="44522" y="0"/>
                    </a:moveTo>
                    <a:cubicBezTo>
                      <a:pt x="44476" y="0"/>
                      <a:pt x="44430" y="17"/>
                      <a:pt x="44396" y="51"/>
                    </a:cubicBezTo>
                    <a:lnTo>
                      <a:pt x="69" y="44378"/>
                    </a:lnTo>
                    <a:cubicBezTo>
                      <a:pt x="1" y="44447"/>
                      <a:pt x="1" y="44561"/>
                      <a:pt x="69" y="44629"/>
                    </a:cubicBezTo>
                    <a:cubicBezTo>
                      <a:pt x="115" y="44675"/>
                      <a:pt x="161" y="44698"/>
                      <a:pt x="206" y="44698"/>
                    </a:cubicBezTo>
                    <a:cubicBezTo>
                      <a:pt x="252" y="44698"/>
                      <a:pt x="298" y="44675"/>
                      <a:pt x="343" y="44629"/>
                    </a:cubicBezTo>
                    <a:lnTo>
                      <a:pt x="44647" y="325"/>
                    </a:lnTo>
                    <a:cubicBezTo>
                      <a:pt x="44738" y="257"/>
                      <a:pt x="44738" y="120"/>
                      <a:pt x="44647" y="51"/>
                    </a:cubicBezTo>
                    <a:cubicBezTo>
                      <a:pt x="44613" y="17"/>
                      <a:pt x="44567" y="0"/>
                      <a:pt x="4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775775" y="1974875"/>
                <a:ext cx="2300825" cy="706600"/>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3518100" y="2023500"/>
                <a:ext cx="149550" cy="93050"/>
              </a:xfrm>
              <a:custGeom>
                <a:avLst/>
                <a:gdLst/>
                <a:ahLst/>
                <a:cxnLst/>
                <a:rect l="l" t="t" r="r" b="b"/>
                <a:pathLst>
                  <a:path w="5982" h="3722" extrusionOk="0">
                    <a:moveTo>
                      <a:pt x="1" y="1"/>
                    </a:moveTo>
                    <a:lnTo>
                      <a:pt x="3607" y="3721"/>
                    </a:lnTo>
                    <a:lnTo>
                      <a:pt x="5981" y="3721"/>
                    </a:lnTo>
                    <a:lnTo>
                      <a:pt x="23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3630525" y="2023500"/>
                <a:ext cx="148950" cy="93050"/>
              </a:xfrm>
              <a:custGeom>
                <a:avLst/>
                <a:gdLst/>
                <a:ahLst/>
                <a:cxnLst/>
                <a:rect l="l" t="t" r="r" b="b"/>
                <a:pathLst>
                  <a:path w="5958" h="3722" extrusionOk="0">
                    <a:moveTo>
                      <a:pt x="0"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742375" y="2023500"/>
                <a:ext cx="149525" cy="93050"/>
              </a:xfrm>
              <a:custGeom>
                <a:avLst/>
                <a:gdLst/>
                <a:ahLst/>
                <a:cxnLst/>
                <a:rect l="l" t="t" r="r" b="b"/>
                <a:pathLst>
                  <a:path w="5981" h="3722" extrusionOk="0">
                    <a:moveTo>
                      <a:pt x="0" y="1"/>
                    </a:moveTo>
                    <a:lnTo>
                      <a:pt x="3584" y="3721"/>
                    </a:lnTo>
                    <a:lnTo>
                      <a:pt x="5980"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8547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966625" y="2023500"/>
                <a:ext cx="148950" cy="93050"/>
              </a:xfrm>
              <a:custGeom>
                <a:avLst/>
                <a:gdLst/>
                <a:ahLst/>
                <a:cxnLst/>
                <a:rect l="l" t="t" r="r" b="b"/>
                <a:pathLst>
                  <a:path w="5958" h="3722" extrusionOk="0">
                    <a:moveTo>
                      <a:pt x="1" y="1"/>
                    </a:moveTo>
                    <a:lnTo>
                      <a:pt x="3584" y="3721"/>
                    </a:lnTo>
                    <a:lnTo>
                      <a:pt x="5958"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4078475" y="2023500"/>
                <a:ext cx="149525" cy="93050"/>
              </a:xfrm>
              <a:custGeom>
                <a:avLst/>
                <a:gdLst/>
                <a:ahLst/>
                <a:cxnLst/>
                <a:rect l="l" t="t" r="r" b="b"/>
                <a:pathLst>
                  <a:path w="5981" h="3722" extrusionOk="0">
                    <a:moveTo>
                      <a:pt x="0" y="1"/>
                    </a:moveTo>
                    <a:lnTo>
                      <a:pt x="3607" y="3721"/>
                    </a:lnTo>
                    <a:lnTo>
                      <a:pt x="5981" y="3721"/>
                    </a:lnTo>
                    <a:lnTo>
                      <a:pt x="2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4190875" y="2023500"/>
                <a:ext cx="148975" cy="93050"/>
              </a:xfrm>
              <a:custGeom>
                <a:avLst/>
                <a:gdLst/>
                <a:ahLst/>
                <a:cxnLst/>
                <a:rect l="l" t="t" r="r" b="b"/>
                <a:pathLst>
                  <a:path w="5959" h="3722" extrusionOk="0">
                    <a:moveTo>
                      <a:pt x="1" y="1"/>
                    </a:moveTo>
                    <a:lnTo>
                      <a:pt x="3584" y="3721"/>
                    </a:lnTo>
                    <a:lnTo>
                      <a:pt x="5958" y="3721"/>
                    </a:lnTo>
                    <a:lnTo>
                      <a:pt x="2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4302725" y="2023500"/>
                <a:ext cx="149525" cy="93050"/>
              </a:xfrm>
              <a:custGeom>
                <a:avLst/>
                <a:gdLst/>
                <a:ahLst/>
                <a:cxnLst/>
                <a:rect l="l" t="t" r="r" b="b"/>
                <a:pathLst>
                  <a:path w="5981" h="3722" extrusionOk="0">
                    <a:moveTo>
                      <a:pt x="1" y="1"/>
                    </a:moveTo>
                    <a:lnTo>
                      <a:pt x="3584" y="3721"/>
                    </a:lnTo>
                    <a:lnTo>
                      <a:pt x="5981" y="3721"/>
                    </a:lnTo>
                    <a:lnTo>
                      <a:pt x="2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2718075" y="2800150"/>
                <a:ext cx="276800" cy="172925"/>
              </a:xfrm>
              <a:custGeom>
                <a:avLst/>
                <a:gdLst/>
                <a:ahLst/>
                <a:cxnLst/>
                <a:rect l="l" t="t" r="r" b="b"/>
                <a:pathLst>
                  <a:path w="11072"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2925800" y="2800150"/>
                <a:ext cx="276775" cy="172925"/>
              </a:xfrm>
              <a:custGeom>
                <a:avLst/>
                <a:gdLst/>
                <a:ahLst/>
                <a:cxnLst/>
                <a:rect l="l" t="t" r="r" b="b"/>
                <a:pathLst>
                  <a:path w="11071" h="6917" extrusionOk="0">
                    <a:moveTo>
                      <a:pt x="0" y="0"/>
                    </a:moveTo>
                    <a:lnTo>
                      <a:pt x="6665" y="6916"/>
                    </a:lnTo>
                    <a:lnTo>
                      <a:pt x="11070" y="6916"/>
                    </a:lnTo>
                    <a:lnTo>
                      <a:pt x="44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3133500" y="2800150"/>
                <a:ext cx="276775" cy="172925"/>
              </a:xfrm>
              <a:custGeom>
                <a:avLst/>
                <a:gdLst/>
                <a:ahLst/>
                <a:cxnLst/>
                <a:rect l="l" t="t" r="r" b="b"/>
                <a:pathLst>
                  <a:path w="11071" h="6917" extrusionOk="0">
                    <a:moveTo>
                      <a:pt x="1" y="0"/>
                    </a:moveTo>
                    <a:lnTo>
                      <a:pt x="6666" y="6916"/>
                    </a:lnTo>
                    <a:lnTo>
                      <a:pt x="11071" y="6916"/>
                    </a:lnTo>
                    <a:lnTo>
                      <a:pt x="44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3341775" y="2800150"/>
                <a:ext cx="276800" cy="172925"/>
              </a:xfrm>
              <a:custGeom>
                <a:avLst/>
                <a:gdLst/>
                <a:ahLst/>
                <a:cxnLst/>
                <a:rect l="l" t="t" r="r" b="b"/>
                <a:pathLst>
                  <a:path w="11072" h="6917" extrusionOk="0">
                    <a:moveTo>
                      <a:pt x="1" y="0"/>
                    </a:moveTo>
                    <a:lnTo>
                      <a:pt x="6643"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3549500" y="2800150"/>
                <a:ext cx="276775" cy="172925"/>
              </a:xfrm>
              <a:custGeom>
                <a:avLst/>
                <a:gdLst/>
                <a:ahLst/>
                <a:cxnLst/>
                <a:rect l="l" t="t" r="r" b="b"/>
                <a:pathLst>
                  <a:path w="11071" h="6917" extrusionOk="0">
                    <a:moveTo>
                      <a:pt x="0" y="0"/>
                    </a:moveTo>
                    <a:lnTo>
                      <a:pt x="6665"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3757200" y="2800150"/>
                <a:ext cx="276775" cy="172925"/>
              </a:xfrm>
              <a:custGeom>
                <a:avLst/>
                <a:gdLst/>
                <a:ahLst/>
                <a:cxnLst/>
                <a:rect l="l" t="t" r="r" b="b"/>
                <a:pathLst>
                  <a:path w="11071" h="6917" extrusionOk="0">
                    <a:moveTo>
                      <a:pt x="1" y="0"/>
                    </a:moveTo>
                    <a:lnTo>
                      <a:pt x="6666" y="6916"/>
                    </a:lnTo>
                    <a:lnTo>
                      <a:pt x="11071" y="6916"/>
                    </a:lnTo>
                    <a:lnTo>
                      <a:pt x="44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61139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5906200" y="435450"/>
                <a:ext cx="276800" cy="172925"/>
              </a:xfrm>
              <a:custGeom>
                <a:avLst/>
                <a:gdLst/>
                <a:ahLst/>
                <a:cxnLst/>
                <a:rect l="l" t="t" r="r" b="b"/>
                <a:pathLst>
                  <a:path w="11072"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5698500" y="435450"/>
                <a:ext cx="276775" cy="172925"/>
              </a:xfrm>
              <a:custGeom>
                <a:avLst/>
                <a:gdLst/>
                <a:ahLst/>
                <a:cxnLst/>
                <a:rect l="l" t="t" r="r" b="b"/>
                <a:pathLst>
                  <a:path w="11071" h="6917" extrusionOk="0">
                    <a:moveTo>
                      <a:pt x="6643"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5490225" y="435450"/>
                <a:ext cx="276775" cy="172925"/>
              </a:xfrm>
              <a:custGeom>
                <a:avLst/>
                <a:gdLst/>
                <a:ahLst/>
                <a:cxnLst/>
                <a:rect l="l" t="t" r="r" b="b"/>
                <a:pathLst>
                  <a:path w="11071" h="6917" extrusionOk="0">
                    <a:moveTo>
                      <a:pt x="6665" y="0"/>
                    </a:moveTo>
                    <a:lnTo>
                      <a:pt x="0" y="6916"/>
                    </a:lnTo>
                    <a:lnTo>
                      <a:pt x="4428" y="6916"/>
                    </a:lnTo>
                    <a:lnTo>
                      <a:pt x="110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5282500" y="435450"/>
                <a:ext cx="276775" cy="172925"/>
              </a:xfrm>
              <a:custGeom>
                <a:avLst/>
                <a:gdLst/>
                <a:ahLst/>
                <a:cxnLst/>
                <a:rect l="l" t="t" r="r" b="b"/>
                <a:pathLst>
                  <a:path w="11071" h="6917" extrusionOk="0">
                    <a:moveTo>
                      <a:pt x="6666"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5074800" y="435450"/>
                <a:ext cx="276775" cy="172925"/>
              </a:xfrm>
              <a:custGeom>
                <a:avLst/>
                <a:gdLst/>
                <a:ahLst/>
                <a:cxnLst/>
                <a:rect l="l" t="t" r="r" b="b"/>
                <a:pathLst>
                  <a:path w="11071" h="6917" extrusionOk="0">
                    <a:moveTo>
                      <a:pt x="6665" y="0"/>
                    </a:moveTo>
                    <a:lnTo>
                      <a:pt x="0"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4867075" y="435450"/>
                <a:ext cx="276800" cy="172925"/>
              </a:xfrm>
              <a:custGeom>
                <a:avLst/>
                <a:gdLst/>
                <a:ahLst/>
                <a:cxnLst/>
                <a:rect l="l" t="t" r="r" b="b"/>
                <a:pathLst>
                  <a:path w="11072" h="6917" extrusionOk="0">
                    <a:moveTo>
                      <a:pt x="6643" y="0"/>
                    </a:moveTo>
                    <a:lnTo>
                      <a:pt x="1" y="6916"/>
                    </a:lnTo>
                    <a:lnTo>
                      <a:pt x="4406"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4658800" y="435450"/>
                <a:ext cx="276775" cy="172925"/>
              </a:xfrm>
              <a:custGeom>
                <a:avLst/>
                <a:gdLst/>
                <a:ahLst/>
                <a:cxnLst/>
                <a:rect l="l" t="t" r="r" b="b"/>
                <a:pathLst>
                  <a:path w="11071" h="6917" extrusionOk="0">
                    <a:moveTo>
                      <a:pt x="6666" y="0"/>
                    </a:moveTo>
                    <a:lnTo>
                      <a:pt x="1" y="6916"/>
                    </a:lnTo>
                    <a:lnTo>
                      <a:pt x="4429" y="6916"/>
                    </a:lnTo>
                    <a:lnTo>
                      <a:pt x="1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4853400"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4940700"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5028000"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5115300" y="927325"/>
                <a:ext cx="143825" cy="155250"/>
              </a:xfrm>
              <a:custGeom>
                <a:avLst/>
                <a:gdLst/>
                <a:ahLst/>
                <a:cxnLst/>
                <a:rect l="l" t="t" r="r" b="b"/>
                <a:pathLst>
                  <a:path w="5753" h="6210" extrusionOk="0">
                    <a:moveTo>
                      <a:pt x="1" y="1"/>
                    </a:moveTo>
                    <a:lnTo>
                      <a:pt x="3516" y="3265"/>
                    </a:lnTo>
                    <a:lnTo>
                      <a:pt x="366"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5202625" y="927325"/>
                <a:ext cx="143825" cy="155250"/>
              </a:xfrm>
              <a:custGeom>
                <a:avLst/>
                <a:gdLst/>
                <a:ahLst/>
                <a:cxnLst/>
                <a:rect l="l" t="t" r="r" b="b"/>
                <a:pathLst>
                  <a:path w="5753" h="6210" extrusionOk="0">
                    <a:moveTo>
                      <a:pt x="0" y="1"/>
                    </a:moveTo>
                    <a:lnTo>
                      <a:pt x="3515"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5289925" y="927325"/>
                <a:ext cx="143825" cy="155250"/>
              </a:xfrm>
              <a:custGeom>
                <a:avLst/>
                <a:gdLst/>
                <a:ahLst/>
                <a:cxnLst/>
                <a:rect l="l" t="t" r="r" b="b"/>
                <a:pathLst>
                  <a:path w="5753" h="6210" extrusionOk="0">
                    <a:moveTo>
                      <a:pt x="0" y="1"/>
                    </a:moveTo>
                    <a:lnTo>
                      <a:pt x="3516" y="3265"/>
                    </a:lnTo>
                    <a:lnTo>
                      <a:pt x="388" y="6209"/>
                    </a:lnTo>
                    <a:lnTo>
                      <a:pt x="2625"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5377225" y="927325"/>
                <a:ext cx="143825" cy="155250"/>
              </a:xfrm>
              <a:custGeom>
                <a:avLst/>
                <a:gdLst/>
                <a:ahLst/>
                <a:cxnLst/>
                <a:rect l="l" t="t" r="r" b="b"/>
                <a:pathLst>
                  <a:path w="5753" h="6210" extrusionOk="0">
                    <a:moveTo>
                      <a:pt x="1" y="1"/>
                    </a:moveTo>
                    <a:lnTo>
                      <a:pt x="3516" y="3265"/>
                    </a:lnTo>
                    <a:lnTo>
                      <a:pt x="389" y="6209"/>
                    </a:lnTo>
                    <a:lnTo>
                      <a:pt x="2626"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5465100" y="927325"/>
                <a:ext cx="143250" cy="155250"/>
              </a:xfrm>
              <a:custGeom>
                <a:avLst/>
                <a:gdLst/>
                <a:ahLst/>
                <a:cxnLst/>
                <a:rect l="l" t="t" r="r" b="b"/>
                <a:pathLst>
                  <a:path w="5730" h="6210" extrusionOk="0">
                    <a:moveTo>
                      <a:pt x="1" y="1"/>
                    </a:moveTo>
                    <a:lnTo>
                      <a:pt x="3493" y="3265"/>
                    </a:lnTo>
                    <a:lnTo>
                      <a:pt x="366" y="6209"/>
                    </a:lnTo>
                    <a:lnTo>
                      <a:pt x="2603" y="6209"/>
                    </a:lnTo>
                    <a:lnTo>
                      <a:pt x="5730"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5552425" y="927325"/>
                <a:ext cx="143250" cy="155250"/>
              </a:xfrm>
              <a:custGeom>
                <a:avLst/>
                <a:gdLst/>
                <a:ahLst/>
                <a:cxnLst/>
                <a:rect l="l" t="t" r="r" b="b"/>
                <a:pathLst>
                  <a:path w="5730" h="6210" extrusionOk="0">
                    <a:moveTo>
                      <a:pt x="0" y="1"/>
                    </a:moveTo>
                    <a:lnTo>
                      <a:pt x="3492" y="3265"/>
                    </a:lnTo>
                    <a:lnTo>
                      <a:pt x="365" y="6209"/>
                    </a:lnTo>
                    <a:lnTo>
                      <a:pt x="2602" y="6209"/>
                    </a:lnTo>
                    <a:lnTo>
                      <a:pt x="5729"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5639725" y="927325"/>
                <a:ext cx="143825" cy="155250"/>
              </a:xfrm>
              <a:custGeom>
                <a:avLst/>
                <a:gdLst/>
                <a:ahLst/>
                <a:cxnLst/>
                <a:rect l="l" t="t" r="r" b="b"/>
                <a:pathLst>
                  <a:path w="5753" h="6210" extrusionOk="0">
                    <a:moveTo>
                      <a:pt x="0" y="1"/>
                    </a:moveTo>
                    <a:lnTo>
                      <a:pt x="3493" y="3265"/>
                    </a:lnTo>
                    <a:lnTo>
                      <a:pt x="366" y="6209"/>
                    </a:lnTo>
                    <a:lnTo>
                      <a:pt x="2602" y="6209"/>
                    </a:lnTo>
                    <a:lnTo>
                      <a:pt x="5752" y="3265"/>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5727025" y="927325"/>
                <a:ext cx="143825" cy="155250"/>
              </a:xfrm>
              <a:custGeom>
                <a:avLst/>
                <a:gdLst/>
                <a:ahLst/>
                <a:cxnLst/>
                <a:rect l="l" t="t" r="r" b="b"/>
                <a:pathLst>
                  <a:path w="5753" h="6210" extrusionOk="0">
                    <a:moveTo>
                      <a:pt x="1" y="1"/>
                    </a:moveTo>
                    <a:lnTo>
                      <a:pt x="3516" y="3265"/>
                    </a:lnTo>
                    <a:lnTo>
                      <a:pt x="366" y="6209"/>
                    </a:lnTo>
                    <a:lnTo>
                      <a:pt x="2603" y="6209"/>
                    </a:lnTo>
                    <a:lnTo>
                      <a:pt x="5753" y="3265"/>
                    </a:lnTo>
                    <a:lnTo>
                      <a:pt x="2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3" name="Google Shape;883;p35"/>
            <p:cNvCxnSpPr/>
            <p:nvPr/>
          </p:nvCxnSpPr>
          <p:spPr>
            <a:xfrm>
              <a:off x="7315575" y="705500"/>
              <a:ext cx="1963500" cy="0"/>
            </a:xfrm>
            <a:prstGeom prst="straightConnector1">
              <a:avLst/>
            </a:prstGeom>
            <a:noFill/>
            <a:ln w="19050" cap="flat" cmpd="sng">
              <a:solidFill>
                <a:schemeClr val="accent1"/>
              </a:solidFill>
              <a:prstDash val="solid"/>
              <a:round/>
              <a:headEnd type="none" w="med" len="med"/>
              <a:tailEnd type="none" w="med" len="med"/>
            </a:ln>
          </p:spPr>
        </p:cxnSp>
      </p:grpSp>
      <p:sp>
        <p:nvSpPr>
          <p:cNvPr id="884" name="Google Shape;884;p35"/>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5" name="Google Shape;885;p35"/>
          <p:cNvSpPr txBox="1">
            <a:spLocks noGrp="1"/>
          </p:cNvSpPr>
          <p:nvPr>
            <p:ph type="subTitle" idx="1"/>
          </p:nvPr>
        </p:nvSpPr>
        <p:spPr>
          <a:xfrm>
            <a:off x="2549400" y="2893950"/>
            <a:ext cx="4045200" cy="1235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 name="Google Shape;28;p7"/>
          <p:cNvSpPr txBox="1">
            <a:spLocks noGrp="1"/>
          </p:cNvSpPr>
          <p:nvPr>
            <p:ph type="body" idx="1"/>
          </p:nvPr>
        </p:nvSpPr>
        <p:spPr>
          <a:xfrm>
            <a:off x="715100" y="1679050"/>
            <a:ext cx="4061100" cy="2929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100" y="534998"/>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2207325"/>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20000" y="40358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1pPr>
            <a:lvl2pPr lvl="1"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600"/>
              <a:buFont typeface="Bebas Neue"/>
              <a:buNone/>
              <a:defRPr sz="3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726">
          <p15:clr>
            <a:srgbClr val="EA4335"/>
          </p15:clr>
        </p15:guide>
        <p15:guide id="7" orient="horz" pos="18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title"/>
          </p:nvPr>
        </p:nvSpPr>
        <p:spPr>
          <a:xfrm>
            <a:off x="720000" y="461875"/>
            <a:ext cx="7704000" cy="4884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chemeClr val="dk2"/>
              </a:buClr>
              <a:buSzPts val="3600"/>
              <a:buFont typeface="Bebas Neue"/>
              <a:buNone/>
              <a:defRPr sz="3600">
                <a:solidFill>
                  <a:schemeClr val="dk2"/>
                </a:solidFill>
                <a:latin typeface="Bebas Neue"/>
                <a:ea typeface="Bebas Neue"/>
                <a:cs typeface="Bebas Neue"/>
                <a:sym typeface="Bebas Neue"/>
              </a:defRPr>
            </a:lvl1pPr>
            <a:lvl2pPr lvl="1" rtl="0">
              <a:spcBef>
                <a:spcPts val="0"/>
              </a:spcBef>
              <a:spcAft>
                <a:spcPts val="0"/>
              </a:spcAft>
              <a:buClr>
                <a:schemeClr val="dk2"/>
              </a:buClr>
              <a:buSzPts val="2800"/>
              <a:buNone/>
              <a:defRPr sz="2800">
                <a:solidFill>
                  <a:schemeClr val="dk2"/>
                </a:solidFill>
              </a:defRPr>
            </a:lvl2pPr>
            <a:lvl3pPr lvl="2" rtl="0">
              <a:spcBef>
                <a:spcPts val="0"/>
              </a:spcBef>
              <a:spcAft>
                <a:spcPts val="0"/>
              </a:spcAft>
              <a:buClr>
                <a:schemeClr val="dk2"/>
              </a:buClr>
              <a:buSzPts val="2800"/>
              <a:buNone/>
              <a:defRPr sz="2800">
                <a:solidFill>
                  <a:schemeClr val="dk2"/>
                </a:solidFill>
              </a:defRPr>
            </a:lvl3pPr>
            <a:lvl4pPr lvl="3" rtl="0">
              <a:spcBef>
                <a:spcPts val="0"/>
              </a:spcBef>
              <a:spcAft>
                <a:spcPts val="0"/>
              </a:spcAft>
              <a:buClr>
                <a:schemeClr val="dk2"/>
              </a:buClr>
              <a:buSzPts val="2800"/>
              <a:buNone/>
              <a:defRPr sz="2800">
                <a:solidFill>
                  <a:schemeClr val="dk2"/>
                </a:solidFill>
              </a:defRPr>
            </a:lvl4pPr>
            <a:lvl5pPr lvl="4" rtl="0">
              <a:spcBef>
                <a:spcPts val="0"/>
              </a:spcBef>
              <a:spcAft>
                <a:spcPts val="0"/>
              </a:spcAft>
              <a:buClr>
                <a:schemeClr val="dk2"/>
              </a:buClr>
              <a:buSzPts val="2800"/>
              <a:buNone/>
              <a:defRPr sz="2800">
                <a:solidFill>
                  <a:schemeClr val="dk2"/>
                </a:solidFill>
              </a:defRPr>
            </a:lvl5pPr>
            <a:lvl6pPr lvl="5" rtl="0">
              <a:spcBef>
                <a:spcPts val="0"/>
              </a:spcBef>
              <a:spcAft>
                <a:spcPts val="0"/>
              </a:spcAft>
              <a:buClr>
                <a:schemeClr val="dk2"/>
              </a:buClr>
              <a:buSzPts val="2800"/>
              <a:buNone/>
              <a:defRPr sz="2800">
                <a:solidFill>
                  <a:schemeClr val="dk2"/>
                </a:solidFill>
              </a:defRPr>
            </a:lvl6pPr>
            <a:lvl7pPr lvl="6" rtl="0">
              <a:spcBef>
                <a:spcPts val="0"/>
              </a:spcBef>
              <a:spcAft>
                <a:spcPts val="0"/>
              </a:spcAft>
              <a:buClr>
                <a:schemeClr val="dk2"/>
              </a:buClr>
              <a:buSzPts val="2800"/>
              <a:buNone/>
              <a:defRPr sz="2800">
                <a:solidFill>
                  <a:schemeClr val="dk2"/>
                </a:solidFill>
              </a:defRPr>
            </a:lvl7pPr>
            <a:lvl8pPr lvl="7" rtl="0">
              <a:spcBef>
                <a:spcPts val="0"/>
              </a:spcBef>
              <a:spcAft>
                <a:spcPts val="0"/>
              </a:spcAft>
              <a:buClr>
                <a:schemeClr val="dk2"/>
              </a:buClr>
              <a:buSzPts val="2800"/>
              <a:buNone/>
              <a:defRPr sz="2800">
                <a:solidFill>
                  <a:schemeClr val="dk2"/>
                </a:solidFill>
              </a:defRPr>
            </a:lvl8pPr>
            <a:lvl9pPr lvl="8" rtl="0">
              <a:spcBef>
                <a:spcPts val="0"/>
              </a:spcBef>
              <a:spcAft>
                <a:spcPts val="0"/>
              </a:spcAft>
              <a:buClr>
                <a:schemeClr val="dk2"/>
              </a:buClr>
              <a:buSzPts val="2800"/>
              <a:buNone/>
              <a:defRPr sz="2800">
                <a:solidFill>
                  <a:schemeClr val="dk2"/>
                </a:solidFill>
              </a:defRPr>
            </a:lvl9pPr>
          </a:lstStyle>
          <a:p>
            <a:endParaRPr/>
          </a:p>
        </p:txBody>
      </p:sp>
      <p:sp>
        <p:nvSpPr>
          <p:cNvPr id="133" name="Google Shape;133;p25"/>
          <p:cNvSpPr txBox="1">
            <a:spLocks noGrp="1"/>
          </p:cNvSpPr>
          <p:nvPr>
            <p:ph type="body" idx="1"/>
          </p:nvPr>
        </p:nvSpPr>
        <p:spPr>
          <a:xfrm>
            <a:off x="720000" y="1617575"/>
            <a:ext cx="7704000" cy="2951400"/>
          </a:xfrm>
          <a:prstGeom prst="rect">
            <a:avLst/>
          </a:prstGeom>
          <a:noFill/>
          <a:ln>
            <a:noFill/>
          </a:ln>
        </p:spPr>
        <p:txBody>
          <a:bodyPr spcFirstLastPara="1" wrap="square" lIns="0" tIns="0" rIns="0" bIns="0" anchor="t" anchorCtr="0">
            <a:noAutofit/>
          </a:bodyPr>
          <a:lstStyle>
            <a:lvl1pPr marL="457200" lvl="0"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2pPr>
            <a:lvl3pPr marL="1371600" lvl="2"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rtl="0">
              <a:lnSpc>
                <a:spcPct val="100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39"/>
          <p:cNvSpPr txBox="1">
            <a:spLocks noGrp="1"/>
          </p:cNvSpPr>
          <p:nvPr>
            <p:ph type="ctrTitle"/>
          </p:nvPr>
        </p:nvSpPr>
        <p:spPr>
          <a:xfrm>
            <a:off x="1084825" y="1588650"/>
            <a:ext cx="6974400" cy="2028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Networking</a:t>
            </a:r>
            <a:br>
              <a:rPr lang="en" dirty="0"/>
            </a:br>
            <a:r>
              <a:rPr lang="en" dirty="0"/>
              <a:t>Unit 5</a:t>
            </a:r>
            <a:endParaRPr dirty="0"/>
          </a:p>
        </p:txBody>
      </p:sp>
      <p:grpSp>
        <p:nvGrpSpPr>
          <p:cNvPr id="897" name="Google Shape;897;p39"/>
          <p:cNvGrpSpPr/>
          <p:nvPr/>
        </p:nvGrpSpPr>
        <p:grpSpPr>
          <a:xfrm>
            <a:off x="-223784" y="-6"/>
            <a:ext cx="2284525" cy="985488"/>
            <a:chOff x="-223784" y="-6"/>
            <a:chExt cx="2284525" cy="985488"/>
          </a:xfrm>
        </p:grpSpPr>
        <p:sp>
          <p:nvSpPr>
            <p:cNvPr id="898" name="Google Shape;898;p39"/>
            <p:cNvSpPr/>
            <p:nvPr/>
          </p:nvSpPr>
          <p:spPr>
            <a:xfrm rot="5400000">
              <a:off x="751670" y="-653904"/>
              <a:ext cx="291159" cy="1770887"/>
            </a:xfrm>
            <a:custGeom>
              <a:avLst/>
              <a:gdLst/>
              <a:ahLst/>
              <a:cxnLst/>
              <a:rect l="l" t="t" r="r" b="b"/>
              <a:pathLst>
                <a:path w="3309" h="20126" fill="none" extrusionOk="0">
                  <a:moveTo>
                    <a:pt x="3309" y="20126"/>
                  </a:moveTo>
                  <a:lnTo>
                    <a:pt x="3309" y="10627"/>
                  </a:lnTo>
                  <a:lnTo>
                    <a:pt x="1" y="7293"/>
                  </a:lnTo>
                  <a:lnTo>
                    <a:pt x="1" y="0"/>
                  </a:lnTo>
                </a:path>
              </a:pathLst>
            </a:custGeom>
            <a:noFill/>
            <a:ln w="19050" cap="rnd" cmpd="sng">
              <a:solidFill>
                <a:schemeClr val="accent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9"/>
            <p:cNvSpPr/>
            <p:nvPr/>
          </p:nvSpPr>
          <p:spPr>
            <a:xfrm rot="5400000">
              <a:off x="294064" y="-86060"/>
              <a:ext cx="88" cy="564632"/>
            </a:xfrm>
            <a:custGeom>
              <a:avLst/>
              <a:gdLst/>
              <a:ahLst/>
              <a:cxnLst/>
              <a:rect l="l" t="t" r="r" b="b"/>
              <a:pathLst>
                <a:path w="1" h="6417" fill="none" extrusionOk="0">
                  <a:moveTo>
                    <a:pt x="1" y="6416"/>
                  </a:moveTo>
                  <a:lnTo>
                    <a:pt x="1" y="0"/>
                  </a:lnTo>
                </a:path>
              </a:pathLst>
            </a:custGeom>
            <a:noFill/>
            <a:ln w="19050" cap="rnd" cmpd="sng">
              <a:solidFill>
                <a:schemeClr val="accent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9"/>
            <p:cNvSpPr/>
            <p:nvPr/>
          </p:nvSpPr>
          <p:spPr>
            <a:xfrm rot="5400000">
              <a:off x="575332" y="113545"/>
              <a:ext cx="167709" cy="165509"/>
            </a:xfrm>
            <a:custGeom>
              <a:avLst/>
              <a:gdLst/>
              <a:ahLst/>
              <a:cxnLst/>
              <a:rect l="l" t="t" r="r" b="b"/>
              <a:pathLst>
                <a:path w="1906" h="1881" extrusionOk="0">
                  <a:moveTo>
                    <a:pt x="953" y="1"/>
                  </a:moveTo>
                  <a:cubicBezTo>
                    <a:pt x="426" y="1"/>
                    <a:pt x="0" y="402"/>
                    <a:pt x="0" y="928"/>
                  </a:cubicBezTo>
                  <a:cubicBezTo>
                    <a:pt x="0" y="1455"/>
                    <a:pt x="426" y="1881"/>
                    <a:pt x="953" y="1881"/>
                  </a:cubicBezTo>
                  <a:cubicBezTo>
                    <a:pt x="1479" y="1881"/>
                    <a:pt x="1905" y="1455"/>
                    <a:pt x="1905" y="928"/>
                  </a:cubicBezTo>
                  <a:cubicBezTo>
                    <a:pt x="1905" y="402"/>
                    <a:pt x="1479" y="1"/>
                    <a:pt x="953"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9"/>
            <p:cNvSpPr/>
            <p:nvPr/>
          </p:nvSpPr>
          <p:spPr>
            <a:xfrm rot="5400000">
              <a:off x="873382" y="-351369"/>
              <a:ext cx="147899" cy="1895787"/>
            </a:xfrm>
            <a:custGeom>
              <a:avLst/>
              <a:gdLst/>
              <a:ahLst/>
              <a:cxnLst/>
              <a:rect l="l" t="t" r="r" b="b"/>
              <a:pathLst>
                <a:path w="1681" h="21405" fill="none" extrusionOk="0">
                  <a:moveTo>
                    <a:pt x="1" y="21405"/>
                  </a:moveTo>
                  <a:lnTo>
                    <a:pt x="1" y="5114"/>
                  </a:lnTo>
                  <a:lnTo>
                    <a:pt x="1680" y="3434"/>
                  </a:lnTo>
                  <a:lnTo>
                    <a:pt x="1680" y="1"/>
                  </a:lnTo>
                </a:path>
              </a:pathLst>
            </a:custGeom>
            <a:noFill/>
            <a:ln w="9525" cap="rnd" cmpd="sng">
              <a:solidFill>
                <a:schemeClr val="dk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9"/>
            <p:cNvSpPr/>
            <p:nvPr/>
          </p:nvSpPr>
          <p:spPr>
            <a:xfrm rot="5400000">
              <a:off x="551408" y="-235203"/>
              <a:ext cx="361727" cy="1912111"/>
            </a:xfrm>
            <a:custGeom>
              <a:avLst/>
              <a:gdLst/>
              <a:ahLst/>
              <a:cxnLst/>
              <a:rect l="l" t="t" r="r" b="b"/>
              <a:pathLst>
                <a:path w="4111" h="21731" fill="none" extrusionOk="0">
                  <a:moveTo>
                    <a:pt x="0" y="21730"/>
                  </a:moveTo>
                  <a:lnTo>
                    <a:pt x="0" y="14562"/>
                  </a:lnTo>
                  <a:lnTo>
                    <a:pt x="4110" y="10427"/>
                  </a:lnTo>
                  <a:lnTo>
                    <a:pt x="4110" y="1"/>
                  </a:lnTo>
                </a:path>
              </a:pathLst>
            </a:custGeom>
            <a:noFill/>
            <a:ln w="19050" cap="rnd" cmpd="sng">
              <a:solidFill>
                <a:schemeClr val="accent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9"/>
            <p:cNvSpPr/>
            <p:nvPr/>
          </p:nvSpPr>
          <p:spPr>
            <a:xfrm rot="5400000">
              <a:off x="1689436" y="818961"/>
              <a:ext cx="165421" cy="167621"/>
            </a:xfrm>
            <a:custGeom>
              <a:avLst/>
              <a:gdLst/>
              <a:ahLst/>
              <a:cxnLst/>
              <a:rect l="l" t="t" r="r" b="b"/>
              <a:pathLst>
                <a:path w="1880" h="1905" extrusionOk="0">
                  <a:moveTo>
                    <a:pt x="927" y="0"/>
                  </a:moveTo>
                  <a:cubicBezTo>
                    <a:pt x="401" y="0"/>
                    <a:pt x="0" y="426"/>
                    <a:pt x="0" y="952"/>
                  </a:cubicBezTo>
                  <a:cubicBezTo>
                    <a:pt x="0" y="1479"/>
                    <a:pt x="401" y="1905"/>
                    <a:pt x="927" y="1905"/>
                  </a:cubicBezTo>
                  <a:cubicBezTo>
                    <a:pt x="1454" y="1905"/>
                    <a:pt x="1880" y="1479"/>
                    <a:pt x="1880" y="952"/>
                  </a:cubicBezTo>
                  <a:cubicBezTo>
                    <a:pt x="1880" y="426"/>
                    <a:pt x="1454" y="0"/>
                    <a:pt x="927"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9"/>
            <p:cNvSpPr/>
            <p:nvPr/>
          </p:nvSpPr>
          <p:spPr>
            <a:xfrm rot="5400000">
              <a:off x="1894132" y="585435"/>
              <a:ext cx="167709" cy="165509"/>
            </a:xfrm>
            <a:custGeom>
              <a:avLst/>
              <a:gdLst/>
              <a:ahLst/>
              <a:cxnLst/>
              <a:rect l="l" t="t" r="r" b="b"/>
              <a:pathLst>
                <a:path w="1906" h="1881" extrusionOk="0">
                  <a:moveTo>
                    <a:pt x="953" y="0"/>
                  </a:moveTo>
                  <a:cubicBezTo>
                    <a:pt x="427" y="0"/>
                    <a:pt x="1" y="426"/>
                    <a:pt x="1" y="928"/>
                  </a:cubicBezTo>
                  <a:cubicBezTo>
                    <a:pt x="1" y="1454"/>
                    <a:pt x="427" y="1880"/>
                    <a:pt x="953" y="1880"/>
                  </a:cubicBezTo>
                  <a:cubicBezTo>
                    <a:pt x="1479" y="1880"/>
                    <a:pt x="1905" y="1454"/>
                    <a:pt x="1905" y="928"/>
                  </a:cubicBezTo>
                  <a:cubicBezTo>
                    <a:pt x="1905" y="426"/>
                    <a:pt x="1479" y="0"/>
                    <a:pt x="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9"/>
            <p:cNvSpPr/>
            <p:nvPr/>
          </p:nvSpPr>
          <p:spPr>
            <a:xfrm rot="5400000">
              <a:off x="1782751" y="-50"/>
              <a:ext cx="167621" cy="167709"/>
            </a:xfrm>
            <a:custGeom>
              <a:avLst/>
              <a:gdLst/>
              <a:ahLst/>
              <a:cxnLst/>
              <a:rect l="l" t="t" r="r" b="b"/>
              <a:pathLst>
                <a:path w="1905" h="1906" extrusionOk="0">
                  <a:moveTo>
                    <a:pt x="952" y="1"/>
                  </a:moveTo>
                  <a:cubicBezTo>
                    <a:pt x="426" y="1"/>
                    <a:pt x="0" y="427"/>
                    <a:pt x="0" y="953"/>
                  </a:cubicBezTo>
                  <a:cubicBezTo>
                    <a:pt x="0" y="1480"/>
                    <a:pt x="426" y="1906"/>
                    <a:pt x="952" y="1906"/>
                  </a:cubicBezTo>
                  <a:cubicBezTo>
                    <a:pt x="1479" y="1906"/>
                    <a:pt x="1905" y="1480"/>
                    <a:pt x="1905" y="953"/>
                  </a:cubicBezTo>
                  <a:cubicBezTo>
                    <a:pt x="1905" y="427"/>
                    <a:pt x="1479"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39"/>
          <p:cNvGrpSpPr/>
          <p:nvPr/>
        </p:nvGrpSpPr>
        <p:grpSpPr>
          <a:xfrm>
            <a:off x="5876365" y="118125"/>
            <a:ext cx="3316597" cy="2830576"/>
            <a:chOff x="5876365" y="118125"/>
            <a:chExt cx="3316597" cy="2830576"/>
          </a:xfrm>
        </p:grpSpPr>
        <p:sp>
          <p:nvSpPr>
            <p:cNvPr id="907" name="Google Shape;907;p39"/>
            <p:cNvSpPr/>
            <p:nvPr/>
          </p:nvSpPr>
          <p:spPr>
            <a:xfrm rot="10800000">
              <a:off x="9025253" y="996438"/>
              <a:ext cx="167709" cy="165509"/>
            </a:xfrm>
            <a:custGeom>
              <a:avLst/>
              <a:gdLst/>
              <a:ahLst/>
              <a:cxnLst/>
              <a:rect l="l" t="t" r="r" b="b"/>
              <a:pathLst>
                <a:path w="1906" h="1881" extrusionOk="0">
                  <a:moveTo>
                    <a:pt x="953" y="1"/>
                  </a:moveTo>
                  <a:cubicBezTo>
                    <a:pt x="426" y="1"/>
                    <a:pt x="0" y="402"/>
                    <a:pt x="0" y="928"/>
                  </a:cubicBezTo>
                  <a:cubicBezTo>
                    <a:pt x="0" y="1455"/>
                    <a:pt x="426" y="1881"/>
                    <a:pt x="953" y="1881"/>
                  </a:cubicBezTo>
                  <a:cubicBezTo>
                    <a:pt x="1479" y="1881"/>
                    <a:pt x="1905" y="1455"/>
                    <a:pt x="1905" y="928"/>
                  </a:cubicBezTo>
                  <a:cubicBezTo>
                    <a:pt x="1905" y="402"/>
                    <a:pt x="1479" y="1"/>
                    <a:pt x="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9"/>
            <p:cNvSpPr/>
            <p:nvPr/>
          </p:nvSpPr>
          <p:spPr>
            <a:xfrm>
              <a:off x="6008817" y="118125"/>
              <a:ext cx="3134824" cy="182018"/>
            </a:xfrm>
            <a:custGeom>
              <a:avLst/>
              <a:gdLst/>
              <a:ahLst/>
              <a:cxnLst/>
              <a:rect l="l" t="t" r="r" b="b"/>
              <a:pathLst>
                <a:path w="25490" h="1480" fill="none" extrusionOk="0">
                  <a:moveTo>
                    <a:pt x="1" y="1479"/>
                  </a:moveTo>
                  <a:lnTo>
                    <a:pt x="13710" y="1479"/>
                  </a:lnTo>
                  <a:lnTo>
                    <a:pt x="15164" y="0"/>
                  </a:lnTo>
                  <a:lnTo>
                    <a:pt x="25490" y="0"/>
                  </a:lnTo>
                </a:path>
              </a:pathLst>
            </a:custGeom>
            <a:noFill/>
            <a:ln w="95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9"/>
            <p:cNvSpPr/>
            <p:nvPr/>
          </p:nvSpPr>
          <p:spPr>
            <a:xfrm>
              <a:off x="5876365" y="182815"/>
              <a:ext cx="234282" cy="234409"/>
            </a:xfrm>
            <a:custGeom>
              <a:avLst/>
              <a:gdLst/>
              <a:ahLst/>
              <a:cxnLst/>
              <a:rect l="l" t="t" r="r" b="b"/>
              <a:pathLst>
                <a:path w="1905" h="1906" extrusionOk="0">
                  <a:moveTo>
                    <a:pt x="953" y="1"/>
                  </a:moveTo>
                  <a:cubicBezTo>
                    <a:pt x="426" y="1"/>
                    <a:pt x="0" y="427"/>
                    <a:pt x="0" y="953"/>
                  </a:cubicBezTo>
                  <a:cubicBezTo>
                    <a:pt x="0" y="1479"/>
                    <a:pt x="426" y="1905"/>
                    <a:pt x="953" y="1905"/>
                  </a:cubicBezTo>
                  <a:cubicBezTo>
                    <a:pt x="1479" y="1905"/>
                    <a:pt x="1905" y="1479"/>
                    <a:pt x="1905" y="953"/>
                  </a:cubicBezTo>
                  <a:cubicBezTo>
                    <a:pt x="1905" y="427"/>
                    <a:pt x="1479" y="1"/>
                    <a:pt x="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9"/>
            <p:cNvSpPr/>
            <p:nvPr/>
          </p:nvSpPr>
          <p:spPr>
            <a:xfrm rot="10800000">
              <a:off x="9109108" y="515661"/>
              <a:ext cx="88" cy="564632"/>
            </a:xfrm>
            <a:custGeom>
              <a:avLst/>
              <a:gdLst/>
              <a:ahLst/>
              <a:cxnLst/>
              <a:rect l="l" t="t" r="r" b="b"/>
              <a:pathLst>
                <a:path w="1" h="6417" fill="none" extrusionOk="0">
                  <a:moveTo>
                    <a:pt x="1" y="6416"/>
                  </a:moveTo>
                  <a:lnTo>
                    <a:pt x="1" y="0"/>
                  </a:lnTo>
                </a:path>
              </a:pathLst>
            </a:custGeom>
            <a:noFill/>
            <a:ln w="19050" cap="rnd" cmpd="sng">
              <a:solidFill>
                <a:schemeClr val="accent1"/>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9"/>
            <p:cNvSpPr/>
            <p:nvPr/>
          </p:nvSpPr>
          <p:spPr>
            <a:xfrm rot="10800000">
              <a:off x="8441048" y="515657"/>
              <a:ext cx="361727" cy="2369168"/>
            </a:xfrm>
            <a:custGeom>
              <a:avLst/>
              <a:gdLst/>
              <a:ahLst/>
              <a:cxnLst/>
              <a:rect l="l" t="t" r="r" b="b"/>
              <a:pathLst>
                <a:path w="4111" h="21731" fill="none" extrusionOk="0">
                  <a:moveTo>
                    <a:pt x="0" y="21730"/>
                  </a:moveTo>
                  <a:lnTo>
                    <a:pt x="0" y="14562"/>
                  </a:lnTo>
                  <a:lnTo>
                    <a:pt x="4110" y="10427"/>
                  </a:lnTo>
                  <a:lnTo>
                    <a:pt x="4110" y="1"/>
                  </a:lnTo>
                </a:path>
              </a:pathLst>
            </a:custGeom>
            <a:noFill/>
            <a:ln w="9525" cap="rnd" cmpd="sng">
              <a:solidFill>
                <a:schemeClr val="dk2"/>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9"/>
            <p:cNvSpPr/>
            <p:nvPr/>
          </p:nvSpPr>
          <p:spPr>
            <a:xfrm rot="10800000">
              <a:off x="8357275" y="2781081"/>
              <a:ext cx="165421" cy="167621"/>
            </a:xfrm>
            <a:custGeom>
              <a:avLst/>
              <a:gdLst/>
              <a:ahLst/>
              <a:cxnLst/>
              <a:rect l="l" t="t" r="r" b="b"/>
              <a:pathLst>
                <a:path w="1880" h="1905" extrusionOk="0">
                  <a:moveTo>
                    <a:pt x="927" y="0"/>
                  </a:moveTo>
                  <a:cubicBezTo>
                    <a:pt x="401" y="0"/>
                    <a:pt x="0" y="426"/>
                    <a:pt x="0" y="952"/>
                  </a:cubicBezTo>
                  <a:cubicBezTo>
                    <a:pt x="0" y="1479"/>
                    <a:pt x="401" y="1905"/>
                    <a:pt x="927" y="1905"/>
                  </a:cubicBezTo>
                  <a:cubicBezTo>
                    <a:pt x="1454" y="1905"/>
                    <a:pt x="1880" y="1479"/>
                    <a:pt x="1880" y="952"/>
                  </a:cubicBezTo>
                  <a:cubicBezTo>
                    <a:pt x="1880" y="426"/>
                    <a:pt x="1454" y="0"/>
                    <a:pt x="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214313"/>
            <a:ext cx="7704000" cy="60721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t>IP  address</a:t>
            </a:r>
            <a:endParaRPr sz="4000" dirty="0"/>
          </a:p>
        </p:txBody>
      </p:sp>
      <p:pic>
        <p:nvPicPr>
          <p:cNvPr id="6146" name="Picture 2"/>
          <p:cNvPicPr>
            <a:picLocks noChangeAspect="1" noChangeArrowheads="1"/>
          </p:cNvPicPr>
          <p:nvPr/>
        </p:nvPicPr>
        <p:blipFill>
          <a:blip r:embed="rId3"/>
          <a:srcRect/>
          <a:stretch>
            <a:fillRect/>
          </a:stretch>
        </p:blipFill>
        <p:spPr bwMode="auto">
          <a:xfrm>
            <a:off x="207169" y="892969"/>
            <a:ext cx="4536281" cy="3586162"/>
          </a:xfrm>
          <a:prstGeom prst="rect">
            <a:avLst/>
          </a:prstGeom>
          <a:ln>
            <a:noFill/>
          </a:ln>
          <a:effectLst>
            <a:softEdge rad="112500"/>
          </a:effectLst>
        </p:spPr>
      </p:pic>
      <p:pic>
        <p:nvPicPr>
          <p:cNvPr id="6147" name="Picture 3"/>
          <p:cNvPicPr>
            <a:picLocks noChangeAspect="1" noChangeArrowheads="1"/>
          </p:cNvPicPr>
          <p:nvPr/>
        </p:nvPicPr>
        <p:blipFill>
          <a:blip r:embed="rId4"/>
          <a:srcRect/>
          <a:stretch>
            <a:fillRect/>
          </a:stretch>
        </p:blipFill>
        <p:spPr bwMode="auto">
          <a:xfrm>
            <a:off x="5337175" y="1957388"/>
            <a:ext cx="3441700" cy="3045618"/>
          </a:xfrm>
          <a:prstGeom prst="rect">
            <a:avLst/>
          </a:prstGeom>
          <a:ln>
            <a:noFill/>
          </a:ln>
          <a:effectLst>
            <a:softEdge rad="112500"/>
          </a:effectLst>
        </p:spPr>
      </p:pic>
      <p:graphicFrame>
        <p:nvGraphicFramePr>
          <p:cNvPr id="6149" name="Object 5"/>
          <p:cNvGraphicFramePr>
            <a:graphicFrameLocks noChangeAspect="1"/>
          </p:cNvGraphicFramePr>
          <p:nvPr>
            <p:extLst>
              <p:ext uri="{D42A27DB-BD31-4B8C-83A1-F6EECF244321}">
                <p14:modId xmlns:p14="http://schemas.microsoft.com/office/powerpoint/2010/main" val="654324963"/>
              </p:ext>
            </p:extLst>
          </p:nvPr>
        </p:nvGraphicFramePr>
        <p:xfrm>
          <a:off x="896938" y="4629798"/>
          <a:ext cx="2965450" cy="352425"/>
        </p:xfrm>
        <a:graphic>
          <a:graphicData uri="http://schemas.openxmlformats.org/presentationml/2006/ole">
            <mc:AlternateContent xmlns:mc="http://schemas.openxmlformats.org/markup-compatibility/2006">
              <mc:Choice xmlns:v="urn:schemas-microsoft-com:vml" Requires="v">
                <p:oleObj name="Объект упаковщика для оболочки" showAsIcon="1" r:id="rId5" imgW="4371120" imgH="514800" progId="Package">
                  <p:embed/>
                </p:oleObj>
              </mc:Choice>
              <mc:Fallback>
                <p:oleObj name="Объект упаковщика для оболочки" showAsIcon="1" r:id="rId5" imgW="4371120" imgH="514800" progId="Package">
                  <p:embed/>
                  <p:pic>
                    <p:nvPicPr>
                      <p:cNvPr id="0" name="Picture 13"/>
                      <p:cNvPicPr>
                        <a:picLocks noChangeAspect="1" noChangeArrowheads="1"/>
                      </p:cNvPicPr>
                      <p:nvPr/>
                    </p:nvPicPr>
                    <p:blipFill>
                      <a:blip r:embed="rId6"/>
                      <a:srcRect/>
                      <a:stretch>
                        <a:fillRect/>
                      </a:stretch>
                    </p:blipFill>
                    <p:spPr bwMode="auto">
                      <a:xfrm>
                        <a:off x="896938" y="4629798"/>
                        <a:ext cx="29654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214313"/>
            <a:ext cx="7704000" cy="64293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DHCP</a:t>
            </a:r>
            <a:endParaRPr sz="4000" dirty="0"/>
          </a:p>
        </p:txBody>
      </p:sp>
      <p:pic>
        <p:nvPicPr>
          <p:cNvPr id="7170" name="Picture 2"/>
          <p:cNvPicPr>
            <a:picLocks noChangeAspect="1" noChangeArrowheads="1"/>
          </p:cNvPicPr>
          <p:nvPr/>
        </p:nvPicPr>
        <p:blipFill>
          <a:blip r:embed="rId3"/>
          <a:srcRect/>
          <a:stretch>
            <a:fillRect/>
          </a:stretch>
        </p:blipFill>
        <p:spPr bwMode="auto">
          <a:xfrm>
            <a:off x="169068" y="978694"/>
            <a:ext cx="4445794" cy="3544887"/>
          </a:xfrm>
          <a:prstGeom prst="rect">
            <a:avLst/>
          </a:prstGeom>
          <a:ln>
            <a:noFill/>
          </a:ln>
          <a:effectLst>
            <a:softEdge rad="112500"/>
          </a:effectLst>
        </p:spPr>
      </p:pic>
      <p:pic>
        <p:nvPicPr>
          <p:cNvPr id="7171" name="Picture 3"/>
          <p:cNvPicPr>
            <a:picLocks noChangeAspect="1" noChangeArrowheads="1"/>
          </p:cNvPicPr>
          <p:nvPr/>
        </p:nvPicPr>
        <p:blipFill>
          <a:blip r:embed="rId4"/>
          <a:srcRect/>
          <a:stretch>
            <a:fillRect/>
          </a:stretch>
        </p:blipFill>
        <p:spPr bwMode="auto">
          <a:xfrm>
            <a:off x="4521200" y="3556000"/>
            <a:ext cx="4622800" cy="1587500"/>
          </a:xfrm>
          <a:prstGeom prst="rect">
            <a:avLst/>
          </a:prstGeom>
          <a:ln>
            <a:noFill/>
          </a:ln>
          <a:effectLst>
            <a:softEdge rad="112500"/>
          </a:effectLst>
        </p:spPr>
      </p:pic>
      <p:sp>
        <p:nvSpPr>
          <p:cNvPr id="6" name="TextBox 5"/>
          <p:cNvSpPr txBox="1"/>
          <p:nvPr/>
        </p:nvSpPr>
        <p:spPr>
          <a:xfrm>
            <a:off x="5079205" y="1071563"/>
            <a:ext cx="3593307" cy="1938992"/>
          </a:xfrm>
          <a:prstGeom prst="rect">
            <a:avLst/>
          </a:prstGeom>
          <a:noFill/>
        </p:spPr>
        <p:txBody>
          <a:bodyPr wrap="square" rtlCol="0">
            <a:spAutoFit/>
          </a:bodyPr>
          <a:lstStyle/>
          <a:p>
            <a:r>
              <a:rPr lang="en-US" sz="2000" dirty="0">
                <a:solidFill>
                  <a:schemeClr val="tx1"/>
                </a:solidFill>
              </a:rPr>
              <a:t>A Dynamic Host Configuration Protocol (DHCP) is a network  server that automatically provides and assigns </a:t>
            </a:r>
            <a:r>
              <a:rPr lang="en-US" sz="2000">
                <a:solidFill>
                  <a:schemeClr val="tx1"/>
                </a:solidFill>
              </a:rPr>
              <a:t>IP addresses and </a:t>
            </a:r>
            <a:r>
              <a:rPr lang="en-US" sz="2000" dirty="0">
                <a:solidFill>
                  <a:schemeClr val="tx1"/>
                </a:solidFill>
              </a:rPr>
              <a:t>other network parameters  to client devices.</a:t>
            </a:r>
            <a:endParaRPr lang="ru-RU" sz="2000" dirty="0">
              <a:solidFill>
                <a:schemeClr val="tx1"/>
              </a:solidFill>
            </a:endParaRPr>
          </a:p>
        </p:txBody>
      </p:sp>
    </p:spTree>
  </p:cSld>
  <p:clrMapOvr>
    <a:masterClrMapping/>
  </p:clrMapOvr>
  <p:transition spd="med">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1"/>
        <p:cNvGrpSpPr/>
        <p:nvPr/>
      </p:nvGrpSpPr>
      <p:grpSpPr>
        <a:xfrm>
          <a:off x="0" y="0"/>
          <a:ext cx="0" cy="0"/>
          <a:chOff x="0" y="0"/>
          <a:chExt cx="0" cy="0"/>
        </a:xfrm>
      </p:grpSpPr>
      <p:cxnSp>
        <p:nvCxnSpPr>
          <p:cNvPr id="2602" name="Google Shape;2602;p62"/>
          <p:cNvCxnSpPr/>
          <p:nvPr/>
        </p:nvCxnSpPr>
        <p:spPr>
          <a:xfrm>
            <a:off x="4581207" y="1189100"/>
            <a:ext cx="0" cy="3373800"/>
          </a:xfrm>
          <a:prstGeom prst="straightConnector1">
            <a:avLst/>
          </a:prstGeom>
          <a:noFill/>
          <a:ln w="9525" cap="flat" cmpd="sng">
            <a:solidFill>
              <a:schemeClr val="dk2"/>
            </a:solidFill>
            <a:prstDash val="solid"/>
            <a:round/>
            <a:headEnd type="none" w="med" len="med"/>
            <a:tailEnd type="none" w="med" len="med"/>
          </a:ln>
        </p:spPr>
      </p:cxnSp>
      <p:sp>
        <p:nvSpPr>
          <p:cNvPr id="2603" name="Google Shape;2603;p62"/>
          <p:cNvSpPr/>
          <p:nvPr/>
        </p:nvSpPr>
        <p:spPr>
          <a:xfrm>
            <a:off x="720000" y="3977150"/>
            <a:ext cx="3842700" cy="488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62"/>
          <p:cNvSpPr/>
          <p:nvPr/>
        </p:nvSpPr>
        <p:spPr>
          <a:xfrm rot="2700000">
            <a:off x="4327836" y="3977235"/>
            <a:ext cx="488328" cy="488328"/>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62"/>
          <p:cNvSpPr/>
          <p:nvPr/>
        </p:nvSpPr>
        <p:spPr>
          <a:xfrm>
            <a:off x="4581225" y="1285900"/>
            <a:ext cx="3842700" cy="4884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62"/>
          <p:cNvSpPr/>
          <p:nvPr/>
        </p:nvSpPr>
        <p:spPr>
          <a:xfrm rot="2700000">
            <a:off x="4327836" y="1295135"/>
            <a:ext cx="488328" cy="488328"/>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62"/>
          <p:cNvSpPr txBox="1">
            <a:spLocks noGrp="1"/>
          </p:cNvSpPr>
          <p:nvPr>
            <p:ph type="title"/>
          </p:nvPr>
        </p:nvSpPr>
        <p:spPr>
          <a:xfrm>
            <a:off x="720000" y="100013"/>
            <a:ext cx="7704000" cy="55721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dirty="0"/>
              <a:t>Fill in the blanks with the correct words or phrases from the word bank.</a:t>
            </a:r>
          </a:p>
        </p:txBody>
      </p:sp>
      <p:sp>
        <p:nvSpPr>
          <p:cNvPr id="2608" name="Google Shape;2608;p62"/>
          <p:cNvSpPr/>
          <p:nvPr/>
        </p:nvSpPr>
        <p:spPr>
          <a:xfrm rot="2700000">
            <a:off x="4238280" y="2471427"/>
            <a:ext cx="803172" cy="843583"/>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62"/>
          <p:cNvSpPr txBox="1"/>
          <p:nvPr/>
        </p:nvSpPr>
        <p:spPr>
          <a:xfrm>
            <a:off x="4064793" y="2721956"/>
            <a:ext cx="1402099"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grpSp>
        <p:nvGrpSpPr>
          <p:cNvPr id="2610" name="Google Shape;2610;p62"/>
          <p:cNvGrpSpPr/>
          <p:nvPr/>
        </p:nvGrpSpPr>
        <p:grpSpPr>
          <a:xfrm rot="2700000">
            <a:off x="4268603" y="3977167"/>
            <a:ext cx="606779" cy="488383"/>
            <a:chOff x="4031298" y="1694596"/>
            <a:chExt cx="1089808" cy="877163"/>
          </a:xfrm>
        </p:grpSpPr>
        <p:grpSp>
          <p:nvGrpSpPr>
            <p:cNvPr id="2611" name="Google Shape;2611;p62"/>
            <p:cNvGrpSpPr/>
            <p:nvPr/>
          </p:nvGrpSpPr>
          <p:grpSpPr>
            <a:xfrm>
              <a:off x="5012112" y="1913794"/>
              <a:ext cx="108994" cy="332078"/>
              <a:chOff x="4031312" y="1913794"/>
              <a:chExt cx="108994" cy="332078"/>
            </a:xfrm>
          </p:grpSpPr>
          <p:sp>
            <p:nvSpPr>
              <p:cNvPr id="2612" name="Google Shape;2612;p62"/>
              <p:cNvSpPr/>
              <p:nvPr/>
            </p:nvSpPr>
            <p:spPr>
              <a:xfrm flipH="1">
                <a:off x="40396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62"/>
              <p:cNvSpPr/>
              <p:nvPr/>
            </p:nvSpPr>
            <p:spPr>
              <a:xfrm flipH="1">
                <a:off x="4031312"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62"/>
              <p:cNvSpPr/>
              <p:nvPr/>
            </p:nvSpPr>
            <p:spPr>
              <a:xfrm flipH="1">
                <a:off x="4037376"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5" name="Google Shape;2615;p62"/>
            <p:cNvGrpSpPr/>
            <p:nvPr/>
          </p:nvGrpSpPr>
          <p:grpSpPr>
            <a:xfrm>
              <a:off x="4031298" y="1694596"/>
              <a:ext cx="980795" cy="877163"/>
              <a:chOff x="4031298" y="1694596"/>
              <a:chExt cx="980795" cy="877163"/>
            </a:xfrm>
          </p:grpSpPr>
          <p:sp>
            <p:nvSpPr>
              <p:cNvPr id="2616" name="Google Shape;2616;p62"/>
              <p:cNvSpPr/>
              <p:nvPr/>
            </p:nvSpPr>
            <p:spPr>
              <a:xfrm flipH="1">
                <a:off x="4923636"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62"/>
              <p:cNvSpPr/>
              <p:nvPr/>
            </p:nvSpPr>
            <p:spPr>
              <a:xfrm flipH="1">
                <a:off x="4923636" y="1804195"/>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62"/>
              <p:cNvSpPr/>
              <p:nvPr/>
            </p:nvSpPr>
            <p:spPr>
              <a:xfrm flipH="1">
                <a:off x="4923636"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62"/>
              <p:cNvSpPr/>
              <p:nvPr/>
            </p:nvSpPr>
            <p:spPr>
              <a:xfrm flipH="1">
                <a:off x="4244531" y="1782810"/>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62"/>
              <p:cNvSpPr/>
              <p:nvPr/>
            </p:nvSpPr>
            <p:spPr>
              <a:xfrm flipH="1">
                <a:off x="4223272"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62"/>
              <p:cNvSpPr/>
              <p:nvPr/>
            </p:nvSpPr>
            <p:spPr>
              <a:xfrm flipH="1">
                <a:off x="4223272" y="1825459"/>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62"/>
              <p:cNvSpPr/>
              <p:nvPr/>
            </p:nvSpPr>
            <p:spPr>
              <a:xfrm flipH="1">
                <a:off x="4223272"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62"/>
              <p:cNvSpPr/>
              <p:nvPr/>
            </p:nvSpPr>
            <p:spPr>
              <a:xfrm flipH="1">
                <a:off x="4265916" y="2483296"/>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62"/>
              <p:cNvSpPr/>
              <p:nvPr/>
            </p:nvSpPr>
            <p:spPr>
              <a:xfrm flipH="1">
                <a:off x="4131893" y="1694596"/>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62"/>
              <p:cNvSpPr/>
              <p:nvPr/>
            </p:nvSpPr>
            <p:spPr>
              <a:xfrm flipH="1">
                <a:off x="40312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62"/>
              <p:cNvSpPr/>
              <p:nvPr/>
            </p:nvSpPr>
            <p:spPr>
              <a:xfrm flipH="1">
                <a:off x="4055587"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2"/>
              <p:cNvSpPr/>
              <p:nvPr/>
            </p:nvSpPr>
            <p:spPr>
              <a:xfrm flipH="1">
                <a:off x="4064613"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8" name="Google Shape;2628;p62"/>
          <p:cNvGrpSpPr/>
          <p:nvPr/>
        </p:nvGrpSpPr>
        <p:grpSpPr>
          <a:xfrm rot="2700000">
            <a:off x="4268603" y="1295167"/>
            <a:ext cx="606779" cy="488383"/>
            <a:chOff x="4031298" y="1694596"/>
            <a:chExt cx="1089808" cy="877163"/>
          </a:xfrm>
        </p:grpSpPr>
        <p:grpSp>
          <p:nvGrpSpPr>
            <p:cNvPr id="2629" name="Google Shape;2629;p62"/>
            <p:cNvGrpSpPr/>
            <p:nvPr/>
          </p:nvGrpSpPr>
          <p:grpSpPr>
            <a:xfrm>
              <a:off x="5012112" y="1913794"/>
              <a:ext cx="108994" cy="332078"/>
              <a:chOff x="4031312" y="1913794"/>
              <a:chExt cx="108994" cy="332078"/>
            </a:xfrm>
          </p:grpSpPr>
          <p:sp>
            <p:nvSpPr>
              <p:cNvPr id="2630" name="Google Shape;2630;p62"/>
              <p:cNvSpPr/>
              <p:nvPr/>
            </p:nvSpPr>
            <p:spPr>
              <a:xfrm flipH="1">
                <a:off x="40396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62"/>
              <p:cNvSpPr/>
              <p:nvPr/>
            </p:nvSpPr>
            <p:spPr>
              <a:xfrm flipH="1">
                <a:off x="4031312"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62"/>
              <p:cNvSpPr/>
              <p:nvPr/>
            </p:nvSpPr>
            <p:spPr>
              <a:xfrm flipH="1">
                <a:off x="4037376"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3" name="Google Shape;2633;p62"/>
            <p:cNvGrpSpPr/>
            <p:nvPr/>
          </p:nvGrpSpPr>
          <p:grpSpPr>
            <a:xfrm>
              <a:off x="4031298" y="1694596"/>
              <a:ext cx="980795" cy="877163"/>
              <a:chOff x="4031298" y="1694596"/>
              <a:chExt cx="980795" cy="877163"/>
            </a:xfrm>
          </p:grpSpPr>
          <p:sp>
            <p:nvSpPr>
              <p:cNvPr id="2634" name="Google Shape;2634;p62"/>
              <p:cNvSpPr/>
              <p:nvPr/>
            </p:nvSpPr>
            <p:spPr>
              <a:xfrm flipH="1">
                <a:off x="4923636"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62"/>
              <p:cNvSpPr/>
              <p:nvPr/>
            </p:nvSpPr>
            <p:spPr>
              <a:xfrm flipH="1">
                <a:off x="4923636" y="1804195"/>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62"/>
              <p:cNvSpPr/>
              <p:nvPr/>
            </p:nvSpPr>
            <p:spPr>
              <a:xfrm flipH="1">
                <a:off x="4923636"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62"/>
              <p:cNvSpPr/>
              <p:nvPr/>
            </p:nvSpPr>
            <p:spPr>
              <a:xfrm flipH="1">
                <a:off x="4244531" y="1782810"/>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62"/>
              <p:cNvSpPr/>
              <p:nvPr/>
            </p:nvSpPr>
            <p:spPr>
              <a:xfrm flipH="1">
                <a:off x="4223272"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62"/>
              <p:cNvSpPr/>
              <p:nvPr/>
            </p:nvSpPr>
            <p:spPr>
              <a:xfrm flipH="1">
                <a:off x="4223272" y="1825459"/>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62"/>
              <p:cNvSpPr/>
              <p:nvPr/>
            </p:nvSpPr>
            <p:spPr>
              <a:xfrm flipH="1">
                <a:off x="4223272"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62"/>
              <p:cNvSpPr/>
              <p:nvPr/>
            </p:nvSpPr>
            <p:spPr>
              <a:xfrm flipH="1">
                <a:off x="4265916" y="2483296"/>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62"/>
              <p:cNvSpPr/>
              <p:nvPr/>
            </p:nvSpPr>
            <p:spPr>
              <a:xfrm flipH="1">
                <a:off x="4131893" y="1694596"/>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62"/>
              <p:cNvSpPr/>
              <p:nvPr/>
            </p:nvSpPr>
            <p:spPr>
              <a:xfrm flipH="1">
                <a:off x="40312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62"/>
              <p:cNvSpPr/>
              <p:nvPr/>
            </p:nvSpPr>
            <p:spPr>
              <a:xfrm flipH="1">
                <a:off x="4055587"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62"/>
              <p:cNvSpPr/>
              <p:nvPr/>
            </p:nvSpPr>
            <p:spPr>
              <a:xfrm flipH="1">
                <a:off x="4064613"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62"/>
          <p:cNvSpPr/>
          <p:nvPr/>
        </p:nvSpPr>
        <p:spPr>
          <a:xfrm>
            <a:off x="720299" y="1271612"/>
            <a:ext cx="3087319" cy="2691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7" name="Google Shape;2647;p62"/>
          <p:cNvGrpSpPr/>
          <p:nvPr/>
        </p:nvGrpSpPr>
        <p:grpSpPr>
          <a:xfrm>
            <a:off x="4427972" y="1429647"/>
            <a:ext cx="288061" cy="219399"/>
            <a:chOff x="6414431" y="2109702"/>
            <a:chExt cx="376895" cy="287059"/>
          </a:xfrm>
        </p:grpSpPr>
        <p:sp>
          <p:nvSpPr>
            <p:cNvPr id="2648" name="Google Shape;2648;p62"/>
            <p:cNvSpPr/>
            <p:nvPr/>
          </p:nvSpPr>
          <p:spPr>
            <a:xfrm>
              <a:off x="6414431" y="2109702"/>
              <a:ext cx="376895" cy="287059"/>
            </a:xfrm>
            <a:custGeom>
              <a:avLst/>
              <a:gdLst/>
              <a:ahLst/>
              <a:cxnLst/>
              <a:rect l="l" t="t" r="r" b="b"/>
              <a:pathLst>
                <a:path w="13744" h="10468" extrusionOk="0">
                  <a:moveTo>
                    <a:pt x="12938" y="806"/>
                  </a:moveTo>
                  <a:lnTo>
                    <a:pt x="12938" y="9662"/>
                  </a:lnTo>
                  <a:lnTo>
                    <a:pt x="806" y="9662"/>
                  </a:lnTo>
                  <a:lnTo>
                    <a:pt x="806" y="806"/>
                  </a:lnTo>
                  <a:close/>
                  <a:moveTo>
                    <a:pt x="1" y="0"/>
                  </a:moveTo>
                  <a:lnTo>
                    <a:pt x="1" y="10468"/>
                  </a:lnTo>
                  <a:lnTo>
                    <a:pt x="13743" y="10468"/>
                  </a:lnTo>
                  <a:lnTo>
                    <a:pt x="137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62"/>
            <p:cNvSpPr/>
            <p:nvPr/>
          </p:nvSpPr>
          <p:spPr>
            <a:xfrm>
              <a:off x="6591827" y="2175954"/>
              <a:ext cx="155321" cy="154581"/>
            </a:xfrm>
            <a:custGeom>
              <a:avLst/>
              <a:gdLst/>
              <a:ahLst/>
              <a:cxnLst/>
              <a:rect l="l" t="t" r="r" b="b"/>
              <a:pathLst>
                <a:path w="5664" h="5637" extrusionOk="0">
                  <a:moveTo>
                    <a:pt x="2416" y="845"/>
                  </a:moveTo>
                  <a:lnTo>
                    <a:pt x="2416" y="1679"/>
                  </a:lnTo>
                  <a:cubicBezTo>
                    <a:pt x="2073" y="1801"/>
                    <a:pt x="1802" y="2072"/>
                    <a:pt x="1680" y="2415"/>
                  </a:cubicBezTo>
                  <a:lnTo>
                    <a:pt x="846" y="2415"/>
                  </a:lnTo>
                  <a:cubicBezTo>
                    <a:pt x="1007" y="1628"/>
                    <a:pt x="1629" y="1006"/>
                    <a:pt x="2416" y="845"/>
                  </a:cubicBezTo>
                  <a:close/>
                  <a:moveTo>
                    <a:pt x="3222" y="844"/>
                  </a:moveTo>
                  <a:cubicBezTo>
                    <a:pt x="4022" y="1004"/>
                    <a:pt x="4654" y="1627"/>
                    <a:pt x="4817" y="2415"/>
                  </a:cubicBezTo>
                  <a:lnTo>
                    <a:pt x="3957" y="2415"/>
                  </a:lnTo>
                  <a:cubicBezTo>
                    <a:pt x="3836" y="2072"/>
                    <a:pt x="3565" y="1801"/>
                    <a:pt x="3222" y="1679"/>
                  </a:cubicBezTo>
                  <a:lnTo>
                    <a:pt x="3222" y="844"/>
                  </a:lnTo>
                  <a:close/>
                  <a:moveTo>
                    <a:pt x="2818" y="2415"/>
                  </a:moveTo>
                  <a:cubicBezTo>
                    <a:pt x="3041" y="2415"/>
                    <a:pt x="3222" y="2597"/>
                    <a:pt x="3222" y="2819"/>
                  </a:cubicBezTo>
                  <a:cubicBezTo>
                    <a:pt x="3222" y="3039"/>
                    <a:pt x="3041" y="3221"/>
                    <a:pt x="2818" y="3221"/>
                  </a:cubicBezTo>
                  <a:cubicBezTo>
                    <a:pt x="2596" y="3221"/>
                    <a:pt x="2416" y="3039"/>
                    <a:pt x="2416" y="2819"/>
                  </a:cubicBezTo>
                  <a:cubicBezTo>
                    <a:pt x="2416" y="2597"/>
                    <a:pt x="2596" y="2415"/>
                    <a:pt x="2818" y="2415"/>
                  </a:cubicBezTo>
                  <a:close/>
                  <a:moveTo>
                    <a:pt x="1680" y="3221"/>
                  </a:moveTo>
                  <a:cubicBezTo>
                    <a:pt x="1802" y="3564"/>
                    <a:pt x="2073" y="3835"/>
                    <a:pt x="2416" y="3957"/>
                  </a:cubicBezTo>
                  <a:lnTo>
                    <a:pt x="2416" y="4791"/>
                  </a:lnTo>
                  <a:cubicBezTo>
                    <a:pt x="1629" y="4631"/>
                    <a:pt x="1007" y="4008"/>
                    <a:pt x="846" y="3221"/>
                  </a:cubicBezTo>
                  <a:close/>
                  <a:moveTo>
                    <a:pt x="4817" y="3221"/>
                  </a:moveTo>
                  <a:cubicBezTo>
                    <a:pt x="4654" y="4009"/>
                    <a:pt x="4022" y="4633"/>
                    <a:pt x="3222" y="4792"/>
                  </a:cubicBezTo>
                  <a:lnTo>
                    <a:pt x="3222" y="3957"/>
                  </a:lnTo>
                  <a:cubicBezTo>
                    <a:pt x="3565" y="3835"/>
                    <a:pt x="3836" y="3564"/>
                    <a:pt x="3957" y="3221"/>
                  </a:cubicBezTo>
                  <a:close/>
                  <a:moveTo>
                    <a:pt x="2818" y="1"/>
                  </a:moveTo>
                  <a:cubicBezTo>
                    <a:pt x="1265" y="1"/>
                    <a:pt x="0" y="1264"/>
                    <a:pt x="0" y="2819"/>
                  </a:cubicBezTo>
                  <a:cubicBezTo>
                    <a:pt x="0" y="4372"/>
                    <a:pt x="1265" y="5637"/>
                    <a:pt x="2818" y="5637"/>
                  </a:cubicBezTo>
                  <a:cubicBezTo>
                    <a:pt x="4387" y="5637"/>
                    <a:pt x="5663" y="4372"/>
                    <a:pt x="5663" y="2819"/>
                  </a:cubicBezTo>
                  <a:cubicBezTo>
                    <a:pt x="5663" y="1264"/>
                    <a:pt x="4387" y="1"/>
                    <a:pt x="2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62"/>
            <p:cNvSpPr/>
            <p:nvPr/>
          </p:nvSpPr>
          <p:spPr>
            <a:xfrm>
              <a:off x="6458609" y="2286357"/>
              <a:ext cx="110430" cy="66225"/>
            </a:xfrm>
            <a:custGeom>
              <a:avLst/>
              <a:gdLst/>
              <a:ahLst/>
              <a:cxnLst/>
              <a:rect l="l" t="t" r="r" b="b"/>
              <a:pathLst>
                <a:path w="4027" h="2415" extrusionOk="0">
                  <a:moveTo>
                    <a:pt x="3222" y="806"/>
                  </a:moveTo>
                  <a:lnTo>
                    <a:pt x="3222" y="1610"/>
                  </a:lnTo>
                  <a:lnTo>
                    <a:pt x="2417" y="1610"/>
                  </a:lnTo>
                  <a:lnTo>
                    <a:pt x="2417" y="806"/>
                  </a:lnTo>
                  <a:close/>
                  <a:moveTo>
                    <a:pt x="1611" y="806"/>
                  </a:moveTo>
                  <a:lnTo>
                    <a:pt x="1611" y="1611"/>
                  </a:lnTo>
                  <a:lnTo>
                    <a:pt x="806" y="1611"/>
                  </a:lnTo>
                  <a:lnTo>
                    <a:pt x="806" y="806"/>
                  </a:lnTo>
                  <a:close/>
                  <a:moveTo>
                    <a:pt x="1" y="0"/>
                  </a:moveTo>
                  <a:lnTo>
                    <a:pt x="1" y="2415"/>
                  </a:lnTo>
                  <a:lnTo>
                    <a:pt x="4026" y="2415"/>
                  </a:lnTo>
                  <a:lnTo>
                    <a:pt x="4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62"/>
            <p:cNvSpPr/>
            <p:nvPr/>
          </p:nvSpPr>
          <p:spPr>
            <a:xfrm>
              <a:off x="6725073" y="2153879"/>
              <a:ext cx="22075" cy="22103"/>
            </a:xfrm>
            <a:custGeom>
              <a:avLst/>
              <a:gdLst/>
              <a:ahLst/>
              <a:cxnLst/>
              <a:rect l="l" t="t" r="r" b="b"/>
              <a:pathLst>
                <a:path w="805" h="806" extrusionOk="0">
                  <a:moveTo>
                    <a:pt x="0" y="0"/>
                  </a:moveTo>
                  <a:lnTo>
                    <a:pt x="0" y="806"/>
                  </a:lnTo>
                  <a:lnTo>
                    <a:pt x="804" y="806"/>
                  </a:lnTo>
                  <a:lnTo>
                    <a:pt x="8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62"/>
            <p:cNvSpPr/>
            <p:nvPr/>
          </p:nvSpPr>
          <p:spPr>
            <a:xfrm>
              <a:off x="6725073" y="2330480"/>
              <a:ext cx="22075" cy="22103"/>
            </a:xfrm>
            <a:custGeom>
              <a:avLst/>
              <a:gdLst/>
              <a:ahLst/>
              <a:cxnLst/>
              <a:rect l="l" t="t" r="r" b="b"/>
              <a:pathLst>
                <a:path w="805" h="806" extrusionOk="0">
                  <a:moveTo>
                    <a:pt x="0" y="1"/>
                  </a:moveTo>
                  <a:lnTo>
                    <a:pt x="0" y="806"/>
                  </a:lnTo>
                  <a:lnTo>
                    <a:pt x="804" y="806"/>
                  </a:lnTo>
                  <a:lnTo>
                    <a:pt x="8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62"/>
            <p:cNvSpPr/>
            <p:nvPr/>
          </p:nvSpPr>
          <p:spPr>
            <a:xfrm>
              <a:off x="6591827" y="2153879"/>
              <a:ext cx="22103" cy="22103"/>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62"/>
            <p:cNvSpPr/>
            <p:nvPr/>
          </p:nvSpPr>
          <p:spPr>
            <a:xfrm>
              <a:off x="6591827" y="2330480"/>
              <a:ext cx="22103" cy="22103"/>
            </a:xfrm>
            <a:custGeom>
              <a:avLst/>
              <a:gdLst/>
              <a:ahLst/>
              <a:cxnLst/>
              <a:rect l="l" t="t" r="r" b="b"/>
              <a:pathLst>
                <a:path w="806" h="806" extrusionOk="0">
                  <a:moveTo>
                    <a:pt x="0" y="1"/>
                  </a:moveTo>
                  <a:lnTo>
                    <a:pt x="0"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62"/>
            <p:cNvSpPr/>
            <p:nvPr/>
          </p:nvSpPr>
          <p:spPr>
            <a:xfrm>
              <a:off x="6473883" y="2159967"/>
              <a:ext cx="79909" cy="98227"/>
            </a:xfrm>
            <a:custGeom>
              <a:avLst/>
              <a:gdLst/>
              <a:ahLst/>
              <a:cxnLst/>
              <a:rect l="l" t="t" r="r" b="b"/>
              <a:pathLst>
                <a:path w="2914" h="3582" extrusionOk="0">
                  <a:moveTo>
                    <a:pt x="1097" y="0"/>
                  </a:moveTo>
                  <a:lnTo>
                    <a:pt x="0" y="2193"/>
                  </a:lnTo>
                  <a:lnTo>
                    <a:pt x="1611" y="2193"/>
                  </a:lnTo>
                  <a:lnTo>
                    <a:pt x="1097" y="3220"/>
                  </a:lnTo>
                  <a:lnTo>
                    <a:pt x="1816" y="3582"/>
                  </a:lnTo>
                  <a:lnTo>
                    <a:pt x="2914" y="1388"/>
                  </a:lnTo>
                  <a:lnTo>
                    <a:pt x="1303" y="1388"/>
                  </a:lnTo>
                  <a:lnTo>
                    <a:pt x="1816" y="360"/>
                  </a:lnTo>
                  <a:lnTo>
                    <a:pt x="10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62"/>
          <p:cNvGrpSpPr/>
          <p:nvPr/>
        </p:nvGrpSpPr>
        <p:grpSpPr>
          <a:xfrm>
            <a:off x="4427972" y="4111656"/>
            <a:ext cx="288061" cy="219399"/>
            <a:chOff x="6414431" y="3313494"/>
            <a:chExt cx="376895" cy="287059"/>
          </a:xfrm>
        </p:grpSpPr>
        <p:sp>
          <p:nvSpPr>
            <p:cNvPr id="2657" name="Google Shape;2657;p62"/>
            <p:cNvSpPr/>
            <p:nvPr/>
          </p:nvSpPr>
          <p:spPr>
            <a:xfrm>
              <a:off x="6414431" y="3313494"/>
              <a:ext cx="376895" cy="287059"/>
            </a:xfrm>
            <a:custGeom>
              <a:avLst/>
              <a:gdLst/>
              <a:ahLst/>
              <a:cxnLst/>
              <a:rect l="l" t="t" r="r" b="b"/>
              <a:pathLst>
                <a:path w="13744" h="10468" extrusionOk="0">
                  <a:moveTo>
                    <a:pt x="12938" y="805"/>
                  </a:moveTo>
                  <a:lnTo>
                    <a:pt x="12938" y="1677"/>
                  </a:lnTo>
                  <a:cubicBezTo>
                    <a:pt x="12470" y="1839"/>
                    <a:pt x="12106" y="2281"/>
                    <a:pt x="12106" y="2818"/>
                  </a:cubicBezTo>
                  <a:cubicBezTo>
                    <a:pt x="12106" y="3352"/>
                    <a:pt x="12468" y="3798"/>
                    <a:pt x="12938" y="3958"/>
                  </a:cubicBezTo>
                  <a:lnTo>
                    <a:pt x="12938" y="7247"/>
                  </a:lnTo>
                  <a:lnTo>
                    <a:pt x="806" y="7247"/>
                  </a:lnTo>
                  <a:lnTo>
                    <a:pt x="806" y="3958"/>
                  </a:lnTo>
                  <a:cubicBezTo>
                    <a:pt x="1276" y="3798"/>
                    <a:pt x="1638" y="3355"/>
                    <a:pt x="1638" y="2818"/>
                  </a:cubicBezTo>
                  <a:cubicBezTo>
                    <a:pt x="1638" y="2284"/>
                    <a:pt x="1277" y="1839"/>
                    <a:pt x="806" y="1677"/>
                  </a:cubicBezTo>
                  <a:lnTo>
                    <a:pt x="806" y="805"/>
                  </a:lnTo>
                  <a:close/>
                  <a:moveTo>
                    <a:pt x="2444" y="8053"/>
                  </a:moveTo>
                  <a:lnTo>
                    <a:pt x="2444" y="9662"/>
                  </a:lnTo>
                  <a:lnTo>
                    <a:pt x="1638" y="9662"/>
                  </a:lnTo>
                  <a:lnTo>
                    <a:pt x="1638" y="8053"/>
                  </a:lnTo>
                  <a:close/>
                  <a:moveTo>
                    <a:pt x="4054" y="8051"/>
                  </a:moveTo>
                  <a:lnTo>
                    <a:pt x="4054" y="9662"/>
                  </a:lnTo>
                  <a:lnTo>
                    <a:pt x="3249" y="9662"/>
                  </a:lnTo>
                  <a:lnTo>
                    <a:pt x="3249" y="8051"/>
                  </a:lnTo>
                  <a:close/>
                  <a:moveTo>
                    <a:pt x="5665" y="8051"/>
                  </a:moveTo>
                  <a:lnTo>
                    <a:pt x="5665" y="9662"/>
                  </a:lnTo>
                  <a:lnTo>
                    <a:pt x="4860" y="9662"/>
                  </a:lnTo>
                  <a:lnTo>
                    <a:pt x="4860" y="8051"/>
                  </a:lnTo>
                  <a:close/>
                  <a:moveTo>
                    <a:pt x="7275" y="8051"/>
                  </a:moveTo>
                  <a:lnTo>
                    <a:pt x="7275" y="9662"/>
                  </a:lnTo>
                  <a:lnTo>
                    <a:pt x="6469" y="9662"/>
                  </a:lnTo>
                  <a:lnTo>
                    <a:pt x="6469" y="8051"/>
                  </a:lnTo>
                  <a:close/>
                  <a:moveTo>
                    <a:pt x="8885" y="8051"/>
                  </a:moveTo>
                  <a:lnTo>
                    <a:pt x="8885" y="9662"/>
                  </a:lnTo>
                  <a:lnTo>
                    <a:pt x="8080" y="9662"/>
                  </a:lnTo>
                  <a:lnTo>
                    <a:pt x="8080" y="8051"/>
                  </a:lnTo>
                  <a:close/>
                  <a:moveTo>
                    <a:pt x="10496" y="8053"/>
                  </a:moveTo>
                  <a:lnTo>
                    <a:pt x="10496" y="9662"/>
                  </a:lnTo>
                  <a:lnTo>
                    <a:pt x="9691" y="9662"/>
                  </a:lnTo>
                  <a:lnTo>
                    <a:pt x="9691" y="8053"/>
                  </a:lnTo>
                  <a:close/>
                  <a:moveTo>
                    <a:pt x="12106" y="8051"/>
                  </a:moveTo>
                  <a:lnTo>
                    <a:pt x="12106" y="9662"/>
                  </a:lnTo>
                  <a:lnTo>
                    <a:pt x="11300" y="9662"/>
                  </a:lnTo>
                  <a:lnTo>
                    <a:pt x="11300" y="8051"/>
                  </a:lnTo>
                  <a:close/>
                  <a:moveTo>
                    <a:pt x="2" y="0"/>
                  </a:moveTo>
                  <a:lnTo>
                    <a:pt x="2" y="2416"/>
                  </a:lnTo>
                  <a:lnTo>
                    <a:pt x="404" y="2416"/>
                  </a:lnTo>
                  <a:cubicBezTo>
                    <a:pt x="633" y="2416"/>
                    <a:pt x="833" y="2603"/>
                    <a:pt x="833" y="2818"/>
                  </a:cubicBezTo>
                  <a:cubicBezTo>
                    <a:pt x="833" y="3033"/>
                    <a:pt x="633" y="3220"/>
                    <a:pt x="404" y="3220"/>
                  </a:cubicBezTo>
                  <a:lnTo>
                    <a:pt x="1" y="3220"/>
                  </a:lnTo>
                  <a:lnTo>
                    <a:pt x="1" y="8051"/>
                  </a:lnTo>
                  <a:lnTo>
                    <a:pt x="833" y="8051"/>
                  </a:lnTo>
                  <a:lnTo>
                    <a:pt x="833" y="10467"/>
                  </a:lnTo>
                  <a:lnTo>
                    <a:pt x="12911" y="10467"/>
                  </a:lnTo>
                  <a:lnTo>
                    <a:pt x="12911" y="8051"/>
                  </a:lnTo>
                  <a:lnTo>
                    <a:pt x="13743" y="8051"/>
                  </a:lnTo>
                  <a:lnTo>
                    <a:pt x="13743" y="3220"/>
                  </a:lnTo>
                  <a:lnTo>
                    <a:pt x="13341" y="3220"/>
                  </a:lnTo>
                  <a:cubicBezTo>
                    <a:pt x="13112" y="3220"/>
                    <a:pt x="12911" y="3032"/>
                    <a:pt x="12911" y="2818"/>
                  </a:cubicBezTo>
                  <a:cubicBezTo>
                    <a:pt x="12911" y="2603"/>
                    <a:pt x="13112" y="2416"/>
                    <a:pt x="13341" y="2416"/>
                  </a:cubicBezTo>
                  <a:lnTo>
                    <a:pt x="13743" y="2416"/>
                  </a:lnTo>
                  <a:lnTo>
                    <a:pt x="137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62"/>
            <p:cNvSpPr/>
            <p:nvPr/>
          </p:nvSpPr>
          <p:spPr>
            <a:xfrm>
              <a:off x="6481424" y="3357645"/>
              <a:ext cx="66280" cy="88328"/>
            </a:xfrm>
            <a:custGeom>
              <a:avLst/>
              <a:gdLst/>
              <a:ahLst/>
              <a:cxnLst/>
              <a:rect l="l" t="t" r="r" b="b"/>
              <a:pathLst>
                <a:path w="2417" h="3221" extrusionOk="0">
                  <a:moveTo>
                    <a:pt x="1611" y="806"/>
                  </a:moveTo>
                  <a:lnTo>
                    <a:pt x="1611" y="2416"/>
                  </a:lnTo>
                  <a:lnTo>
                    <a:pt x="806" y="2416"/>
                  </a:lnTo>
                  <a:lnTo>
                    <a:pt x="806" y="806"/>
                  </a:lnTo>
                  <a:close/>
                  <a:moveTo>
                    <a:pt x="1" y="1"/>
                  </a:moveTo>
                  <a:lnTo>
                    <a:pt x="1" y="3221"/>
                  </a:lnTo>
                  <a:lnTo>
                    <a:pt x="2417" y="3221"/>
                  </a:lnTo>
                  <a:lnTo>
                    <a:pt x="24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62"/>
            <p:cNvSpPr/>
            <p:nvPr/>
          </p:nvSpPr>
          <p:spPr>
            <a:xfrm>
              <a:off x="6569780" y="3357645"/>
              <a:ext cx="66253" cy="88328"/>
            </a:xfrm>
            <a:custGeom>
              <a:avLst/>
              <a:gdLst/>
              <a:ahLst/>
              <a:cxnLst/>
              <a:rect l="l" t="t" r="r" b="b"/>
              <a:pathLst>
                <a:path w="2416" h="3221" extrusionOk="0">
                  <a:moveTo>
                    <a:pt x="1610" y="806"/>
                  </a:moveTo>
                  <a:lnTo>
                    <a:pt x="1610" y="2416"/>
                  </a:lnTo>
                  <a:lnTo>
                    <a:pt x="804" y="2416"/>
                  </a:lnTo>
                  <a:lnTo>
                    <a:pt x="804" y="806"/>
                  </a:lnTo>
                  <a:close/>
                  <a:moveTo>
                    <a:pt x="0" y="1"/>
                  </a:moveTo>
                  <a:lnTo>
                    <a:pt x="0" y="3221"/>
                  </a:lnTo>
                  <a:lnTo>
                    <a:pt x="2415" y="3221"/>
                  </a:lnTo>
                  <a:lnTo>
                    <a:pt x="24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62"/>
            <p:cNvSpPr/>
            <p:nvPr/>
          </p:nvSpPr>
          <p:spPr>
            <a:xfrm>
              <a:off x="6658080" y="3357645"/>
              <a:ext cx="66253" cy="88328"/>
            </a:xfrm>
            <a:custGeom>
              <a:avLst/>
              <a:gdLst/>
              <a:ahLst/>
              <a:cxnLst/>
              <a:rect l="l" t="t" r="r" b="b"/>
              <a:pathLst>
                <a:path w="2416" h="3221" extrusionOk="0">
                  <a:moveTo>
                    <a:pt x="1611" y="806"/>
                  </a:moveTo>
                  <a:lnTo>
                    <a:pt x="1611" y="2416"/>
                  </a:lnTo>
                  <a:lnTo>
                    <a:pt x="806" y="2416"/>
                  </a:lnTo>
                  <a:lnTo>
                    <a:pt x="806" y="806"/>
                  </a:lnTo>
                  <a:close/>
                  <a:moveTo>
                    <a:pt x="0" y="1"/>
                  </a:moveTo>
                  <a:lnTo>
                    <a:pt x="0" y="3221"/>
                  </a:lnTo>
                  <a:lnTo>
                    <a:pt x="2415" y="3221"/>
                  </a:lnTo>
                  <a:lnTo>
                    <a:pt x="24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62"/>
            <p:cNvSpPr/>
            <p:nvPr/>
          </p:nvSpPr>
          <p:spPr>
            <a:xfrm>
              <a:off x="6724305" y="3468048"/>
              <a:ext cx="22103" cy="22103"/>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62"/>
            <p:cNvSpPr/>
            <p:nvPr/>
          </p:nvSpPr>
          <p:spPr>
            <a:xfrm>
              <a:off x="6459349" y="3468048"/>
              <a:ext cx="22103" cy="22103"/>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62"/>
            <p:cNvSpPr/>
            <p:nvPr/>
          </p:nvSpPr>
          <p:spPr>
            <a:xfrm>
              <a:off x="6591827" y="3468048"/>
              <a:ext cx="22103" cy="22103"/>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4" name="Google Shape;2664;p62"/>
          <p:cNvSpPr/>
          <p:nvPr/>
        </p:nvSpPr>
        <p:spPr>
          <a:xfrm>
            <a:off x="5833975" y="1345775"/>
            <a:ext cx="2471100" cy="387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Bebas Neue"/>
                <a:ea typeface="Bebas Neue"/>
                <a:cs typeface="Bebas Neue"/>
                <a:sym typeface="Bebas Neue"/>
              </a:rPr>
              <a:t>PROPOSAL B</a:t>
            </a:r>
            <a:endParaRPr sz="2400">
              <a:solidFill>
                <a:schemeClr val="dk2"/>
              </a:solidFill>
              <a:latin typeface="Bebas Neue"/>
              <a:ea typeface="Bebas Neue"/>
              <a:cs typeface="Bebas Neue"/>
              <a:sym typeface="Bebas Neue"/>
            </a:endParaRPr>
          </a:p>
        </p:txBody>
      </p:sp>
      <p:sp>
        <p:nvSpPr>
          <p:cNvPr id="2665" name="Google Shape;2665;p62"/>
          <p:cNvSpPr/>
          <p:nvPr/>
        </p:nvSpPr>
        <p:spPr>
          <a:xfrm>
            <a:off x="839100" y="4027850"/>
            <a:ext cx="2471100" cy="387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2"/>
                </a:solidFill>
                <a:latin typeface="Bebas Neue"/>
                <a:ea typeface="Bebas Neue"/>
                <a:cs typeface="Bebas Neue"/>
                <a:sym typeface="Bebas Neue"/>
              </a:rPr>
              <a:t>PROPOSAL A</a:t>
            </a:r>
            <a:endParaRPr sz="2400">
              <a:solidFill>
                <a:schemeClr val="dk2"/>
              </a:solidFill>
              <a:latin typeface="Bebas Neue"/>
              <a:ea typeface="Bebas Neue"/>
              <a:cs typeface="Bebas Neue"/>
              <a:sym typeface="Bebas Neue"/>
            </a:endParaRPr>
          </a:p>
        </p:txBody>
      </p:sp>
      <p:grpSp>
        <p:nvGrpSpPr>
          <p:cNvPr id="2666" name="Google Shape;2666;p62"/>
          <p:cNvGrpSpPr/>
          <p:nvPr/>
        </p:nvGrpSpPr>
        <p:grpSpPr>
          <a:xfrm>
            <a:off x="892095" y="1581620"/>
            <a:ext cx="2365110" cy="861109"/>
            <a:chOff x="892095" y="1618145"/>
            <a:chExt cx="2365110" cy="861109"/>
          </a:xfrm>
        </p:grpSpPr>
        <p:grpSp>
          <p:nvGrpSpPr>
            <p:cNvPr id="2667" name="Google Shape;2667;p62"/>
            <p:cNvGrpSpPr/>
            <p:nvPr/>
          </p:nvGrpSpPr>
          <p:grpSpPr>
            <a:xfrm>
              <a:off x="1352500" y="1618153"/>
              <a:ext cx="1904705" cy="861100"/>
              <a:chOff x="713225" y="1277608"/>
              <a:chExt cx="1789800" cy="861100"/>
            </a:xfrm>
          </p:grpSpPr>
          <p:sp>
            <p:nvSpPr>
              <p:cNvPr id="2668" name="Google Shape;2668;p62"/>
              <p:cNvSpPr txBox="1"/>
              <p:nvPr/>
            </p:nvSpPr>
            <p:spPr>
              <a:xfrm>
                <a:off x="713225" y="1650308"/>
                <a:ext cx="1789800" cy="488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1600" dirty="0">
                  <a:solidFill>
                    <a:srgbClr val="FFFFFF"/>
                  </a:solidFill>
                  <a:latin typeface="Roboto"/>
                  <a:ea typeface="Roboto"/>
                  <a:cs typeface="Roboto"/>
                  <a:sym typeface="Roboto"/>
                </a:endParaRPr>
              </a:p>
            </p:txBody>
          </p:sp>
          <p:sp>
            <p:nvSpPr>
              <p:cNvPr id="2669" name="Google Shape;2669;p62"/>
              <p:cNvSpPr txBox="1"/>
              <p:nvPr/>
            </p:nvSpPr>
            <p:spPr>
              <a:xfrm>
                <a:off x="713225" y="1277608"/>
                <a:ext cx="1789800" cy="316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400" dirty="0">
                  <a:solidFill>
                    <a:srgbClr val="00F4AD"/>
                  </a:solidFill>
                  <a:latin typeface="Bebas Neue"/>
                  <a:ea typeface="Bebas Neue"/>
                  <a:cs typeface="Bebas Neue"/>
                  <a:sym typeface="Bebas Neue"/>
                </a:endParaRPr>
              </a:p>
            </p:txBody>
          </p:sp>
        </p:grpSp>
        <p:sp>
          <p:nvSpPr>
            <p:cNvPr id="2670" name="Google Shape;2670;p62"/>
            <p:cNvSpPr txBox="1"/>
            <p:nvPr/>
          </p:nvSpPr>
          <p:spPr>
            <a:xfrm>
              <a:off x="892095" y="1618145"/>
              <a:ext cx="345600"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grpSp>
      <p:grpSp>
        <p:nvGrpSpPr>
          <p:cNvPr id="2671" name="Google Shape;2671;p62"/>
          <p:cNvGrpSpPr/>
          <p:nvPr/>
        </p:nvGrpSpPr>
        <p:grpSpPr>
          <a:xfrm>
            <a:off x="892095" y="2823524"/>
            <a:ext cx="2365110" cy="857956"/>
            <a:chOff x="892095" y="2860049"/>
            <a:chExt cx="2365110" cy="857956"/>
          </a:xfrm>
        </p:grpSpPr>
        <p:grpSp>
          <p:nvGrpSpPr>
            <p:cNvPr id="2672" name="Google Shape;2672;p62"/>
            <p:cNvGrpSpPr/>
            <p:nvPr/>
          </p:nvGrpSpPr>
          <p:grpSpPr>
            <a:xfrm>
              <a:off x="1352500" y="2860049"/>
              <a:ext cx="1904705" cy="857956"/>
              <a:chOff x="1352500" y="2860049"/>
              <a:chExt cx="1904705" cy="857956"/>
            </a:xfrm>
          </p:grpSpPr>
          <p:sp>
            <p:nvSpPr>
              <p:cNvPr id="2673" name="Google Shape;2673;p62"/>
              <p:cNvSpPr txBox="1"/>
              <p:nvPr/>
            </p:nvSpPr>
            <p:spPr>
              <a:xfrm>
                <a:off x="1352500" y="3229605"/>
                <a:ext cx="1904700" cy="488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1600" dirty="0">
                  <a:solidFill>
                    <a:srgbClr val="FFFFFF"/>
                  </a:solidFill>
                  <a:latin typeface="Roboto"/>
                  <a:ea typeface="Roboto"/>
                  <a:cs typeface="Roboto"/>
                  <a:sym typeface="Roboto"/>
                </a:endParaRPr>
              </a:p>
            </p:txBody>
          </p:sp>
          <p:sp>
            <p:nvSpPr>
              <p:cNvPr id="2674" name="Google Shape;2674;p62"/>
              <p:cNvSpPr txBox="1"/>
              <p:nvPr/>
            </p:nvSpPr>
            <p:spPr>
              <a:xfrm>
                <a:off x="1352500" y="2860049"/>
                <a:ext cx="1904705" cy="316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sz="2400" dirty="0">
                  <a:solidFill>
                    <a:srgbClr val="00F4AD"/>
                  </a:solidFill>
                  <a:latin typeface="Bebas Neue"/>
                  <a:ea typeface="Bebas Neue"/>
                  <a:cs typeface="Bebas Neue"/>
                  <a:sym typeface="Bebas Neue"/>
                </a:endParaRPr>
              </a:p>
            </p:txBody>
          </p:sp>
        </p:grpSp>
        <p:sp>
          <p:nvSpPr>
            <p:cNvPr id="2675" name="Google Shape;2675;p62"/>
            <p:cNvSpPr txBox="1"/>
            <p:nvPr/>
          </p:nvSpPr>
          <p:spPr>
            <a:xfrm>
              <a:off x="892095" y="2860049"/>
              <a:ext cx="345600"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grpSp>
      <p:sp>
        <p:nvSpPr>
          <p:cNvPr id="2676" name="Google Shape;2676;p62"/>
          <p:cNvSpPr/>
          <p:nvPr/>
        </p:nvSpPr>
        <p:spPr>
          <a:xfrm>
            <a:off x="5715000" y="1774300"/>
            <a:ext cx="2708700" cy="2691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7" name="Google Shape;2677;p62"/>
          <p:cNvGrpSpPr/>
          <p:nvPr/>
        </p:nvGrpSpPr>
        <p:grpSpPr>
          <a:xfrm>
            <a:off x="5886809" y="2068173"/>
            <a:ext cx="2365093" cy="861100"/>
            <a:chOff x="5886809" y="2059536"/>
            <a:chExt cx="2365093" cy="861100"/>
          </a:xfrm>
        </p:grpSpPr>
        <p:grpSp>
          <p:nvGrpSpPr>
            <p:cNvPr id="2678" name="Google Shape;2678;p62"/>
            <p:cNvGrpSpPr/>
            <p:nvPr/>
          </p:nvGrpSpPr>
          <p:grpSpPr>
            <a:xfrm>
              <a:off x="5886809" y="2059536"/>
              <a:ext cx="1904717" cy="861100"/>
              <a:chOff x="3679631" y="2094883"/>
              <a:chExt cx="1789811" cy="861100"/>
            </a:xfrm>
          </p:grpSpPr>
          <p:sp>
            <p:nvSpPr>
              <p:cNvPr id="2679" name="Google Shape;2679;p62"/>
              <p:cNvSpPr txBox="1"/>
              <p:nvPr/>
            </p:nvSpPr>
            <p:spPr>
              <a:xfrm>
                <a:off x="3679641" y="2467583"/>
                <a:ext cx="1789800" cy="488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1600">
                    <a:solidFill>
                      <a:srgbClr val="FFFFFF"/>
                    </a:solidFill>
                    <a:latin typeface="Roboto"/>
                    <a:ea typeface="Roboto"/>
                    <a:cs typeface="Roboto"/>
                    <a:sym typeface="Roboto"/>
                  </a:rPr>
                  <a:t>It’s the closest planet to the Sun</a:t>
                </a:r>
                <a:endParaRPr sz="1600">
                  <a:solidFill>
                    <a:srgbClr val="FFFFFF"/>
                  </a:solidFill>
                  <a:latin typeface="Roboto"/>
                  <a:ea typeface="Roboto"/>
                  <a:cs typeface="Roboto"/>
                  <a:sym typeface="Roboto"/>
                </a:endParaRPr>
              </a:p>
            </p:txBody>
          </p:sp>
          <p:sp>
            <p:nvSpPr>
              <p:cNvPr id="2680" name="Google Shape;2680;p62"/>
              <p:cNvSpPr txBox="1"/>
              <p:nvPr/>
            </p:nvSpPr>
            <p:spPr>
              <a:xfrm>
                <a:off x="3679631" y="2094883"/>
                <a:ext cx="1789800" cy="3168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a:solidFill>
                      <a:srgbClr val="00F4AD"/>
                    </a:solidFill>
                    <a:latin typeface="Bebas Neue"/>
                    <a:ea typeface="Bebas Neue"/>
                    <a:cs typeface="Bebas Neue"/>
                    <a:sym typeface="Bebas Neue"/>
                  </a:rPr>
                  <a:t>Mercury</a:t>
                </a:r>
                <a:endParaRPr sz="2400">
                  <a:solidFill>
                    <a:srgbClr val="00F4AD"/>
                  </a:solidFill>
                  <a:latin typeface="Bebas Neue"/>
                  <a:ea typeface="Bebas Neue"/>
                  <a:cs typeface="Bebas Neue"/>
                  <a:sym typeface="Bebas Neue"/>
                </a:endParaRPr>
              </a:p>
            </p:txBody>
          </p:sp>
        </p:grpSp>
        <p:sp>
          <p:nvSpPr>
            <p:cNvPr id="2681" name="Google Shape;2681;p62"/>
            <p:cNvSpPr txBox="1"/>
            <p:nvPr/>
          </p:nvSpPr>
          <p:spPr>
            <a:xfrm>
              <a:off x="7906303" y="2059538"/>
              <a:ext cx="345600"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03</a:t>
              </a:r>
              <a:endParaRPr sz="2400">
                <a:solidFill>
                  <a:srgbClr val="00F4AD"/>
                </a:solidFill>
                <a:latin typeface="Bebas Neue"/>
                <a:ea typeface="Bebas Neue"/>
                <a:cs typeface="Bebas Neue"/>
                <a:sym typeface="Bebas Neue"/>
              </a:endParaRPr>
            </a:p>
          </p:txBody>
        </p:sp>
      </p:grpSp>
      <p:grpSp>
        <p:nvGrpSpPr>
          <p:cNvPr id="2682" name="Google Shape;2682;p62"/>
          <p:cNvGrpSpPr/>
          <p:nvPr/>
        </p:nvGrpSpPr>
        <p:grpSpPr>
          <a:xfrm>
            <a:off x="5886797" y="3306751"/>
            <a:ext cx="2365105" cy="864976"/>
            <a:chOff x="5886797" y="3298113"/>
            <a:chExt cx="2365105" cy="864976"/>
          </a:xfrm>
        </p:grpSpPr>
        <p:grpSp>
          <p:nvGrpSpPr>
            <p:cNvPr id="2683" name="Google Shape;2683;p62"/>
            <p:cNvGrpSpPr/>
            <p:nvPr/>
          </p:nvGrpSpPr>
          <p:grpSpPr>
            <a:xfrm>
              <a:off x="5886797" y="3301981"/>
              <a:ext cx="1904706" cy="861108"/>
              <a:chOff x="6646029" y="3916002"/>
              <a:chExt cx="1789801" cy="861108"/>
            </a:xfrm>
          </p:grpSpPr>
          <p:sp>
            <p:nvSpPr>
              <p:cNvPr id="2684" name="Google Shape;2684;p62"/>
              <p:cNvSpPr txBox="1"/>
              <p:nvPr/>
            </p:nvSpPr>
            <p:spPr>
              <a:xfrm>
                <a:off x="6646029" y="4288710"/>
                <a:ext cx="1789800" cy="488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1600">
                    <a:solidFill>
                      <a:srgbClr val="FFFFFF"/>
                    </a:solidFill>
                    <a:latin typeface="Roboto"/>
                    <a:ea typeface="Roboto"/>
                    <a:cs typeface="Roboto"/>
                    <a:sym typeface="Roboto"/>
                  </a:rPr>
                  <a:t>It’s the biggest planet of them all</a:t>
                </a:r>
                <a:endParaRPr sz="1600">
                  <a:solidFill>
                    <a:srgbClr val="FFFFFF"/>
                  </a:solidFill>
                  <a:latin typeface="Roboto"/>
                  <a:ea typeface="Roboto"/>
                  <a:cs typeface="Roboto"/>
                  <a:sym typeface="Roboto"/>
                </a:endParaRPr>
              </a:p>
            </p:txBody>
          </p:sp>
          <p:sp>
            <p:nvSpPr>
              <p:cNvPr id="2685" name="Google Shape;2685;p62"/>
              <p:cNvSpPr txBox="1"/>
              <p:nvPr/>
            </p:nvSpPr>
            <p:spPr>
              <a:xfrm>
                <a:off x="6646030" y="3916002"/>
                <a:ext cx="1789800" cy="3168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a:solidFill>
                      <a:srgbClr val="00F4AD"/>
                    </a:solidFill>
                    <a:latin typeface="Bebas Neue"/>
                    <a:ea typeface="Bebas Neue"/>
                    <a:cs typeface="Bebas Neue"/>
                    <a:sym typeface="Bebas Neue"/>
                  </a:rPr>
                  <a:t>Jupiter</a:t>
                </a:r>
                <a:endParaRPr sz="2400">
                  <a:solidFill>
                    <a:srgbClr val="00F4AD"/>
                  </a:solidFill>
                  <a:latin typeface="Bebas Neue"/>
                  <a:ea typeface="Bebas Neue"/>
                  <a:cs typeface="Bebas Neue"/>
                  <a:sym typeface="Bebas Neue"/>
                </a:endParaRPr>
              </a:p>
            </p:txBody>
          </p:sp>
        </p:grpSp>
        <p:sp>
          <p:nvSpPr>
            <p:cNvPr id="2686" name="Google Shape;2686;p62"/>
            <p:cNvSpPr txBox="1"/>
            <p:nvPr/>
          </p:nvSpPr>
          <p:spPr>
            <a:xfrm>
              <a:off x="7906303" y="3298113"/>
              <a:ext cx="345600"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04</a:t>
              </a:r>
              <a:endParaRPr sz="2400">
                <a:solidFill>
                  <a:srgbClr val="00F4AD"/>
                </a:solidFill>
                <a:latin typeface="Bebas Neue"/>
                <a:ea typeface="Bebas Neue"/>
                <a:cs typeface="Bebas Neue"/>
                <a:sym typeface="Bebas Neue"/>
              </a:endParaRPr>
            </a:p>
          </p:txBody>
        </p:sp>
      </p:grpSp>
      <p:pic>
        <p:nvPicPr>
          <p:cNvPr id="37889" name="Picture 1" descr="C:\Users\My Home Computer\Desktop\2.JPG"/>
          <p:cNvPicPr>
            <a:picLocks noChangeAspect="1" noChangeArrowheads="1"/>
          </p:cNvPicPr>
          <p:nvPr/>
        </p:nvPicPr>
        <p:blipFill>
          <a:blip r:embed="rId3"/>
          <a:srcRect/>
          <a:stretch>
            <a:fillRect/>
          </a:stretch>
        </p:blipFill>
        <p:spPr bwMode="auto">
          <a:xfrm>
            <a:off x="587022" y="585789"/>
            <a:ext cx="8003822" cy="4557712"/>
          </a:xfrm>
          <a:prstGeom prst="rect">
            <a:avLst/>
          </a:prstGeom>
          <a:ln>
            <a:noFill/>
          </a:ln>
          <a:effectLst>
            <a:softEdge rad="112500"/>
          </a:effectLst>
        </p:spPr>
      </p:pic>
      <p:sp>
        <p:nvSpPr>
          <p:cNvPr id="89" name="TextBox 88"/>
          <p:cNvSpPr txBox="1"/>
          <p:nvPr/>
        </p:nvSpPr>
        <p:spPr>
          <a:xfrm>
            <a:off x="2395731" y="1225364"/>
            <a:ext cx="1457326" cy="307777"/>
          </a:xfrm>
          <a:prstGeom prst="rect">
            <a:avLst/>
          </a:prstGeom>
          <a:noFill/>
        </p:spPr>
        <p:txBody>
          <a:bodyPr wrap="square" rtlCol="0">
            <a:spAutoFit/>
          </a:bodyPr>
          <a:lstStyle/>
          <a:p>
            <a:r>
              <a:rPr lang="en-US" b="1" dirty="0">
                <a:solidFill>
                  <a:srgbClr val="FF0000"/>
                </a:solidFill>
              </a:rPr>
              <a:t>router</a:t>
            </a:r>
            <a:endParaRPr lang="ru-RU" b="1" dirty="0">
              <a:solidFill>
                <a:srgbClr val="FF0000"/>
              </a:solidFill>
            </a:endParaRPr>
          </a:p>
        </p:txBody>
      </p:sp>
      <p:sp>
        <p:nvSpPr>
          <p:cNvPr id="90" name="TextBox 89"/>
          <p:cNvSpPr txBox="1"/>
          <p:nvPr/>
        </p:nvSpPr>
        <p:spPr>
          <a:xfrm>
            <a:off x="4614193" y="1685925"/>
            <a:ext cx="929010" cy="307777"/>
          </a:xfrm>
          <a:prstGeom prst="rect">
            <a:avLst/>
          </a:prstGeom>
          <a:noFill/>
        </p:spPr>
        <p:txBody>
          <a:bodyPr wrap="square" rtlCol="0">
            <a:spAutoFit/>
          </a:bodyPr>
          <a:lstStyle/>
          <a:p>
            <a:r>
              <a:rPr lang="en-US" b="1" dirty="0">
                <a:solidFill>
                  <a:srgbClr val="FF0000"/>
                </a:solidFill>
              </a:rPr>
              <a:t>network</a:t>
            </a:r>
            <a:endParaRPr lang="ru-RU" b="1" dirty="0">
              <a:solidFill>
                <a:srgbClr val="FF0000"/>
              </a:solidFill>
            </a:endParaRPr>
          </a:p>
        </p:txBody>
      </p:sp>
      <p:sp>
        <p:nvSpPr>
          <p:cNvPr id="91" name="TextBox 90"/>
          <p:cNvSpPr txBox="1"/>
          <p:nvPr/>
        </p:nvSpPr>
        <p:spPr>
          <a:xfrm>
            <a:off x="6355873" y="2085975"/>
            <a:ext cx="1057511" cy="307777"/>
          </a:xfrm>
          <a:prstGeom prst="rect">
            <a:avLst/>
          </a:prstGeom>
          <a:noFill/>
        </p:spPr>
        <p:txBody>
          <a:bodyPr wrap="square" rtlCol="0">
            <a:spAutoFit/>
          </a:bodyPr>
          <a:lstStyle/>
          <a:p>
            <a:r>
              <a:rPr lang="en-US" b="1" dirty="0">
                <a:solidFill>
                  <a:srgbClr val="FF0000"/>
                </a:solidFill>
              </a:rPr>
              <a:t>Internet</a:t>
            </a:r>
            <a:endParaRPr lang="ru-RU" b="1" dirty="0">
              <a:solidFill>
                <a:srgbClr val="FF0000"/>
              </a:solidFill>
            </a:endParaRPr>
          </a:p>
        </p:txBody>
      </p:sp>
      <p:sp>
        <p:nvSpPr>
          <p:cNvPr id="92" name="TextBox 91"/>
          <p:cNvSpPr txBox="1"/>
          <p:nvPr/>
        </p:nvSpPr>
        <p:spPr>
          <a:xfrm>
            <a:off x="2395730" y="2650331"/>
            <a:ext cx="2341447" cy="307777"/>
          </a:xfrm>
          <a:prstGeom prst="rect">
            <a:avLst/>
          </a:prstGeom>
          <a:noFill/>
        </p:spPr>
        <p:txBody>
          <a:bodyPr wrap="square" rtlCol="0">
            <a:spAutoFit/>
          </a:bodyPr>
          <a:lstStyle/>
          <a:p>
            <a:r>
              <a:rPr lang="en-US" b="1" dirty="0">
                <a:solidFill>
                  <a:srgbClr val="FF0000"/>
                </a:solidFill>
              </a:rPr>
              <a:t>WLAN</a:t>
            </a:r>
            <a:endParaRPr lang="ru-RU" b="1" dirty="0">
              <a:solidFill>
                <a:srgbClr val="FF0000"/>
              </a:solidFill>
            </a:endParaRPr>
          </a:p>
        </p:txBody>
      </p:sp>
      <p:sp>
        <p:nvSpPr>
          <p:cNvPr id="93" name="TextBox 92"/>
          <p:cNvSpPr txBox="1"/>
          <p:nvPr/>
        </p:nvSpPr>
        <p:spPr>
          <a:xfrm>
            <a:off x="5104765" y="2821781"/>
            <a:ext cx="2146625" cy="307777"/>
          </a:xfrm>
          <a:prstGeom prst="rect">
            <a:avLst/>
          </a:prstGeom>
          <a:noFill/>
        </p:spPr>
        <p:txBody>
          <a:bodyPr wrap="square" rtlCol="0">
            <a:spAutoFit/>
          </a:bodyPr>
          <a:lstStyle/>
          <a:p>
            <a:r>
              <a:rPr lang="en-US" b="1" dirty="0">
                <a:solidFill>
                  <a:srgbClr val="FF0000"/>
                </a:solidFill>
              </a:rPr>
              <a:t>  configuration</a:t>
            </a:r>
            <a:endParaRPr lang="ru-RU" b="1" dirty="0">
              <a:solidFill>
                <a:srgbClr val="FF0000"/>
              </a:solidFill>
            </a:endParaRPr>
          </a:p>
        </p:txBody>
      </p:sp>
      <p:sp>
        <p:nvSpPr>
          <p:cNvPr id="94" name="TextBox 93"/>
          <p:cNvSpPr txBox="1"/>
          <p:nvPr/>
        </p:nvSpPr>
        <p:spPr>
          <a:xfrm>
            <a:off x="5714775" y="3457575"/>
            <a:ext cx="1227891" cy="307777"/>
          </a:xfrm>
          <a:prstGeom prst="rect">
            <a:avLst/>
          </a:prstGeom>
          <a:noFill/>
        </p:spPr>
        <p:txBody>
          <a:bodyPr wrap="square" rtlCol="0">
            <a:spAutoFit/>
          </a:bodyPr>
          <a:lstStyle/>
          <a:p>
            <a:r>
              <a:rPr lang="en-US" b="1" dirty="0">
                <a:solidFill>
                  <a:srgbClr val="FF0000"/>
                </a:solidFill>
              </a:rPr>
              <a:t>CAT-5 cable</a:t>
            </a:r>
            <a:endParaRPr lang="ru-RU" b="1" dirty="0">
              <a:solidFill>
                <a:srgbClr val="FF0000"/>
              </a:solidFill>
            </a:endParaRPr>
          </a:p>
        </p:txBody>
      </p:sp>
      <p:sp>
        <p:nvSpPr>
          <p:cNvPr id="95" name="TextBox 94"/>
          <p:cNvSpPr txBox="1"/>
          <p:nvPr/>
        </p:nvSpPr>
        <p:spPr>
          <a:xfrm>
            <a:off x="6346952" y="3900488"/>
            <a:ext cx="1227891" cy="307777"/>
          </a:xfrm>
          <a:prstGeom prst="rect">
            <a:avLst/>
          </a:prstGeom>
          <a:noFill/>
        </p:spPr>
        <p:txBody>
          <a:bodyPr wrap="square" rtlCol="0">
            <a:spAutoFit/>
          </a:bodyPr>
          <a:lstStyle/>
          <a:p>
            <a:r>
              <a:rPr lang="en-US" b="1" dirty="0">
                <a:solidFill>
                  <a:srgbClr val="FF0000"/>
                </a:solidFill>
              </a:rPr>
              <a:t>cycle</a:t>
            </a:r>
            <a:endParaRPr lang="ru-RU" b="1" dirty="0">
              <a:solidFill>
                <a:srgbClr val="FF0000"/>
              </a:solidFill>
            </a:endParaRPr>
          </a:p>
        </p:txBody>
      </p:sp>
      <p:sp>
        <p:nvSpPr>
          <p:cNvPr id="96" name="TextBox 95"/>
          <p:cNvSpPr txBox="1"/>
          <p:nvPr/>
        </p:nvSpPr>
        <p:spPr>
          <a:xfrm>
            <a:off x="2830855" y="4429125"/>
            <a:ext cx="1963103" cy="307777"/>
          </a:xfrm>
          <a:prstGeom prst="rect">
            <a:avLst/>
          </a:prstGeom>
          <a:noFill/>
        </p:spPr>
        <p:txBody>
          <a:bodyPr wrap="square" rtlCol="0">
            <a:spAutoFit/>
          </a:bodyPr>
          <a:lstStyle/>
          <a:p>
            <a:r>
              <a:rPr lang="en-US" b="1" dirty="0">
                <a:solidFill>
                  <a:srgbClr val="FF0000"/>
                </a:solidFill>
              </a:rPr>
              <a:t>DHCP</a:t>
            </a:r>
            <a:endParaRPr lang="ru-RU" b="1" dirty="0">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 calcmode="lin" valueType="num">
                                      <p:cBhvr additive="base">
                                        <p:cTn id="7" dur="500" fill="hold"/>
                                        <p:tgtEl>
                                          <p:spTgt spid="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
                                            <p:txEl>
                                              <p:pRg st="0" end="0"/>
                                            </p:txEl>
                                          </p:spTgt>
                                        </p:tgtEl>
                                        <p:attrNameLst>
                                          <p:attrName>style.visibility</p:attrName>
                                        </p:attrNameLst>
                                      </p:cBhvr>
                                      <p:to>
                                        <p:strVal val="visible"/>
                                      </p:to>
                                    </p:set>
                                    <p:anim calcmode="lin" valueType="num">
                                      <p:cBhvr additive="base">
                                        <p:cTn id="13"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
                                            <p:txEl>
                                              <p:pRg st="0" end="0"/>
                                            </p:txEl>
                                          </p:spTgt>
                                        </p:tgtEl>
                                        <p:attrNameLst>
                                          <p:attrName>style.visibility</p:attrName>
                                        </p:attrNameLst>
                                      </p:cBhvr>
                                      <p:to>
                                        <p:strVal val="visible"/>
                                      </p:to>
                                    </p:set>
                                    <p:anim calcmode="lin" valueType="num">
                                      <p:cBhvr additive="base">
                                        <p:cTn id="19"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 calcmode="lin" valueType="num">
                                      <p:cBhvr additive="base">
                                        <p:cTn id="25" dur="500" fill="hold"/>
                                        <p:tgtEl>
                                          <p:spTgt spid="9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
                                            <p:txEl>
                                              <p:pRg st="0" end="0"/>
                                            </p:txEl>
                                          </p:spTgt>
                                        </p:tgtEl>
                                        <p:attrNameLst>
                                          <p:attrName>style.visibility</p:attrName>
                                        </p:attrNameLst>
                                      </p:cBhvr>
                                      <p:to>
                                        <p:strVal val="visible"/>
                                      </p:to>
                                    </p:set>
                                    <p:anim calcmode="lin" valueType="num">
                                      <p:cBhvr additive="base">
                                        <p:cTn id="31"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
                                            <p:txEl>
                                              <p:pRg st="0" end="0"/>
                                            </p:txEl>
                                          </p:spTgt>
                                        </p:tgtEl>
                                        <p:attrNameLst>
                                          <p:attrName>style.visibility</p:attrName>
                                        </p:attrNameLst>
                                      </p:cBhvr>
                                      <p:to>
                                        <p:strVal val="visible"/>
                                      </p:to>
                                    </p:set>
                                    <p:anim calcmode="lin" valueType="num">
                                      <p:cBhvr additive="base">
                                        <p:cTn id="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5">
                                            <p:txEl>
                                              <p:pRg st="0" end="0"/>
                                            </p:txEl>
                                          </p:spTgt>
                                        </p:tgtEl>
                                        <p:attrNameLst>
                                          <p:attrName>style.visibility</p:attrName>
                                        </p:attrNameLst>
                                      </p:cBhvr>
                                      <p:to>
                                        <p:strVal val="visible"/>
                                      </p:to>
                                    </p:set>
                                    <p:anim calcmode="lin" valueType="num">
                                      <p:cBhvr additive="base">
                                        <p:cTn id="43"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6">
                                            <p:txEl>
                                              <p:pRg st="0" end="0"/>
                                            </p:txEl>
                                          </p:spTgt>
                                        </p:tgtEl>
                                        <p:attrNameLst>
                                          <p:attrName>style.visibility</p:attrName>
                                        </p:attrNameLst>
                                      </p:cBhvr>
                                      <p:to>
                                        <p:strVal val="visible"/>
                                      </p:to>
                                    </p:set>
                                    <p:anim calcmode="lin" valueType="num">
                                      <p:cBhvr additive="base">
                                        <p:cTn id="49"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0F8F-9EBC-25A8-52F4-7F7DB6FB9CC6}"/>
              </a:ext>
            </a:extLst>
          </p:cNvPr>
          <p:cNvSpPr>
            <a:spLocks noGrp="1"/>
          </p:cNvSpPr>
          <p:nvPr>
            <p:ph type="title"/>
          </p:nvPr>
        </p:nvSpPr>
        <p:spPr/>
        <p:txBody>
          <a:bodyPr/>
          <a:lstStyle/>
          <a:p>
            <a:r>
              <a:rPr lang="en-US" sz="4000" dirty="0"/>
              <a:t>Choose the best definition for each word</a:t>
            </a:r>
            <a:endParaRPr lang="en-US" sz="3200" dirty="0"/>
          </a:p>
        </p:txBody>
      </p:sp>
      <p:sp>
        <p:nvSpPr>
          <p:cNvPr id="4" name="TextBox 3">
            <a:extLst>
              <a:ext uri="{FF2B5EF4-FFF2-40B4-BE49-F238E27FC236}">
                <a16:creationId xmlns:a16="http://schemas.microsoft.com/office/drawing/2014/main" id="{F848BFFB-772D-26CE-3404-07B13AC84F18}"/>
              </a:ext>
            </a:extLst>
          </p:cNvPr>
          <p:cNvSpPr txBox="1"/>
          <p:nvPr/>
        </p:nvSpPr>
        <p:spPr>
          <a:xfrm>
            <a:off x="395111" y="1061156"/>
            <a:ext cx="8421511" cy="3754874"/>
          </a:xfrm>
          <a:prstGeom prst="rect">
            <a:avLst/>
          </a:prstGeom>
          <a:noFill/>
        </p:spPr>
        <p:txBody>
          <a:bodyPr wrap="square">
            <a:spAutoFit/>
          </a:bodyPr>
          <a:lstStyle/>
          <a:p>
            <a:pPr algn="ctr"/>
            <a:r>
              <a:rPr lang="en-US" dirty="0">
                <a:solidFill>
                  <a:schemeClr val="tx1"/>
                </a:solidFill>
              </a:rPr>
              <a:t>1. router</a:t>
            </a:r>
          </a:p>
          <a:p>
            <a:pPr algn="ctr"/>
            <a:endParaRPr lang="en-US" dirty="0">
              <a:solidFill>
                <a:schemeClr val="tx1"/>
              </a:solidFill>
            </a:endParaRPr>
          </a:p>
          <a:p>
            <a:pPr algn="ctr"/>
            <a:r>
              <a:rPr lang="en-US" dirty="0">
                <a:solidFill>
                  <a:schemeClr val="tx1"/>
                </a:solidFill>
              </a:rPr>
              <a:t>A. a part of a computer</a:t>
            </a:r>
          </a:p>
          <a:p>
            <a:pPr algn="ctr"/>
            <a:r>
              <a:rPr lang="en-US" dirty="0">
                <a:solidFill>
                  <a:schemeClr val="tx1"/>
                </a:solidFill>
              </a:rPr>
              <a:t>B. a wireless network</a:t>
            </a:r>
          </a:p>
          <a:p>
            <a:pPr algn="ctr"/>
            <a:r>
              <a:rPr lang="en-US" dirty="0">
                <a:solidFill>
                  <a:schemeClr val="tx1"/>
                </a:solidFill>
              </a:rPr>
              <a:t>C. a networking device</a:t>
            </a:r>
          </a:p>
          <a:p>
            <a:pPr algn="ctr"/>
            <a:r>
              <a:rPr lang="en-US" dirty="0">
                <a:solidFill>
                  <a:schemeClr val="tx1"/>
                </a:solidFill>
              </a:rPr>
              <a:t> </a:t>
            </a:r>
          </a:p>
          <a:p>
            <a:pPr algn="ctr"/>
            <a:r>
              <a:rPr lang="en-US" dirty="0">
                <a:solidFill>
                  <a:schemeClr val="tx1"/>
                </a:solidFill>
              </a:rPr>
              <a:t>2. IP address</a:t>
            </a:r>
          </a:p>
          <a:p>
            <a:pPr algn="ctr"/>
            <a:endParaRPr lang="en-US" dirty="0">
              <a:solidFill>
                <a:schemeClr val="tx1"/>
              </a:solidFill>
            </a:endParaRPr>
          </a:p>
          <a:p>
            <a:pPr algn="ctr"/>
            <a:r>
              <a:rPr lang="en-US" dirty="0">
                <a:solidFill>
                  <a:schemeClr val="tx1"/>
                </a:solidFill>
              </a:rPr>
              <a:t>A. a city-wide network</a:t>
            </a:r>
          </a:p>
          <a:p>
            <a:pPr algn="ctr"/>
            <a:r>
              <a:rPr lang="en-US" dirty="0">
                <a:solidFill>
                  <a:schemeClr val="tx1"/>
                </a:solidFill>
              </a:rPr>
              <a:t>B. an identification number</a:t>
            </a:r>
          </a:p>
          <a:p>
            <a:pPr algn="ctr"/>
            <a:r>
              <a:rPr lang="en-US" dirty="0">
                <a:solidFill>
                  <a:schemeClr val="tx1"/>
                </a:solidFill>
              </a:rPr>
              <a:t>C. a networking device</a:t>
            </a:r>
          </a:p>
          <a:p>
            <a:pPr algn="ctr"/>
            <a:r>
              <a:rPr lang="en-US" dirty="0">
                <a:solidFill>
                  <a:schemeClr val="tx1"/>
                </a:solidFill>
              </a:rPr>
              <a:t> </a:t>
            </a:r>
          </a:p>
          <a:p>
            <a:pPr algn="ctr"/>
            <a:r>
              <a:rPr lang="en-US" dirty="0">
                <a:solidFill>
                  <a:schemeClr val="tx1"/>
                </a:solidFill>
              </a:rPr>
              <a:t>3. LAN</a:t>
            </a:r>
          </a:p>
          <a:p>
            <a:pPr algn="ctr"/>
            <a:endParaRPr lang="en-US" dirty="0">
              <a:solidFill>
                <a:schemeClr val="tx1"/>
              </a:solidFill>
            </a:endParaRPr>
          </a:p>
          <a:p>
            <a:pPr algn="ctr"/>
            <a:r>
              <a:rPr lang="en-US" dirty="0">
                <a:solidFill>
                  <a:schemeClr val="tx1"/>
                </a:solidFill>
              </a:rPr>
              <a:t>A. a local network</a:t>
            </a:r>
          </a:p>
          <a:p>
            <a:pPr algn="ctr"/>
            <a:r>
              <a:rPr lang="en-US" dirty="0">
                <a:solidFill>
                  <a:schemeClr val="tx1"/>
                </a:solidFill>
              </a:rPr>
              <a:t>B. a networking device</a:t>
            </a:r>
          </a:p>
          <a:p>
            <a:pPr algn="ctr"/>
            <a:r>
              <a:rPr lang="en-US" dirty="0">
                <a:solidFill>
                  <a:schemeClr val="tx1"/>
                </a:solidFill>
              </a:rPr>
              <a:t>C. a wireless network</a:t>
            </a:r>
          </a:p>
        </p:txBody>
      </p:sp>
      <p:sp>
        <p:nvSpPr>
          <p:cNvPr id="5" name="Arrow: Right 4">
            <a:extLst>
              <a:ext uri="{FF2B5EF4-FFF2-40B4-BE49-F238E27FC236}">
                <a16:creationId xmlns:a16="http://schemas.microsoft.com/office/drawing/2014/main" id="{A27CCBBA-0CDF-24C2-1710-DF1BB69A3E88}"/>
              </a:ext>
            </a:extLst>
          </p:cNvPr>
          <p:cNvSpPr/>
          <p:nvPr/>
        </p:nvSpPr>
        <p:spPr>
          <a:xfrm>
            <a:off x="3217333" y="1952978"/>
            <a:ext cx="451556" cy="19191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9D236F85-F656-83E5-9085-01CFE6E2610C}"/>
              </a:ext>
            </a:extLst>
          </p:cNvPr>
          <p:cNvSpPr/>
          <p:nvPr/>
        </p:nvSpPr>
        <p:spPr>
          <a:xfrm>
            <a:off x="3081867" y="3070578"/>
            <a:ext cx="474133" cy="18062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4DE3C11-737F-6867-4177-249CFA8C0CBC}"/>
              </a:ext>
            </a:extLst>
          </p:cNvPr>
          <p:cNvSpPr/>
          <p:nvPr/>
        </p:nvSpPr>
        <p:spPr>
          <a:xfrm>
            <a:off x="3386667" y="4082344"/>
            <a:ext cx="474134" cy="191911"/>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16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8" name="Google Shape;918;p40"/>
          <p:cNvSpPr txBox="1">
            <a:spLocks noGrp="1"/>
          </p:cNvSpPr>
          <p:nvPr>
            <p:ph type="body" idx="1"/>
          </p:nvPr>
        </p:nvSpPr>
        <p:spPr>
          <a:xfrm>
            <a:off x="817900" y="1242425"/>
            <a:ext cx="7508100" cy="33267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None/>
            </a:pPr>
            <a:endParaRPr dirty="0"/>
          </a:p>
        </p:txBody>
      </p:sp>
      <p:pic>
        <p:nvPicPr>
          <p:cNvPr id="1026" name="Picture 2" descr="C:\Users\My Home Computer\Desktop\Capture.JPG"/>
          <p:cNvPicPr>
            <a:picLocks noChangeAspect="1" noChangeArrowheads="1"/>
          </p:cNvPicPr>
          <p:nvPr/>
        </p:nvPicPr>
        <p:blipFill>
          <a:blip r:embed="rId3"/>
          <a:srcRect/>
          <a:stretch>
            <a:fillRect/>
          </a:stretch>
        </p:blipFill>
        <p:spPr bwMode="auto">
          <a:xfrm>
            <a:off x="0" y="0"/>
            <a:ext cx="5086350" cy="5143500"/>
          </a:xfrm>
          <a:prstGeom prst="rect">
            <a:avLst/>
          </a:prstGeom>
          <a:noFill/>
        </p:spPr>
      </p:pic>
      <p:pic>
        <p:nvPicPr>
          <p:cNvPr id="1027" name="Picture 3" descr="C:\Users\My Home Computer\Desktop\Capture1.JPG"/>
          <p:cNvPicPr>
            <a:picLocks noChangeAspect="1" noChangeArrowheads="1"/>
          </p:cNvPicPr>
          <p:nvPr/>
        </p:nvPicPr>
        <p:blipFill>
          <a:blip r:embed="rId4"/>
          <a:srcRect/>
          <a:stretch>
            <a:fillRect/>
          </a:stretch>
        </p:blipFill>
        <p:spPr bwMode="auto">
          <a:xfrm>
            <a:off x="4830763" y="0"/>
            <a:ext cx="4313237" cy="5143500"/>
          </a:xfrm>
          <a:prstGeom prst="rect">
            <a:avLst/>
          </a:prstGeom>
          <a:noFill/>
        </p:spPr>
      </p:pic>
      <p:cxnSp>
        <p:nvCxnSpPr>
          <p:cNvPr id="7" name="Прямая соединительная линия 6"/>
          <p:cNvCxnSpPr/>
          <p:nvPr/>
        </p:nvCxnSpPr>
        <p:spPr>
          <a:xfrm>
            <a:off x="5586413" y="1042988"/>
            <a:ext cx="2286000" cy="71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5550694" y="2550319"/>
            <a:ext cx="3393281" cy="71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5536406" y="4972050"/>
            <a:ext cx="1343025" cy="71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6E2B-DC82-15B8-ED33-8B65C9EB3BE3}"/>
              </a:ext>
            </a:extLst>
          </p:cNvPr>
          <p:cNvSpPr>
            <a:spLocks noGrp="1"/>
          </p:cNvSpPr>
          <p:nvPr>
            <p:ph type="title"/>
          </p:nvPr>
        </p:nvSpPr>
        <p:spPr/>
        <p:txBody>
          <a:bodyPr/>
          <a:lstStyle/>
          <a:p>
            <a:r>
              <a:rPr lang="en-US" dirty="0" err="1"/>
              <a:t>Linko</a:t>
            </a:r>
            <a:r>
              <a:rPr lang="en-US" dirty="0"/>
              <a:t> Connect</a:t>
            </a:r>
            <a:br>
              <a:rPr lang="en-US" dirty="0"/>
            </a:br>
            <a:endParaRPr lang="en-US" dirty="0"/>
          </a:p>
        </p:txBody>
      </p:sp>
      <p:sp>
        <p:nvSpPr>
          <p:cNvPr id="3" name="Text Placeholder 2">
            <a:extLst>
              <a:ext uri="{FF2B5EF4-FFF2-40B4-BE49-F238E27FC236}">
                <a16:creationId xmlns:a16="http://schemas.microsoft.com/office/drawing/2014/main" id="{10C1EA54-0F54-883B-533A-0FB097EFB703}"/>
              </a:ext>
            </a:extLst>
          </p:cNvPr>
          <p:cNvSpPr>
            <a:spLocks noGrp="1"/>
          </p:cNvSpPr>
          <p:nvPr>
            <p:ph type="body" idx="1"/>
          </p:nvPr>
        </p:nvSpPr>
        <p:spPr>
          <a:xfrm>
            <a:off x="349957" y="950275"/>
            <a:ext cx="8477954" cy="3618850"/>
          </a:xfrm>
        </p:spPr>
        <p:txBody>
          <a:bodyPr/>
          <a:lstStyle/>
          <a:p>
            <a:pPr marL="127000" indent="0">
              <a:buNone/>
            </a:pPr>
            <a:r>
              <a:rPr lang="en-US" sz="2000" dirty="0" err="1"/>
              <a:t>Linko</a:t>
            </a:r>
            <a:r>
              <a:rPr lang="en-US" sz="2000" dirty="0"/>
              <a:t> Connect provides a wide variety of products and services. Are you in need of a network? </a:t>
            </a:r>
            <a:r>
              <a:rPr lang="en-US" sz="2000" dirty="0" err="1"/>
              <a:t>Linko</a:t>
            </a:r>
            <a:r>
              <a:rPr lang="en-US" sz="2000" dirty="0"/>
              <a:t> Connect has many different networking packages.</a:t>
            </a:r>
          </a:p>
          <a:p>
            <a:pPr marL="127000" indent="0">
              <a:buNone/>
            </a:pPr>
            <a:r>
              <a:rPr lang="en-US" sz="2000" dirty="0"/>
              <a:t>Get our lowest available price with the bronze package. Link multiple home or office computers together with a LAN. We use enhanced CAT-5 cables to connect your machines. </a:t>
            </a:r>
          </a:p>
          <a:p>
            <a:pPr marL="127000" indent="0">
              <a:buNone/>
            </a:pPr>
            <a:r>
              <a:rPr lang="en-US" sz="2000" dirty="0"/>
              <a:t>Don’t like wires and cables? Don’t worry! With our silver package, you’ll get a WLAN. Our wireless networks transmit signals through a central router. Each router’s antenna can transmit a signal from blocks away.</a:t>
            </a:r>
          </a:p>
          <a:p>
            <a:pPr marL="127000" indent="0">
              <a:buNone/>
            </a:pPr>
            <a:r>
              <a:rPr lang="en-US" sz="2000" dirty="0"/>
              <a:t>Finally, our gold package includes our best high-speed broadband. You’ll surf the Internet at 50 Mbps!</a:t>
            </a:r>
          </a:p>
          <a:p>
            <a:pPr marL="127000" indent="0">
              <a:buNone/>
            </a:pPr>
            <a:r>
              <a:rPr lang="en-US" sz="2000" dirty="0"/>
              <a:t>All packages come with separate or built-in modems.</a:t>
            </a:r>
          </a:p>
          <a:p>
            <a:endParaRPr lang="en-US" dirty="0"/>
          </a:p>
          <a:p>
            <a:pPr algn="ctr"/>
            <a:endParaRPr lang="en-US" dirty="0"/>
          </a:p>
        </p:txBody>
      </p:sp>
    </p:spTree>
    <p:extLst>
      <p:ext uri="{BB962C8B-B14F-4D97-AF65-F5344CB8AC3E}">
        <p14:creationId xmlns:p14="http://schemas.microsoft.com/office/powerpoint/2010/main" val="6730673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93D4-C5AB-B885-965C-CE5B05CD06A1}"/>
              </a:ext>
            </a:extLst>
          </p:cNvPr>
          <p:cNvSpPr>
            <a:spLocks noGrp="1"/>
          </p:cNvSpPr>
          <p:nvPr>
            <p:ph type="title"/>
          </p:nvPr>
        </p:nvSpPr>
        <p:spPr>
          <a:xfrm>
            <a:off x="530578" y="214489"/>
            <a:ext cx="7893422" cy="735786"/>
          </a:xfrm>
        </p:spPr>
        <p:txBody>
          <a:bodyPr/>
          <a:lstStyle/>
          <a:p>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Read the webpage. Then, mark the following statements as True (T) or False (F).</a:t>
            </a:r>
            <a:br>
              <a:rPr lang="en-US" sz="2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b="1" dirty="0"/>
          </a:p>
        </p:txBody>
      </p:sp>
      <p:sp>
        <p:nvSpPr>
          <p:cNvPr id="3" name="Text Placeholder 2">
            <a:extLst>
              <a:ext uri="{FF2B5EF4-FFF2-40B4-BE49-F238E27FC236}">
                <a16:creationId xmlns:a16="http://schemas.microsoft.com/office/drawing/2014/main" id="{9108C739-047D-1317-5566-18B48D8FD55F}"/>
              </a:ext>
            </a:extLst>
          </p:cNvPr>
          <p:cNvSpPr>
            <a:spLocks noGrp="1"/>
          </p:cNvSpPr>
          <p:nvPr>
            <p:ph type="body" idx="1"/>
          </p:nvPr>
        </p:nvSpPr>
        <p:spPr/>
        <p:txBody>
          <a:bodyPr/>
          <a:lstStyle/>
          <a:p>
            <a:pPr marL="342900" lvl="0" indent="-342900">
              <a:lnSpc>
                <a:spcPct val="150000"/>
              </a:lnSpc>
              <a:buFont typeface="+mj-lt"/>
              <a:buAutoNum type="arabicPeriod"/>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__ The bronze package includes a wireless network.</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__ The silver package connects computers through a router.</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__ The gold package is the least expensive option.</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0" indent="0">
              <a:buNone/>
            </a:pPr>
            <a:endParaRPr lang="en-US" dirty="0"/>
          </a:p>
        </p:txBody>
      </p:sp>
      <p:sp>
        <p:nvSpPr>
          <p:cNvPr id="4" name="TextBox 3">
            <a:extLst>
              <a:ext uri="{FF2B5EF4-FFF2-40B4-BE49-F238E27FC236}">
                <a16:creationId xmlns:a16="http://schemas.microsoft.com/office/drawing/2014/main" id="{AF866C3F-1BD5-5A35-F296-4D1ADCA2EDA5}"/>
              </a:ext>
            </a:extLst>
          </p:cNvPr>
          <p:cNvSpPr txBox="1"/>
          <p:nvPr/>
        </p:nvSpPr>
        <p:spPr>
          <a:xfrm>
            <a:off x="1083733" y="1332090"/>
            <a:ext cx="428977" cy="461665"/>
          </a:xfrm>
          <a:prstGeom prst="rect">
            <a:avLst/>
          </a:prstGeom>
          <a:noFill/>
        </p:spPr>
        <p:txBody>
          <a:bodyPr wrap="square" rtlCol="0">
            <a:spAutoFit/>
          </a:bodyPr>
          <a:lstStyle/>
          <a:p>
            <a:r>
              <a:rPr lang="en-US" sz="2400" b="1" dirty="0">
                <a:solidFill>
                  <a:schemeClr val="tx1"/>
                </a:solidFill>
              </a:rPr>
              <a:t>F</a:t>
            </a:r>
          </a:p>
        </p:txBody>
      </p:sp>
      <p:sp>
        <p:nvSpPr>
          <p:cNvPr id="5" name="TextBox 4">
            <a:extLst>
              <a:ext uri="{FF2B5EF4-FFF2-40B4-BE49-F238E27FC236}">
                <a16:creationId xmlns:a16="http://schemas.microsoft.com/office/drawing/2014/main" id="{C6AAD9F8-A41E-F48B-26EB-0ED0A5978095}"/>
              </a:ext>
            </a:extLst>
          </p:cNvPr>
          <p:cNvSpPr txBox="1"/>
          <p:nvPr/>
        </p:nvSpPr>
        <p:spPr>
          <a:xfrm>
            <a:off x="1185333" y="2686756"/>
            <a:ext cx="428977" cy="461665"/>
          </a:xfrm>
          <a:prstGeom prst="rect">
            <a:avLst/>
          </a:prstGeom>
          <a:noFill/>
        </p:spPr>
        <p:txBody>
          <a:bodyPr wrap="square" rtlCol="0">
            <a:spAutoFit/>
          </a:bodyPr>
          <a:lstStyle/>
          <a:p>
            <a:r>
              <a:rPr lang="en-US" sz="2400" b="1" dirty="0">
                <a:solidFill>
                  <a:schemeClr val="tx1"/>
                </a:solidFill>
              </a:rPr>
              <a:t>T</a:t>
            </a:r>
          </a:p>
        </p:txBody>
      </p:sp>
      <p:sp>
        <p:nvSpPr>
          <p:cNvPr id="6" name="TextBox 5">
            <a:extLst>
              <a:ext uri="{FF2B5EF4-FFF2-40B4-BE49-F238E27FC236}">
                <a16:creationId xmlns:a16="http://schemas.microsoft.com/office/drawing/2014/main" id="{5DC6B248-926F-8522-FBA7-5D0649EEB477}"/>
              </a:ext>
            </a:extLst>
          </p:cNvPr>
          <p:cNvSpPr txBox="1"/>
          <p:nvPr/>
        </p:nvSpPr>
        <p:spPr>
          <a:xfrm>
            <a:off x="1185332" y="3901075"/>
            <a:ext cx="428978" cy="461665"/>
          </a:xfrm>
          <a:prstGeom prst="rect">
            <a:avLst/>
          </a:prstGeom>
          <a:noFill/>
        </p:spPr>
        <p:txBody>
          <a:bodyPr wrap="square" rtlCol="0">
            <a:spAutoFit/>
          </a:bodyPr>
          <a:lstStyle/>
          <a:p>
            <a:r>
              <a:rPr lang="en-US" sz="2400" b="1" dirty="0">
                <a:solidFill>
                  <a:schemeClr val="tx1"/>
                </a:solidFill>
              </a:rPr>
              <a:t>F</a:t>
            </a:r>
          </a:p>
        </p:txBody>
      </p:sp>
    </p:spTree>
    <p:extLst>
      <p:ext uri="{BB962C8B-B14F-4D97-AF65-F5344CB8AC3E}">
        <p14:creationId xmlns:p14="http://schemas.microsoft.com/office/powerpoint/2010/main" val="3858875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3F82-82DF-E70F-F19E-8A9C071DA650}"/>
              </a:ext>
            </a:extLst>
          </p:cNvPr>
          <p:cNvSpPr>
            <a:spLocks noGrp="1"/>
          </p:cNvSpPr>
          <p:nvPr>
            <p:ph type="title"/>
          </p:nvPr>
        </p:nvSpPr>
        <p:spPr>
          <a:xfrm>
            <a:off x="711200" y="146756"/>
            <a:ext cx="7712800" cy="803519"/>
          </a:xfrm>
        </p:spPr>
        <p:txBody>
          <a:bodyPr/>
          <a:lstStyle/>
          <a:p>
            <a:r>
              <a:rPr lang="en-US" sz="3200" b="1" kern="100" dirty="0">
                <a:effectLst/>
                <a:latin typeface="Times New Roman" panose="02020603050405020304" pitchFamily="18" charset="0"/>
                <a:ea typeface="Calibri" panose="020F0502020204030204" pitchFamily="34" charset="0"/>
                <a:cs typeface="Times New Roman" panose="02020603050405020304" pitchFamily="18" charset="0"/>
              </a:rPr>
              <a:t>Grammar Focus:</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Present Continuous in Active and Passive Voice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4" name="TextBox 3">
            <a:extLst>
              <a:ext uri="{FF2B5EF4-FFF2-40B4-BE49-F238E27FC236}">
                <a16:creationId xmlns:a16="http://schemas.microsoft.com/office/drawing/2014/main" id="{A66EB95C-A9AE-D525-FEFD-7E1490006C1E}"/>
              </a:ext>
            </a:extLst>
          </p:cNvPr>
          <p:cNvSpPr txBox="1"/>
          <p:nvPr/>
        </p:nvSpPr>
        <p:spPr>
          <a:xfrm>
            <a:off x="259644" y="1456267"/>
            <a:ext cx="8376356" cy="1477328"/>
          </a:xfrm>
          <a:prstGeom prst="rect">
            <a:avLst/>
          </a:prstGeom>
          <a:noFill/>
        </p:spPr>
        <p:txBody>
          <a:bodyPr wrap="square">
            <a:spAutoFit/>
          </a:bodyPr>
          <a:lstStyle/>
          <a:p>
            <a:r>
              <a:rPr lang="en-US" sz="1800" dirty="0">
                <a:solidFill>
                  <a:schemeClr val="tx1"/>
                </a:solidFill>
              </a:rPr>
              <a:t>The present continuous tense is used to talk about actions that are happening now or around the current time. In the active voice, the subject performs the action. For example, "I am eating lunch" - "I" is the subject and is performing the action of eating.</a:t>
            </a:r>
          </a:p>
          <a:p>
            <a:r>
              <a:rPr lang="en-US" sz="1800" dirty="0">
                <a:solidFill>
                  <a:schemeClr val="tx1"/>
                </a:solidFill>
              </a:rPr>
              <a:t>                                  S + am/is/are + V +</a:t>
            </a:r>
            <a:r>
              <a:rPr lang="en-US" sz="1800" dirty="0" err="1">
                <a:solidFill>
                  <a:schemeClr val="tx1"/>
                </a:solidFill>
              </a:rPr>
              <a:t>ing</a:t>
            </a:r>
            <a:endParaRPr lang="en-US" sz="1800" dirty="0">
              <a:solidFill>
                <a:schemeClr val="tx1"/>
              </a:solidFill>
            </a:endParaRPr>
          </a:p>
        </p:txBody>
      </p:sp>
      <p:graphicFrame>
        <p:nvGraphicFramePr>
          <p:cNvPr id="5" name="Table 4">
            <a:extLst>
              <a:ext uri="{FF2B5EF4-FFF2-40B4-BE49-F238E27FC236}">
                <a16:creationId xmlns:a16="http://schemas.microsoft.com/office/drawing/2014/main" id="{82060797-0B66-F80B-9FAD-1B35F646492D}"/>
              </a:ext>
            </a:extLst>
          </p:cNvPr>
          <p:cNvGraphicFramePr>
            <a:graphicFrameLocks noGrp="1"/>
          </p:cNvGraphicFramePr>
          <p:nvPr>
            <p:extLst>
              <p:ext uri="{D42A27DB-BD31-4B8C-83A1-F6EECF244321}">
                <p14:modId xmlns:p14="http://schemas.microsoft.com/office/powerpoint/2010/main" val="2904734986"/>
              </p:ext>
            </p:extLst>
          </p:nvPr>
        </p:nvGraphicFramePr>
        <p:xfrm>
          <a:off x="2404533" y="2483556"/>
          <a:ext cx="2596445" cy="450039"/>
        </p:xfrm>
        <a:graphic>
          <a:graphicData uri="http://schemas.openxmlformats.org/drawingml/2006/table">
            <a:tbl>
              <a:tblPr firstRow="1" bandRow="1">
                <a:tableStyleId>{754ABAFE-91DD-496A-8F26-B0ED93669461}</a:tableStyleId>
              </a:tblPr>
              <a:tblGrid>
                <a:gridCol w="2596445">
                  <a:extLst>
                    <a:ext uri="{9D8B030D-6E8A-4147-A177-3AD203B41FA5}">
                      <a16:colId xmlns:a16="http://schemas.microsoft.com/office/drawing/2014/main" val="1177314715"/>
                    </a:ext>
                  </a:extLst>
                </a:gridCol>
              </a:tblGrid>
              <a:tr h="450039">
                <a:tc>
                  <a:txBody>
                    <a:bodyPr/>
                    <a:lstStyle/>
                    <a:p>
                      <a:r>
                        <a:rPr lang="en-US" dirty="0"/>
                        <a:t>      </a:t>
                      </a:r>
                    </a:p>
                  </a:txBody>
                  <a:tcPr/>
                </a:tc>
                <a:extLst>
                  <a:ext uri="{0D108BD9-81ED-4DB2-BD59-A6C34878D82A}">
                    <a16:rowId xmlns:a16="http://schemas.microsoft.com/office/drawing/2014/main" val="4147238349"/>
                  </a:ext>
                </a:extLst>
              </a:tr>
            </a:tbl>
          </a:graphicData>
        </a:graphic>
      </p:graphicFrame>
      <p:sp>
        <p:nvSpPr>
          <p:cNvPr id="7" name="TextBox 6">
            <a:extLst>
              <a:ext uri="{FF2B5EF4-FFF2-40B4-BE49-F238E27FC236}">
                <a16:creationId xmlns:a16="http://schemas.microsoft.com/office/drawing/2014/main" id="{00464AC8-0809-474B-CB00-0395DA00451F}"/>
              </a:ext>
            </a:extLst>
          </p:cNvPr>
          <p:cNvSpPr txBox="1"/>
          <p:nvPr/>
        </p:nvSpPr>
        <p:spPr>
          <a:xfrm rot="10800000" flipV="1">
            <a:off x="259644" y="3007646"/>
            <a:ext cx="8376356" cy="1754326"/>
          </a:xfrm>
          <a:prstGeom prst="rect">
            <a:avLst/>
          </a:prstGeom>
          <a:noFill/>
        </p:spPr>
        <p:txBody>
          <a:bodyPr wrap="square">
            <a:spAutoFit/>
          </a:bodyPr>
          <a:lstStyle/>
          <a:p>
            <a:r>
              <a:rPr lang="en-US" sz="1800" dirty="0">
                <a:solidFill>
                  <a:schemeClr val="tx1"/>
                </a:solidFill>
              </a:rPr>
              <a:t>In the passive voice, the subject receives the action. The passive voice is formed by using a form of "to be" (am, is, are) followed by the past participle of the main verb. For example, "The lunch is being eaten by me" - "The lunch" is the subject and is receiving the action of being eaten.</a:t>
            </a:r>
          </a:p>
          <a:p>
            <a:endParaRPr lang="en-US" sz="1800" dirty="0">
              <a:solidFill>
                <a:schemeClr val="tx1"/>
              </a:solidFill>
            </a:endParaRPr>
          </a:p>
          <a:p>
            <a:r>
              <a:rPr lang="en-US" sz="1800" dirty="0">
                <a:solidFill>
                  <a:schemeClr val="tx1"/>
                </a:solidFill>
              </a:rPr>
              <a:t>                           S + am/is/are +being + </a:t>
            </a:r>
            <a:r>
              <a:rPr lang="en-US" sz="1800" dirty="0" err="1">
                <a:solidFill>
                  <a:schemeClr val="tx1"/>
                </a:solidFill>
              </a:rPr>
              <a:t>V+ing</a:t>
            </a:r>
            <a:endParaRPr lang="en-US" sz="1800" dirty="0">
              <a:solidFill>
                <a:schemeClr val="tx1"/>
              </a:solidFill>
            </a:endParaRPr>
          </a:p>
        </p:txBody>
      </p:sp>
      <p:graphicFrame>
        <p:nvGraphicFramePr>
          <p:cNvPr id="8" name="Table 7">
            <a:extLst>
              <a:ext uri="{FF2B5EF4-FFF2-40B4-BE49-F238E27FC236}">
                <a16:creationId xmlns:a16="http://schemas.microsoft.com/office/drawing/2014/main" id="{9937D648-BAD2-46B7-3FF2-80EF780E4708}"/>
              </a:ext>
            </a:extLst>
          </p:cNvPr>
          <p:cNvGraphicFramePr>
            <a:graphicFrameLocks noGrp="1"/>
          </p:cNvGraphicFramePr>
          <p:nvPr>
            <p:extLst>
              <p:ext uri="{D42A27DB-BD31-4B8C-83A1-F6EECF244321}">
                <p14:modId xmlns:p14="http://schemas.microsoft.com/office/powerpoint/2010/main" val="1577183737"/>
              </p:ext>
            </p:extLst>
          </p:nvPr>
        </p:nvGraphicFramePr>
        <p:xfrm>
          <a:off x="1986845" y="4368800"/>
          <a:ext cx="3251199" cy="467224"/>
        </p:xfrm>
        <a:graphic>
          <a:graphicData uri="http://schemas.openxmlformats.org/drawingml/2006/table">
            <a:tbl>
              <a:tblPr firstRow="1" bandRow="1">
                <a:tableStyleId>{754ABAFE-91DD-496A-8F26-B0ED93669461}</a:tableStyleId>
              </a:tblPr>
              <a:tblGrid>
                <a:gridCol w="3251199">
                  <a:extLst>
                    <a:ext uri="{9D8B030D-6E8A-4147-A177-3AD203B41FA5}">
                      <a16:colId xmlns:a16="http://schemas.microsoft.com/office/drawing/2014/main" val="3476745325"/>
                    </a:ext>
                  </a:extLst>
                </a:gridCol>
              </a:tblGrid>
              <a:tr h="467224">
                <a:tc>
                  <a:txBody>
                    <a:bodyPr/>
                    <a:lstStyle/>
                    <a:p>
                      <a:endParaRPr lang="en-US" dirty="0"/>
                    </a:p>
                  </a:txBody>
                  <a:tcPr/>
                </a:tc>
                <a:extLst>
                  <a:ext uri="{0D108BD9-81ED-4DB2-BD59-A6C34878D82A}">
                    <a16:rowId xmlns:a16="http://schemas.microsoft.com/office/drawing/2014/main" val="3730355821"/>
                  </a:ext>
                </a:extLst>
              </a:tr>
            </a:tbl>
          </a:graphicData>
        </a:graphic>
      </p:graphicFrame>
    </p:spTree>
    <p:extLst>
      <p:ext uri="{BB962C8B-B14F-4D97-AF65-F5344CB8AC3E}">
        <p14:creationId xmlns:p14="http://schemas.microsoft.com/office/powerpoint/2010/main" val="2143709274"/>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661F-4EC4-C523-34B3-CEE67D42D1A8}"/>
              </a:ext>
            </a:extLst>
          </p:cNvPr>
          <p:cNvSpPr>
            <a:spLocks noGrp="1"/>
          </p:cNvSpPr>
          <p:nvPr>
            <p:ph type="title"/>
          </p:nvPr>
        </p:nvSpPr>
        <p:spPr/>
        <p:txBody>
          <a:bodyPr/>
          <a:lstStyle/>
          <a:p>
            <a:r>
              <a:rPr lang="en-US" dirty="0"/>
              <a:t>Examples:</a:t>
            </a:r>
          </a:p>
        </p:txBody>
      </p:sp>
      <p:sp>
        <p:nvSpPr>
          <p:cNvPr id="4" name="TextBox 3">
            <a:extLst>
              <a:ext uri="{FF2B5EF4-FFF2-40B4-BE49-F238E27FC236}">
                <a16:creationId xmlns:a16="http://schemas.microsoft.com/office/drawing/2014/main" id="{970C45F4-3825-E0D4-B2A3-2261B64DB6FE}"/>
              </a:ext>
            </a:extLst>
          </p:cNvPr>
          <p:cNvSpPr txBox="1"/>
          <p:nvPr/>
        </p:nvSpPr>
        <p:spPr>
          <a:xfrm>
            <a:off x="282222" y="1275644"/>
            <a:ext cx="7879645" cy="3416320"/>
          </a:xfrm>
          <a:prstGeom prst="rect">
            <a:avLst/>
          </a:prstGeom>
          <a:noFill/>
        </p:spPr>
        <p:txBody>
          <a:bodyPr wrap="square">
            <a:spAutoFit/>
          </a:bodyPr>
          <a:lstStyle/>
          <a:p>
            <a:r>
              <a:rPr lang="en-US" sz="2400" u="sng" dirty="0">
                <a:solidFill>
                  <a:schemeClr val="tx1"/>
                </a:solidFill>
              </a:rPr>
              <a:t>In the active voice:</a:t>
            </a:r>
          </a:p>
          <a:p>
            <a:r>
              <a:rPr lang="en-US" sz="2400" dirty="0">
                <a:solidFill>
                  <a:schemeClr val="tx1"/>
                </a:solidFill>
              </a:rPr>
              <a:t>Active: </a:t>
            </a:r>
            <a:r>
              <a:rPr lang="en-US" sz="2400" i="1" dirty="0">
                <a:solidFill>
                  <a:schemeClr val="tx1"/>
                </a:solidFill>
              </a:rPr>
              <a:t>"The programmer is writing the code.“</a:t>
            </a:r>
          </a:p>
          <a:p>
            <a:r>
              <a:rPr lang="en-US" sz="2400" dirty="0">
                <a:solidFill>
                  <a:schemeClr val="tx1"/>
                </a:solidFill>
              </a:rPr>
              <a:t>Explanation: This sentence describes the programmer’s action in writing the code.</a:t>
            </a:r>
          </a:p>
          <a:p>
            <a:endParaRPr lang="en-US" sz="2400" dirty="0">
              <a:solidFill>
                <a:schemeClr val="tx1"/>
              </a:solidFill>
            </a:endParaRPr>
          </a:p>
          <a:p>
            <a:r>
              <a:rPr lang="en-US" sz="2400" u="sng" dirty="0">
                <a:solidFill>
                  <a:schemeClr val="tx1"/>
                </a:solidFill>
              </a:rPr>
              <a:t>In the passive voice:</a:t>
            </a:r>
          </a:p>
          <a:p>
            <a:r>
              <a:rPr lang="en-US" sz="2400" dirty="0">
                <a:solidFill>
                  <a:schemeClr val="tx1"/>
                </a:solidFill>
              </a:rPr>
              <a:t>Passive: </a:t>
            </a:r>
            <a:r>
              <a:rPr lang="en-US" sz="2400" i="1" dirty="0">
                <a:solidFill>
                  <a:schemeClr val="tx1"/>
                </a:solidFill>
              </a:rPr>
              <a:t>"The code is being written by the programmer."</a:t>
            </a:r>
          </a:p>
          <a:p>
            <a:r>
              <a:rPr lang="en-US" sz="2400" dirty="0">
                <a:solidFill>
                  <a:schemeClr val="tx1"/>
                </a:solidFill>
              </a:rPr>
              <a:t>Explanation: In this sentence, the code is receiving the action of being written by the programmer.</a:t>
            </a:r>
          </a:p>
        </p:txBody>
      </p:sp>
    </p:spTree>
    <p:extLst>
      <p:ext uri="{BB962C8B-B14F-4D97-AF65-F5344CB8AC3E}">
        <p14:creationId xmlns:p14="http://schemas.microsoft.com/office/powerpoint/2010/main" val="13449771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4D1A-B9F7-302E-FBCA-2E535D267FB5}"/>
              </a:ext>
            </a:extLst>
          </p:cNvPr>
          <p:cNvSpPr>
            <a:spLocks noGrp="1"/>
          </p:cNvSpPr>
          <p:nvPr>
            <p:ph type="title"/>
          </p:nvPr>
        </p:nvSpPr>
        <p:spPr>
          <a:xfrm>
            <a:off x="428977" y="461875"/>
            <a:ext cx="8398933" cy="488400"/>
          </a:xfrm>
        </p:spPr>
        <p:txBody>
          <a:bodyPr/>
          <a:lstStyle/>
          <a:p>
            <a:r>
              <a:rPr lang="en-US" sz="4000" b="1" kern="100" dirty="0">
                <a:effectLst/>
                <a:latin typeface="Times New Roman" panose="02020603050405020304" pitchFamily="18" charset="0"/>
                <a:ea typeface="Calibri" panose="020F0502020204030204" pitchFamily="34" charset="0"/>
                <a:cs typeface="Times New Roman" panose="02020603050405020304" pitchFamily="18" charset="0"/>
              </a:rPr>
              <a:t>Write these sentences in passive voice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IT team is updating the software. The programmer is writing code for the new feature. The software developer is testing the application for bugs. The programmer is debugging the software. The team is developing a new mobile application.</a:t>
            </a:r>
            <a:br>
              <a:rPr lang="en-US"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tx1"/>
              </a:solidFill>
            </a:endParaRPr>
          </a:p>
        </p:txBody>
      </p:sp>
    </p:spTree>
    <p:extLst>
      <p:ext uri="{BB962C8B-B14F-4D97-AF65-F5344CB8AC3E}">
        <p14:creationId xmlns:p14="http://schemas.microsoft.com/office/powerpoint/2010/main" val="6582925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1"/>
          <p:cNvSpPr txBox="1">
            <a:spLocks noGrp="1"/>
          </p:cNvSpPr>
          <p:nvPr>
            <p:ph type="title"/>
          </p:nvPr>
        </p:nvSpPr>
        <p:spPr>
          <a:xfrm>
            <a:off x="720000" y="407194"/>
            <a:ext cx="7704000" cy="54292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400" dirty="0"/>
              <a:t>Agenda</a:t>
            </a:r>
            <a:endParaRPr sz="4400" dirty="0"/>
          </a:p>
        </p:txBody>
      </p:sp>
      <p:grpSp>
        <p:nvGrpSpPr>
          <p:cNvPr id="924" name="Google Shape;924;p41"/>
          <p:cNvGrpSpPr/>
          <p:nvPr/>
        </p:nvGrpSpPr>
        <p:grpSpPr>
          <a:xfrm>
            <a:off x="708739" y="1324497"/>
            <a:ext cx="1453482" cy="1453406"/>
            <a:chOff x="3367744" y="1278762"/>
            <a:chExt cx="2168082" cy="2167969"/>
          </a:xfrm>
        </p:grpSpPr>
        <p:sp>
          <p:nvSpPr>
            <p:cNvPr id="925" name="Google Shape;925;p41"/>
            <p:cNvSpPr/>
            <p:nvPr/>
          </p:nvSpPr>
          <p:spPr>
            <a:xfrm rot="2700000">
              <a:off x="3686286" y="1595204"/>
              <a:ext cx="1530885" cy="1535085"/>
            </a:xfrm>
            <a:prstGeom prst="roundRect">
              <a:avLst>
                <a:gd name="adj" fmla="val 11540"/>
              </a:avLst>
            </a:prstGeom>
            <a:solidFill>
              <a:srgbClr val="285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8100000">
              <a:off x="3687736" y="1595882"/>
              <a:ext cx="1531008" cy="1531008"/>
            </a:xfrm>
            <a:custGeom>
              <a:avLst/>
              <a:gdLst/>
              <a:ahLst/>
              <a:cxnLst/>
              <a:rect l="l" t="t" r="r" b="b"/>
              <a:pathLst>
                <a:path w="5254" h="5254" extrusionOk="0">
                  <a:moveTo>
                    <a:pt x="4776" y="13"/>
                  </a:moveTo>
                  <a:cubicBezTo>
                    <a:pt x="5032" y="13"/>
                    <a:pt x="5241" y="222"/>
                    <a:pt x="5241" y="478"/>
                  </a:cubicBezTo>
                  <a:lnTo>
                    <a:pt x="5241" y="4776"/>
                  </a:lnTo>
                  <a:cubicBezTo>
                    <a:pt x="5241" y="5033"/>
                    <a:pt x="5032" y="5240"/>
                    <a:pt x="4776" y="5240"/>
                  </a:cubicBezTo>
                  <a:lnTo>
                    <a:pt x="478" y="5240"/>
                  </a:lnTo>
                  <a:cubicBezTo>
                    <a:pt x="221" y="5240"/>
                    <a:pt x="14" y="5033"/>
                    <a:pt x="14" y="4776"/>
                  </a:cubicBezTo>
                  <a:lnTo>
                    <a:pt x="14" y="478"/>
                  </a:lnTo>
                  <a:cubicBezTo>
                    <a:pt x="14" y="222"/>
                    <a:pt x="221" y="13"/>
                    <a:pt x="478" y="13"/>
                  </a:cubicBezTo>
                  <a:close/>
                  <a:moveTo>
                    <a:pt x="478" y="1"/>
                  </a:moveTo>
                  <a:cubicBezTo>
                    <a:pt x="214" y="1"/>
                    <a:pt x="0" y="215"/>
                    <a:pt x="0" y="478"/>
                  </a:cubicBezTo>
                  <a:lnTo>
                    <a:pt x="0" y="4776"/>
                  </a:lnTo>
                  <a:cubicBezTo>
                    <a:pt x="0" y="5040"/>
                    <a:pt x="214" y="5254"/>
                    <a:pt x="478" y="5254"/>
                  </a:cubicBezTo>
                  <a:lnTo>
                    <a:pt x="4776" y="5254"/>
                  </a:lnTo>
                  <a:cubicBezTo>
                    <a:pt x="5039" y="5254"/>
                    <a:pt x="5253" y="5040"/>
                    <a:pt x="5253" y="4776"/>
                  </a:cubicBezTo>
                  <a:lnTo>
                    <a:pt x="5253" y="478"/>
                  </a:lnTo>
                  <a:cubicBezTo>
                    <a:pt x="5253" y="215"/>
                    <a:pt x="5039" y="1"/>
                    <a:pt x="4776" y="1"/>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8100034">
              <a:off x="3776466" y="1680578"/>
              <a:ext cx="1353501" cy="1361221"/>
            </a:xfrm>
            <a:custGeom>
              <a:avLst/>
              <a:gdLst/>
              <a:ahLst/>
              <a:cxnLst/>
              <a:rect l="l" t="t" r="r" b="b"/>
              <a:pathLst>
                <a:path w="3805" h="3805" extrusionOk="0">
                  <a:moveTo>
                    <a:pt x="3458" y="14"/>
                  </a:moveTo>
                  <a:cubicBezTo>
                    <a:pt x="3642" y="14"/>
                    <a:pt x="3791" y="163"/>
                    <a:pt x="3791" y="347"/>
                  </a:cubicBezTo>
                  <a:lnTo>
                    <a:pt x="3791" y="3458"/>
                  </a:lnTo>
                  <a:cubicBezTo>
                    <a:pt x="3791" y="3642"/>
                    <a:pt x="3642" y="3791"/>
                    <a:pt x="3458" y="3791"/>
                  </a:cubicBezTo>
                  <a:lnTo>
                    <a:pt x="347" y="3791"/>
                  </a:lnTo>
                  <a:cubicBezTo>
                    <a:pt x="163" y="3791"/>
                    <a:pt x="14" y="3642"/>
                    <a:pt x="14" y="3458"/>
                  </a:cubicBezTo>
                  <a:lnTo>
                    <a:pt x="14" y="347"/>
                  </a:lnTo>
                  <a:cubicBezTo>
                    <a:pt x="14" y="163"/>
                    <a:pt x="163" y="14"/>
                    <a:pt x="347" y="14"/>
                  </a:cubicBezTo>
                  <a:close/>
                  <a:moveTo>
                    <a:pt x="347" y="0"/>
                  </a:moveTo>
                  <a:cubicBezTo>
                    <a:pt x="156" y="0"/>
                    <a:pt x="1" y="155"/>
                    <a:pt x="1" y="347"/>
                  </a:cubicBezTo>
                  <a:lnTo>
                    <a:pt x="1" y="3458"/>
                  </a:lnTo>
                  <a:cubicBezTo>
                    <a:pt x="1" y="3649"/>
                    <a:pt x="156" y="3804"/>
                    <a:pt x="347" y="3804"/>
                  </a:cubicBezTo>
                  <a:lnTo>
                    <a:pt x="3458" y="3804"/>
                  </a:lnTo>
                  <a:cubicBezTo>
                    <a:pt x="3650" y="3804"/>
                    <a:pt x="3805" y="3649"/>
                    <a:pt x="3805" y="3458"/>
                  </a:cubicBezTo>
                  <a:lnTo>
                    <a:pt x="3805" y="347"/>
                  </a:lnTo>
                  <a:cubicBezTo>
                    <a:pt x="3805" y="155"/>
                    <a:pt x="3650" y="0"/>
                    <a:pt x="3458" y="0"/>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rot="8100000">
              <a:off x="4791760" y="2819537"/>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rot="8100000">
              <a:off x="3934321" y="1962098"/>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rot="8100000">
              <a:off x="4880156" y="2731140"/>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rot="8100000">
              <a:off x="4022717" y="1873702"/>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rot="8100000">
              <a:off x="4968304" y="2642847"/>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rot="8100000">
              <a:off x="4110865" y="1785408"/>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rot="8100000">
              <a:off x="4822982" y="1930669"/>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rot="8100000">
              <a:off x="3965543" y="2788108"/>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41"/>
          <p:cNvGrpSpPr/>
          <p:nvPr/>
        </p:nvGrpSpPr>
        <p:grpSpPr>
          <a:xfrm>
            <a:off x="2425900" y="1324554"/>
            <a:ext cx="1453436" cy="1453293"/>
            <a:chOff x="3367813" y="1278762"/>
            <a:chExt cx="2168013" cy="2167800"/>
          </a:xfrm>
        </p:grpSpPr>
        <p:sp>
          <p:nvSpPr>
            <p:cNvPr id="937" name="Google Shape;937;p41"/>
            <p:cNvSpPr/>
            <p:nvPr/>
          </p:nvSpPr>
          <p:spPr>
            <a:xfrm rot="2700000">
              <a:off x="3686341" y="1595168"/>
              <a:ext cx="1530745" cy="1534987"/>
            </a:xfrm>
            <a:prstGeom prst="roundRect">
              <a:avLst>
                <a:gd name="adj" fmla="val 11540"/>
              </a:avLst>
            </a:prstGeom>
            <a:solidFill>
              <a:srgbClr val="285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rot="8100000">
              <a:off x="3687735" y="1595882"/>
              <a:ext cx="1531009" cy="1531009"/>
            </a:xfrm>
            <a:custGeom>
              <a:avLst/>
              <a:gdLst/>
              <a:ahLst/>
              <a:cxnLst/>
              <a:rect l="l" t="t" r="r" b="b"/>
              <a:pathLst>
                <a:path w="5254" h="5254" extrusionOk="0">
                  <a:moveTo>
                    <a:pt x="4776" y="13"/>
                  </a:moveTo>
                  <a:cubicBezTo>
                    <a:pt x="5032" y="13"/>
                    <a:pt x="5241" y="222"/>
                    <a:pt x="5241" y="478"/>
                  </a:cubicBezTo>
                  <a:lnTo>
                    <a:pt x="5241" y="4776"/>
                  </a:lnTo>
                  <a:cubicBezTo>
                    <a:pt x="5241" y="5033"/>
                    <a:pt x="5032" y="5240"/>
                    <a:pt x="4776" y="5240"/>
                  </a:cubicBezTo>
                  <a:lnTo>
                    <a:pt x="478" y="5240"/>
                  </a:lnTo>
                  <a:cubicBezTo>
                    <a:pt x="221" y="5240"/>
                    <a:pt x="14" y="5033"/>
                    <a:pt x="14" y="4776"/>
                  </a:cubicBezTo>
                  <a:lnTo>
                    <a:pt x="14" y="478"/>
                  </a:lnTo>
                  <a:cubicBezTo>
                    <a:pt x="14" y="222"/>
                    <a:pt x="221" y="13"/>
                    <a:pt x="478" y="13"/>
                  </a:cubicBezTo>
                  <a:close/>
                  <a:moveTo>
                    <a:pt x="478" y="1"/>
                  </a:moveTo>
                  <a:cubicBezTo>
                    <a:pt x="214" y="1"/>
                    <a:pt x="0" y="215"/>
                    <a:pt x="0" y="478"/>
                  </a:cubicBezTo>
                  <a:lnTo>
                    <a:pt x="0" y="4776"/>
                  </a:lnTo>
                  <a:cubicBezTo>
                    <a:pt x="0" y="5040"/>
                    <a:pt x="214" y="5254"/>
                    <a:pt x="478" y="5254"/>
                  </a:cubicBezTo>
                  <a:lnTo>
                    <a:pt x="4776" y="5254"/>
                  </a:lnTo>
                  <a:cubicBezTo>
                    <a:pt x="5039" y="5254"/>
                    <a:pt x="5253" y="5040"/>
                    <a:pt x="5253" y="4776"/>
                  </a:cubicBezTo>
                  <a:lnTo>
                    <a:pt x="5253" y="478"/>
                  </a:lnTo>
                  <a:cubicBezTo>
                    <a:pt x="5253" y="215"/>
                    <a:pt x="5039" y="1"/>
                    <a:pt x="4776" y="1"/>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rot="8100034">
              <a:off x="3776462" y="1680575"/>
              <a:ext cx="1353504" cy="1361226"/>
            </a:xfrm>
            <a:custGeom>
              <a:avLst/>
              <a:gdLst/>
              <a:ahLst/>
              <a:cxnLst/>
              <a:rect l="l" t="t" r="r" b="b"/>
              <a:pathLst>
                <a:path w="3805" h="3805" extrusionOk="0">
                  <a:moveTo>
                    <a:pt x="3458" y="14"/>
                  </a:moveTo>
                  <a:cubicBezTo>
                    <a:pt x="3642" y="14"/>
                    <a:pt x="3791" y="163"/>
                    <a:pt x="3791" y="347"/>
                  </a:cubicBezTo>
                  <a:lnTo>
                    <a:pt x="3791" y="3458"/>
                  </a:lnTo>
                  <a:cubicBezTo>
                    <a:pt x="3791" y="3642"/>
                    <a:pt x="3642" y="3791"/>
                    <a:pt x="3458" y="3791"/>
                  </a:cubicBezTo>
                  <a:lnTo>
                    <a:pt x="347" y="3791"/>
                  </a:lnTo>
                  <a:cubicBezTo>
                    <a:pt x="163" y="3791"/>
                    <a:pt x="14" y="3642"/>
                    <a:pt x="14" y="3458"/>
                  </a:cubicBezTo>
                  <a:lnTo>
                    <a:pt x="14" y="347"/>
                  </a:lnTo>
                  <a:cubicBezTo>
                    <a:pt x="14" y="163"/>
                    <a:pt x="163" y="14"/>
                    <a:pt x="347" y="14"/>
                  </a:cubicBezTo>
                  <a:close/>
                  <a:moveTo>
                    <a:pt x="347" y="0"/>
                  </a:moveTo>
                  <a:cubicBezTo>
                    <a:pt x="156" y="0"/>
                    <a:pt x="1" y="155"/>
                    <a:pt x="1" y="347"/>
                  </a:cubicBezTo>
                  <a:lnTo>
                    <a:pt x="1" y="3458"/>
                  </a:lnTo>
                  <a:cubicBezTo>
                    <a:pt x="1" y="3649"/>
                    <a:pt x="156" y="3804"/>
                    <a:pt x="347" y="3804"/>
                  </a:cubicBezTo>
                  <a:lnTo>
                    <a:pt x="3458" y="3804"/>
                  </a:lnTo>
                  <a:cubicBezTo>
                    <a:pt x="3650" y="3804"/>
                    <a:pt x="3805" y="3649"/>
                    <a:pt x="3805" y="3458"/>
                  </a:cubicBezTo>
                  <a:lnTo>
                    <a:pt x="3805" y="347"/>
                  </a:lnTo>
                  <a:cubicBezTo>
                    <a:pt x="3805" y="155"/>
                    <a:pt x="3650" y="0"/>
                    <a:pt x="3458" y="0"/>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rot="8100000">
              <a:off x="4791760" y="2819537"/>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rot="8100000">
              <a:off x="3934321" y="1962098"/>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p:cNvSpPr/>
            <p:nvPr/>
          </p:nvSpPr>
          <p:spPr>
            <a:xfrm rot="8100000">
              <a:off x="4880156" y="2731140"/>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rot="8100000">
              <a:off x="4022717" y="1873702"/>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rot="8100000">
              <a:off x="4968304" y="2642847"/>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1"/>
            <p:cNvSpPr/>
            <p:nvPr/>
          </p:nvSpPr>
          <p:spPr>
            <a:xfrm rot="8100000">
              <a:off x="4110865" y="1785408"/>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1"/>
            <p:cNvSpPr/>
            <p:nvPr/>
          </p:nvSpPr>
          <p:spPr>
            <a:xfrm rot="8100000">
              <a:off x="4822982" y="1930669"/>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1"/>
            <p:cNvSpPr/>
            <p:nvPr/>
          </p:nvSpPr>
          <p:spPr>
            <a:xfrm rot="8100000">
              <a:off x="3965543" y="2788108"/>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41"/>
          <p:cNvGrpSpPr/>
          <p:nvPr/>
        </p:nvGrpSpPr>
        <p:grpSpPr>
          <a:xfrm>
            <a:off x="4143014" y="1324554"/>
            <a:ext cx="1453436" cy="1453293"/>
            <a:chOff x="3367813" y="1278762"/>
            <a:chExt cx="2168013" cy="2167800"/>
          </a:xfrm>
        </p:grpSpPr>
        <p:sp>
          <p:nvSpPr>
            <p:cNvPr id="949" name="Google Shape;949;p41"/>
            <p:cNvSpPr/>
            <p:nvPr/>
          </p:nvSpPr>
          <p:spPr>
            <a:xfrm rot="2700000">
              <a:off x="3686341" y="1595168"/>
              <a:ext cx="1530745" cy="1534987"/>
            </a:xfrm>
            <a:prstGeom prst="roundRect">
              <a:avLst>
                <a:gd name="adj" fmla="val 11540"/>
              </a:avLst>
            </a:prstGeom>
            <a:solidFill>
              <a:srgbClr val="285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1"/>
            <p:cNvSpPr/>
            <p:nvPr/>
          </p:nvSpPr>
          <p:spPr>
            <a:xfrm rot="8100000">
              <a:off x="3687735" y="1595882"/>
              <a:ext cx="1531009" cy="1531009"/>
            </a:xfrm>
            <a:custGeom>
              <a:avLst/>
              <a:gdLst/>
              <a:ahLst/>
              <a:cxnLst/>
              <a:rect l="l" t="t" r="r" b="b"/>
              <a:pathLst>
                <a:path w="5254" h="5254" extrusionOk="0">
                  <a:moveTo>
                    <a:pt x="4776" y="13"/>
                  </a:moveTo>
                  <a:cubicBezTo>
                    <a:pt x="5032" y="13"/>
                    <a:pt x="5241" y="222"/>
                    <a:pt x="5241" y="478"/>
                  </a:cubicBezTo>
                  <a:lnTo>
                    <a:pt x="5241" y="4776"/>
                  </a:lnTo>
                  <a:cubicBezTo>
                    <a:pt x="5241" y="5033"/>
                    <a:pt x="5032" y="5240"/>
                    <a:pt x="4776" y="5240"/>
                  </a:cubicBezTo>
                  <a:lnTo>
                    <a:pt x="478" y="5240"/>
                  </a:lnTo>
                  <a:cubicBezTo>
                    <a:pt x="221" y="5240"/>
                    <a:pt x="14" y="5033"/>
                    <a:pt x="14" y="4776"/>
                  </a:cubicBezTo>
                  <a:lnTo>
                    <a:pt x="14" y="478"/>
                  </a:lnTo>
                  <a:cubicBezTo>
                    <a:pt x="14" y="222"/>
                    <a:pt x="221" y="13"/>
                    <a:pt x="478" y="13"/>
                  </a:cubicBezTo>
                  <a:close/>
                  <a:moveTo>
                    <a:pt x="478" y="1"/>
                  </a:moveTo>
                  <a:cubicBezTo>
                    <a:pt x="214" y="1"/>
                    <a:pt x="0" y="215"/>
                    <a:pt x="0" y="478"/>
                  </a:cubicBezTo>
                  <a:lnTo>
                    <a:pt x="0" y="4776"/>
                  </a:lnTo>
                  <a:cubicBezTo>
                    <a:pt x="0" y="5040"/>
                    <a:pt x="214" y="5254"/>
                    <a:pt x="478" y="5254"/>
                  </a:cubicBezTo>
                  <a:lnTo>
                    <a:pt x="4776" y="5254"/>
                  </a:lnTo>
                  <a:cubicBezTo>
                    <a:pt x="5039" y="5254"/>
                    <a:pt x="5253" y="5040"/>
                    <a:pt x="5253" y="4776"/>
                  </a:cubicBezTo>
                  <a:lnTo>
                    <a:pt x="5253" y="478"/>
                  </a:lnTo>
                  <a:cubicBezTo>
                    <a:pt x="5253" y="215"/>
                    <a:pt x="5039" y="1"/>
                    <a:pt x="4776" y="1"/>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rot="8100034">
              <a:off x="3776462" y="1680575"/>
              <a:ext cx="1353504" cy="1361226"/>
            </a:xfrm>
            <a:custGeom>
              <a:avLst/>
              <a:gdLst/>
              <a:ahLst/>
              <a:cxnLst/>
              <a:rect l="l" t="t" r="r" b="b"/>
              <a:pathLst>
                <a:path w="3805" h="3805" extrusionOk="0">
                  <a:moveTo>
                    <a:pt x="3458" y="14"/>
                  </a:moveTo>
                  <a:cubicBezTo>
                    <a:pt x="3642" y="14"/>
                    <a:pt x="3791" y="163"/>
                    <a:pt x="3791" y="347"/>
                  </a:cubicBezTo>
                  <a:lnTo>
                    <a:pt x="3791" y="3458"/>
                  </a:lnTo>
                  <a:cubicBezTo>
                    <a:pt x="3791" y="3642"/>
                    <a:pt x="3642" y="3791"/>
                    <a:pt x="3458" y="3791"/>
                  </a:cubicBezTo>
                  <a:lnTo>
                    <a:pt x="347" y="3791"/>
                  </a:lnTo>
                  <a:cubicBezTo>
                    <a:pt x="163" y="3791"/>
                    <a:pt x="14" y="3642"/>
                    <a:pt x="14" y="3458"/>
                  </a:cubicBezTo>
                  <a:lnTo>
                    <a:pt x="14" y="347"/>
                  </a:lnTo>
                  <a:cubicBezTo>
                    <a:pt x="14" y="163"/>
                    <a:pt x="163" y="14"/>
                    <a:pt x="347" y="14"/>
                  </a:cubicBezTo>
                  <a:close/>
                  <a:moveTo>
                    <a:pt x="347" y="0"/>
                  </a:moveTo>
                  <a:cubicBezTo>
                    <a:pt x="156" y="0"/>
                    <a:pt x="1" y="155"/>
                    <a:pt x="1" y="347"/>
                  </a:cubicBezTo>
                  <a:lnTo>
                    <a:pt x="1" y="3458"/>
                  </a:lnTo>
                  <a:cubicBezTo>
                    <a:pt x="1" y="3649"/>
                    <a:pt x="156" y="3804"/>
                    <a:pt x="347" y="3804"/>
                  </a:cubicBezTo>
                  <a:lnTo>
                    <a:pt x="3458" y="3804"/>
                  </a:lnTo>
                  <a:cubicBezTo>
                    <a:pt x="3650" y="3804"/>
                    <a:pt x="3805" y="3649"/>
                    <a:pt x="3805" y="3458"/>
                  </a:cubicBezTo>
                  <a:lnTo>
                    <a:pt x="3805" y="347"/>
                  </a:lnTo>
                  <a:cubicBezTo>
                    <a:pt x="3805" y="155"/>
                    <a:pt x="3650" y="0"/>
                    <a:pt x="3458" y="0"/>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rot="8100000">
              <a:off x="4791760" y="2819537"/>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rot="8100000">
              <a:off x="3934321" y="1962098"/>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rot="8100000">
              <a:off x="4880156" y="2731140"/>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rot="8100000">
              <a:off x="4022717" y="1873702"/>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1"/>
            <p:cNvSpPr/>
            <p:nvPr/>
          </p:nvSpPr>
          <p:spPr>
            <a:xfrm rot="8100000">
              <a:off x="4968304" y="2642847"/>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1"/>
            <p:cNvSpPr/>
            <p:nvPr/>
          </p:nvSpPr>
          <p:spPr>
            <a:xfrm rot="8100000">
              <a:off x="4110865" y="1785408"/>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1"/>
            <p:cNvSpPr/>
            <p:nvPr/>
          </p:nvSpPr>
          <p:spPr>
            <a:xfrm rot="8100000">
              <a:off x="4822982" y="1930669"/>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rot="8100000">
              <a:off x="3965543" y="2788108"/>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41"/>
          <p:cNvGrpSpPr/>
          <p:nvPr/>
        </p:nvGrpSpPr>
        <p:grpSpPr>
          <a:xfrm>
            <a:off x="5860128" y="1324554"/>
            <a:ext cx="1453436" cy="1453293"/>
            <a:chOff x="3367813" y="1278762"/>
            <a:chExt cx="2168013" cy="2167800"/>
          </a:xfrm>
        </p:grpSpPr>
        <p:sp>
          <p:nvSpPr>
            <p:cNvPr id="961" name="Google Shape;961;p41"/>
            <p:cNvSpPr/>
            <p:nvPr/>
          </p:nvSpPr>
          <p:spPr>
            <a:xfrm rot="2700000">
              <a:off x="3686341" y="1595168"/>
              <a:ext cx="1530745" cy="1534987"/>
            </a:xfrm>
            <a:prstGeom prst="roundRect">
              <a:avLst>
                <a:gd name="adj" fmla="val 11540"/>
              </a:avLst>
            </a:prstGeom>
            <a:solidFill>
              <a:srgbClr val="285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rot="8100000">
              <a:off x="3687735" y="1595882"/>
              <a:ext cx="1531009" cy="1531009"/>
            </a:xfrm>
            <a:custGeom>
              <a:avLst/>
              <a:gdLst/>
              <a:ahLst/>
              <a:cxnLst/>
              <a:rect l="l" t="t" r="r" b="b"/>
              <a:pathLst>
                <a:path w="5254" h="5254" extrusionOk="0">
                  <a:moveTo>
                    <a:pt x="4776" y="13"/>
                  </a:moveTo>
                  <a:cubicBezTo>
                    <a:pt x="5032" y="13"/>
                    <a:pt x="5241" y="222"/>
                    <a:pt x="5241" y="478"/>
                  </a:cubicBezTo>
                  <a:lnTo>
                    <a:pt x="5241" y="4776"/>
                  </a:lnTo>
                  <a:cubicBezTo>
                    <a:pt x="5241" y="5033"/>
                    <a:pt x="5032" y="5240"/>
                    <a:pt x="4776" y="5240"/>
                  </a:cubicBezTo>
                  <a:lnTo>
                    <a:pt x="478" y="5240"/>
                  </a:lnTo>
                  <a:cubicBezTo>
                    <a:pt x="221" y="5240"/>
                    <a:pt x="14" y="5033"/>
                    <a:pt x="14" y="4776"/>
                  </a:cubicBezTo>
                  <a:lnTo>
                    <a:pt x="14" y="478"/>
                  </a:lnTo>
                  <a:cubicBezTo>
                    <a:pt x="14" y="222"/>
                    <a:pt x="221" y="13"/>
                    <a:pt x="478" y="13"/>
                  </a:cubicBezTo>
                  <a:close/>
                  <a:moveTo>
                    <a:pt x="478" y="1"/>
                  </a:moveTo>
                  <a:cubicBezTo>
                    <a:pt x="214" y="1"/>
                    <a:pt x="0" y="215"/>
                    <a:pt x="0" y="478"/>
                  </a:cubicBezTo>
                  <a:lnTo>
                    <a:pt x="0" y="4776"/>
                  </a:lnTo>
                  <a:cubicBezTo>
                    <a:pt x="0" y="5040"/>
                    <a:pt x="214" y="5254"/>
                    <a:pt x="478" y="5254"/>
                  </a:cubicBezTo>
                  <a:lnTo>
                    <a:pt x="4776" y="5254"/>
                  </a:lnTo>
                  <a:cubicBezTo>
                    <a:pt x="5039" y="5254"/>
                    <a:pt x="5253" y="5040"/>
                    <a:pt x="5253" y="4776"/>
                  </a:cubicBezTo>
                  <a:lnTo>
                    <a:pt x="5253" y="478"/>
                  </a:lnTo>
                  <a:cubicBezTo>
                    <a:pt x="5253" y="215"/>
                    <a:pt x="5039" y="1"/>
                    <a:pt x="4776" y="1"/>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rot="8100034">
              <a:off x="3776462" y="1680575"/>
              <a:ext cx="1353504" cy="1361226"/>
            </a:xfrm>
            <a:custGeom>
              <a:avLst/>
              <a:gdLst/>
              <a:ahLst/>
              <a:cxnLst/>
              <a:rect l="l" t="t" r="r" b="b"/>
              <a:pathLst>
                <a:path w="3805" h="3805" extrusionOk="0">
                  <a:moveTo>
                    <a:pt x="3458" y="14"/>
                  </a:moveTo>
                  <a:cubicBezTo>
                    <a:pt x="3642" y="14"/>
                    <a:pt x="3791" y="163"/>
                    <a:pt x="3791" y="347"/>
                  </a:cubicBezTo>
                  <a:lnTo>
                    <a:pt x="3791" y="3458"/>
                  </a:lnTo>
                  <a:cubicBezTo>
                    <a:pt x="3791" y="3642"/>
                    <a:pt x="3642" y="3791"/>
                    <a:pt x="3458" y="3791"/>
                  </a:cubicBezTo>
                  <a:lnTo>
                    <a:pt x="347" y="3791"/>
                  </a:lnTo>
                  <a:cubicBezTo>
                    <a:pt x="163" y="3791"/>
                    <a:pt x="14" y="3642"/>
                    <a:pt x="14" y="3458"/>
                  </a:cubicBezTo>
                  <a:lnTo>
                    <a:pt x="14" y="347"/>
                  </a:lnTo>
                  <a:cubicBezTo>
                    <a:pt x="14" y="163"/>
                    <a:pt x="163" y="14"/>
                    <a:pt x="347" y="14"/>
                  </a:cubicBezTo>
                  <a:close/>
                  <a:moveTo>
                    <a:pt x="347" y="0"/>
                  </a:moveTo>
                  <a:cubicBezTo>
                    <a:pt x="156" y="0"/>
                    <a:pt x="1" y="155"/>
                    <a:pt x="1" y="347"/>
                  </a:cubicBezTo>
                  <a:lnTo>
                    <a:pt x="1" y="3458"/>
                  </a:lnTo>
                  <a:cubicBezTo>
                    <a:pt x="1" y="3649"/>
                    <a:pt x="156" y="3804"/>
                    <a:pt x="347" y="3804"/>
                  </a:cubicBezTo>
                  <a:lnTo>
                    <a:pt x="3458" y="3804"/>
                  </a:lnTo>
                  <a:cubicBezTo>
                    <a:pt x="3650" y="3804"/>
                    <a:pt x="3805" y="3649"/>
                    <a:pt x="3805" y="3458"/>
                  </a:cubicBezTo>
                  <a:lnTo>
                    <a:pt x="3805" y="347"/>
                  </a:lnTo>
                  <a:cubicBezTo>
                    <a:pt x="3805" y="155"/>
                    <a:pt x="3650" y="0"/>
                    <a:pt x="3458" y="0"/>
                  </a:cubicBez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rot="8100000">
              <a:off x="4791760" y="2819537"/>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1"/>
            <p:cNvSpPr/>
            <p:nvPr/>
          </p:nvSpPr>
          <p:spPr>
            <a:xfrm rot="8100000">
              <a:off x="3934321" y="1962098"/>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rot="8100000">
              <a:off x="4880156" y="2731140"/>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1"/>
            <p:cNvSpPr/>
            <p:nvPr/>
          </p:nvSpPr>
          <p:spPr>
            <a:xfrm rot="8100000">
              <a:off x="4022717" y="1873702"/>
              <a:ext cx="3788" cy="117725"/>
            </a:xfrm>
            <a:custGeom>
              <a:avLst/>
              <a:gdLst/>
              <a:ahLst/>
              <a:cxnLst/>
              <a:rect l="l" t="t" r="r" b="b"/>
              <a:pathLst>
                <a:path w="13"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1"/>
            <p:cNvSpPr/>
            <p:nvPr/>
          </p:nvSpPr>
          <p:spPr>
            <a:xfrm rot="8100000">
              <a:off x="4968304" y="2642847"/>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1"/>
            <p:cNvSpPr/>
            <p:nvPr/>
          </p:nvSpPr>
          <p:spPr>
            <a:xfrm rot="8100000">
              <a:off x="4110865" y="1785408"/>
              <a:ext cx="4080" cy="117725"/>
            </a:xfrm>
            <a:custGeom>
              <a:avLst/>
              <a:gdLst/>
              <a:ahLst/>
              <a:cxnLst/>
              <a:rect l="l" t="t" r="r" b="b"/>
              <a:pathLst>
                <a:path w="14" h="404" extrusionOk="0">
                  <a:moveTo>
                    <a:pt x="1" y="1"/>
                  </a:moveTo>
                  <a:lnTo>
                    <a:pt x="1" y="404"/>
                  </a:lnTo>
                  <a:lnTo>
                    <a:pt x="13" y="404"/>
                  </a:lnTo>
                  <a:lnTo>
                    <a:pt x="13" y="1"/>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1"/>
            <p:cNvSpPr/>
            <p:nvPr/>
          </p:nvSpPr>
          <p:spPr>
            <a:xfrm rot="8100000">
              <a:off x="4822982" y="1930669"/>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1"/>
            <p:cNvSpPr/>
            <p:nvPr/>
          </p:nvSpPr>
          <p:spPr>
            <a:xfrm rot="8100000">
              <a:off x="3965543" y="2788108"/>
              <a:ext cx="117725" cy="3788"/>
            </a:xfrm>
            <a:custGeom>
              <a:avLst/>
              <a:gdLst/>
              <a:ahLst/>
              <a:cxnLst/>
              <a:rect l="l" t="t" r="r" b="b"/>
              <a:pathLst>
                <a:path w="404" h="13" extrusionOk="0">
                  <a:moveTo>
                    <a:pt x="0" y="0"/>
                  </a:moveTo>
                  <a:lnTo>
                    <a:pt x="0" y="12"/>
                  </a:lnTo>
                  <a:lnTo>
                    <a:pt x="403" y="12"/>
                  </a:lnTo>
                  <a:lnTo>
                    <a:pt x="403" y="0"/>
                  </a:lnTo>
                  <a:close/>
                </a:path>
              </a:pathLst>
            </a:custGeom>
            <a:solidFill>
              <a:srgbClr val="00F4AD"/>
            </a:solidFill>
            <a:ln w="9525" cap="flat"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p41"/>
          <p:cNvSpPr/>
          <p:nvPr/>
        </p:nvSpPr>
        <p:spPr>
          <a:xfrm>
            <a:off x="1394301" y="2664834"/>
            <a:ext cx="82200" cy="8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1"/>
          <p:cNvSpPr/>
          <p:nvPr/>
        </p:nvSpPr>
        <p:spPr>
          <a:xfrm>
            <a:off x="1345426" y="4486366"/>
            <a:ext cx="180000" cy="180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1"/>
          <p:cNvSpPr/>
          <p:nvPr/>
        </p:nvSpPr>
        <p:spPr>
          <a:xfrm>
            <a:off x="3111463" y="2664834"/>
            <a:ext cx="82200" cy="8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1"/>
          <p:cNvSpPr/>
          <p:nvPr/>
        </p:nvSpPr>
        <p:spPr>
          <a:xfrm>
            <a:off x="4828626" y="2664834"/>
            <a:ext cx="82200" cy="8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1"/>
          <p:cNvSpPr/>
          <p:nvPr/>
        </p:nvSpPr>
        <p:spPr>
          <a:xfrm>
            <a:off x="6545776" y="2664834"/>
            <a:ext cx="82200" cy="82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 name="Google Shape;977;p41"/>
          <p:cNvGrpSpPr/>
          <p:nvPr/>
        </p:nvGrpSpPr>
        <p:grpSpPr>
          <a:xfrm>
            <a:off x="718650" y="4486366"/>
            <a:ext cx="7730700" cy="180000"/>
            <a:chOff x="718650" y="4181566"/>
            <a:chExt cx="7730700" cy="180000"/>
          </a:xfrm>
        </p:grpSpPr>
        <p:cxnSp>
          <p:nvCxnSpPr>
            <p:cNvPr id="978" name="Google Shape;978;p41"/>
            <p:cNvCxnSpPr/>
            <p:nvPr/>
          </p:nvCxnSpPr>
          <p:spPr>
            <a:xfrm>
              <a:off x="718650" y="4185075"/>
              <a:ext cx="7730700" cy="0"/>
            </a:xfrm>
            <a:prstGeom prst="straightConnector1">
              <a:avLst/>
            </a:prstGeom>
            <a:noFill/>
            <a:ln w="9525" cap="flat" cmpd="sng">
              <a:solidFill>
                <a:schemeClr val="dk2"/>
              </a:solidFill>
              <a:prstDash val="solid"/>
              <a:round/>
              <a:headEnd type="oval" w="med" len="med"/>
              <a:tailEnd type="oval" w="med" len="med"/>
            </a:ln>
          </p:spPr>
        </p:cxnSp>
        <p:sp>
          <p:nvSpPr>
            <p:cNvPr id="979" name="Google Shape;979;p41"/>
            <p:cNvSpPr/>
            <p:nvPr/>
          </p:nvSpPr>
          <p:spPr>
            <a:xfrm>
              <a:off x="3062588" y="4181566"/>
              <a:ext cx="180000" cy="180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1"/>
            <p:cNvSpPr/>
            <p:nvPr/>
          </p:nvSpPr>
          <p:spPr>
            <a:xfrm>
              <a:off x="4779751" y="4181566"/>
              <a:ext cx="180000" cy="180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1"/>
            <p:cNvSpPr/>
            <p:nvPr/>
          </p:nvSpPr>
          <p:spPr>
            <a:xfrm>
              <a:off x="6496901" y="4181566"/>
              <a:ext cx="180000" cy="1800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82" name="Google Shape;982;p41"/>
          <p:cNvCxnSpPr>
            <a:stCxn id="973" idx="0"/>
            <a:endCxn id="972" idx="4"/>
          </p:cNvCxnSpPr>
          <p:nvPr/>
        </p:nvCxnSpPr>
        <p:spPr>
          <a:xfrm rot="10800000">
            <a:off x="1435426" y="2746966"/>
            <a:ext cx="0" cy="17394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41"/>
          <p:cNvCxnSpPr>
            <a:stCxn id="979" idx="0"/>
            <a:endCxn id="974" idx="4"/>
          </p:cNvCxnSpPr>
          <p:nvPr/>
        </p:nvCxnSpPr>
        <p:spPr>
          <a:xfrm rot="10800000">
            <a:off x="3152588" y="2746966"/>
            <a:ext cx="0" cy="17394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41"/>
          <p:cNvCxnSpPr>
            <a:stCxn id="980" idx="0"/>
            <a:endCxn id="975" idx="4"/>
          </p:cNvCxnSpPr>
          <p:nvPr/>
        </p:nvCxnSpPr>
        <p:spPr>
          <a:xfrm rot="10800000">
            <a:off x="4869751" y="2746966"/>
            <a:ext cx="0" cy="17394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41"/>
          <p:cNvCxnSpPr>
            <a:stCxn id="981" idx="0"/>
            <a:endCxn id="976" idx="4"/>
          </p:cNvCxnSpPr>
          <p:nvPr/>
        </p:nvCxnSpPr>
        <p:spPr>
          <a:xfrm rot="10800000">
            <a:off x="6586901" y="2746966"/>
            <a:ext cx="0" cy="1739400"/>
          </a:xfrm>
          <a:prstGeom prst="straightConnector1">
            <a:avLst/>
          </a:prstGeom>
          <a:noFill/>
          <a:ln w="9525" cap="flat" cmpd="sng">
            <a:solidFill>
              <a:schemeClr val="dk2"/>
            </a:solidFill>
            <a:prstDash val="solid"/>
            <a:round/>
            <a:headEnd type="none" w="med" len="med"/>
            <a:tailEnd type="none" w="med" len="med"/>
          </a:ln>
        </p:spPr>
      </p:cxnSp>
      <p:grpSp>
        <p:nvGrpSpPr>
          <p:cNvPr id="986" name="Google Shape;986;p41"/>
          <p:cNvGrpSpPr/>
          <p:nvPr/>
        </p:nvGrpSpPr>
        <p:grpSpPr>
          <a:xfrm>
            <a:off x="3308244" y="2911500"/>
            <a:ext cx="1389600" cy="1284550"/>
            <a:chOff x="3308244" y="2911500"/>
            <a:chExt cx="1389600" cy="1284550"/>
          </a:xfrm>
        </p:grpSpPr>
        <p:sp>
          <p:nvSpPr>
            <p:cNvPr id="987" name="Google Shape;987;p41"/>
            <p:cNvSpPr txBox="1"/>
            <p:nvPr/>
          </p:nvSpPr>
          <p:spPr>
            <a:xfrm>
              <a:off x="3308244" y="2911500"/>
              <a:ext cx="13896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Stage 02</a:t>
              </a:r>
              <a:endParaRPr sz="2400">
                <a:solidFill>
                  <a:srgbClr val="00F4AD"/>
                </a:solidFill>
                <a:latin typeface="Bebas Neue"/>
                <a:ea typeface="Bebas Neue"/>
                <a:cs typeface="Bebas Neue"/>
                <a:sym typeface="Bebas Neue"/>
              </a:endParaRPr>
            </a:p>
          </p:txBody>
        </p:sp>
        <p:sp>
          <p:nvSpPr>
            <p:cNvPr id="988" name="Google Shape;988;p41"/>
            <p:cNvSpPr txBox="1"/>
            <p:nvPr/>
          </p:nvSpPr>
          <p:spPr>
            <a:xfrm>
              <a:off x="3308244" y="3247150"/>
              <a:ext cx="1389600" cy="948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600" dirty="0">
                  <a:solidFill>
                    <a:srgbClr val="FFFFFF"/>
                  </a:solidFill>
                  <a:latin typeface="Roboto"/>
                  <a:ea typeface="Roboto"/>
                  <a:cs typeface="Roboto"/>
                  <a:sym typeface="Roboto"/>
                </a:rPr>
                <a:t>Learning Present Continuous in Active and Passive Voice</a:t>
              </a:r>
              <a:endParaRPr sz="1600" dirty="0">
                <a:solidFill>
                  <a:srgbClr val="FFFFFF"/>
                </a:solidFill>
                <a:latin typeface="Roboto"/>
                <a:ea typeface="Roboto"/>
                <a:cs typeface="Roboto"/>
                <a:sym typeface="Roboto"/>
              </a:endParaRPr>
            </a:p>
          </p:txBody>
        </p:sp>
      </p:grpSp>
      <p:grpSp>
        <p:nvGrpSpPr>
          <p:cNvPr id="989" name="Google Shape;989;p41"/>
          <p:cNvGrpSpPr/>
          <p:nvPr/>
        </p:nvGrpSpPr>
        <p:grpSpPr>
          <a:xfrm>
            <a:off x="5049996" y="2911450"/>
            <a:ext cx="1389600" cy="1284600"/>
            <a:chOff x="5049996" y="2911450"/>
            <a:chExt cx="1389600" cy="1284600"/>
          </a:xfrm>
        </p:grpSpPr>
        <p:sp>
          <p:nvSpPr>
            <p:cNvPr id="990" name="Google Shape;990;p41"/>
            <p:cNvSpPr txBox="1"/>
            <p:nvPr/>
          </p:nvSpPr>
          <p:spPr>
            <a:xfrm>
              <a:off x="5049996" y="2911450"/>
              <a:ext cx="13896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Stage 03</a:t>
              </a:r>
              <a:endParaRPr sz="2400">
                <a:solidFill>
                  <a:srgbClr val="00F4AD"/>
                </a:solidFill>
                <a:latin typeface="Bebas Neue"/>
                <a:ea typeface="Bebas Neue"/>
                <a:cs typeface="Bebas Neue"/>
                <a:sym typeface="Bebas Neue"/>
              </a:endParaRPr>
            </a:p>
          </p:txBody>
        </p:sp>
        <p:sp>
          <p:nvSpPr>
            <p:cNvPr id="991" name="Google Shape;991;p41"/>
            <p:cNvSpPr txBox="1"/>
            <p:nvPr/>
          </p:nvSpPr>
          <p:spPr>
            <a:xfrm>
              <a:off x="5049996" y="3380650"/>
              <a:ext cx="1389600" cy="81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600" dirty="0">
                  <a:solidFill>
                    <a:srgbClr val="FFFFFF"/>
                  </a:solidFill>
                  <a:latin typeface="Roboto"/>
                  <a:ea typeface="Roboto"/>
                  <a:cs typeface="Roboto"/>
                  <a:sym typeface="Roboto"/>
                </a:rPr>
                <a:t>Reading for specific information</a:t>
              </a:r>
              <a:endParaRPr sz="1600" dirty="0">
                <a:solidFill>
                  <a:srgbClr val="FFFFFF"/>
                </a:solidFill>
                <a:latin typeface="Roboto"/>
                <a:ea typeface="Roboto"/>
                <a:cs typeface="Roboto"/>
                <a:sym typeface="Roboto"/>
              </a:endParaRPr>
            </a:p>
          </p:txBody>
        </p:sp>
      </p:grpSp>
      <p:grpSp>
        <p:nvGrpSpPr>
          <p:cNvPr id="992" name="Google Shape;992;p41"/>
          <p:cNvGrpSpPr/>
          <p:nvPr/>
        </p:nvGrpSpPr>
        <p:grpSpPr>
          <a:xfrm>
            <a:off x="1566491" y="2911500"/>
            <a:ext cx="1389600" cy="1284550"/>
            <a:chOff x="1566491" y="2911500"/>
            <a:chExt cx="1389600" cy="1284550"/>
          </a:xfrm>
        </p:grpSpPr>
        <p:sp>
          <p:nvSpPr>
            <p:cNvPr id="993" name="Google Shape;993;p41"/>
            <p:cNvSpPr txBox="1"/>
            <p:nvPr/>
          </p:nvSpPr>
          <p:spPr>
            <a:xfrm>
              <a:off x="1566491" y="2911500"/>
              <a:ext cx="13896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Stage 01</a:t>
              </a:r>
              <a:endParaRPr sz="2400">
                <a:solidFill>
                  <a:srgbClr val="00F4AD"/>
                </a:solidFill>
                <a:latin typeface="Bebas Neue"/>
                <a:ea typeface="Bebas Neue"/>
                <a:cs typeface="Bebas Neue"/>
                <a:sym typeface="Bebas Neue"/>
              </a:endParaRPr>
            </a:p>
          </p:txBody>
        </p:sp>
        <p:sp>
          <p:nvSpPr>
            <p:cNvPr id="994" name="Google Shape;994;p41"/>
            <p:cNvSpPr txBox="1"/>
            <p:nvPr/>
          </p:nvSpPr>
          <p:spPr>
            <a:xfrm>
              <a:off x="1566491" y="3380650"/>
              <a:ext cx="1389600" cy="81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600" dirty="0">
                  <a:solidFill>
                    <a:srgbClr val="FFFFFF"/>
                  </a:solidFill>
                  <a:latin typeface="Roboto"/>
                  <a:ea typeface="Roboto"/>
                  <a:cs typeface="Roboto"/>
                  <a:sym typeface="Roboto"/>
                </a:rPr>
                <a:t>Learning about networking and describing options</a:t>
              </a:r>
              <a:endParaRPr sz="1600" dirty="0">
                <a:solidFill>
                  <a:srgbClr val="FFFFFF"/>
                </a:solidFill>
                <a:latin typeface="Roboto"/>
                <a:ea typeface="Roboto"/>
                <a:cs typeface="Roboto"/>
                <a:sym typeface="Roboto"/>
              </a:endParaRPr>
            </a:p>
          </p:txBody>
        </p:sp>
      </p:grpSp>
      <p:grpSp>
        <p:nvGrpSpPr>
          <p:cNvPr id="995" name="Google Shape;995;p41"/>
          <p:cNvGrpSpPr/>
          <p:nvPr/>
        </p:nvGrpSpPr>
        <p:grpSpPr>
          <a:xfrm>
            <a:off x="6791749" y="2911500"/>
            <a:ext cx="1389600" cy="1284425"/>
            <a:chOff x="6791749" y="2911500"/>
            <a:chExt cx="1389600" cy="1284425"/>
          </a:xfrm>
        </p:grpSpPr>
        <p:sp>
          <p:nvSpPr>
            <p:cNvPr id="996" name="Google Shape;996;p41"/>
            <p:cNvSpPr txBox="1"/>
            <p:nvPr/>
          </p:nvSpPr>
          <p:spPr>
            <a:xfrm>
              <a:off x="6791749" y="2911500"/>
              <a:ext cx="13896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Stage 04</a:t>
              </a:r>
              <a:endParaRPr sz="2400">
                <a:solidFill>
                  <a:srgbClr val="00F4AD"/>
                </a:solidFill>
                <a:latin typeface="Bebas Neue"/>
                <a:ea typeface="Bebas Neue"/>
                <a:cs typeface="Bebas Neue"/>
                <a:sym typeface="Bebas Neue"/>
              </a:endParaRPr>
            </a:p>
          </p:txBody>
        </p:sp>
        <p:sp>
          <p:nvSpPr>
            <p:cNvPr id="997" name="Google Shape;997;p41"/>
            <p:cNvSpPr txBox="1"/>
            <p:nvPr/>
          </p:nvSpPr>
          <p:spPr>
            <a:xfrm>
              <a:off x="6791749" y="3380525"/>
              <a:ext cx="1389600" cy="815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600" dirty="0">
                  <a:solidFill>
                    <a:srgbClr val="FFFFFF"/>
                  </a:solidFill>
                  <a:latin typeface="Roboto"/>
                  <a:ea typeface="Roboto"/>
                  <a:cs typeface="Roboto"/>
                  <a:sym typeface="Roboto"/>
                </a:rPr>
                <a:t>L</a:t>
              </a:r>
              <a:r>
                <a:rPr lang="en" sz="1600" dirty="0">
                  <a:solidFill>
                    <a:srgbClr val="FFFFFF"/>
                  </a:solidFill>
                  <a:latin typeface="Roboto"/>
                  <a:ea typeface="Roboto"/>
                  <a:cs typeface="Roboto"/>
                  <a:sym typeface="Roboto"/>
                </a:rPr>
                <a:t>istening for specific information</a:t>
              </a:r>
              <a:endParaRPr sz="1600" dirty="0">
                <a:solidFill>
                  <a:srgbClr val="FFFFFF"/>
                </a:solidFill>
                <a:latin typeface="Roboto"/>
                <a:ea typeface="Roboto"/>
                <a:cs typeface="Roboto"/>
                <a:sym typeface="Roboto"/>
              </a:endParaRPr>
            </a:p>
          </p:txBody>
        </p:sp>
      </p:grpSp>
      <p:grpSp>
        <p:nvGrpSpPr>
          <p:cNvPr id="998" name="Google Shape;998;p41"/>
          <p:cNvGrpSpPr/>
          <p:nvPr/>
        </p:nvGrpSpPr>
        <p:grpSpPr>
          <a:xfrm>
            <a:off x="1260909" y="1862780"/>
            <a:ext cx="349143" cy="376840"/>
            <a:chOff x="2363442" y="3261172"/>
            <a:chExt cx="349143" cy="376840"/>
          </a:xfrm>
        </p:grpSpPr>
        <p:sp>
          <p:nvSpPr>
            <p:cNvPr id="999" name="Google Shape;999;p41"/>
            <p:cNvSpPr/>
            <p:nvPr/>
          </p:nvSpPr>
          <p:spPr>
            <a:xfrm>
              <a:off x="2363442" y="3261172"/>
              <a:ext cx="349143" cy="376840"/>
            </a:xfrm>
            <a:custGeom>
              <a:avLst/>
              <a:gdLst/>
              <a:ahLst/>
              <a:cxnLst/>
              <a:rect l="l" t="t" r="r" b="b"/>
              <a:pathLst>
                <a:path w="12732" h="13742" extrusionOk="0">
                  <a:moveTo>
                    <a:pt x="2416" y="2415"/>
                  </a:moveTo>
                  <a:lnTo>
                    <a:pt x="2416" y="4053"/>
                  </a:lnTo>
                  <a:lnTo>
                    <a:pt x="9662" y="4053"/>
                  </a:lnTo>
                  <a:lnTo>
                    <a:pt x="9662" y="7300"/>
                  </a:lnTo>
                  <a:lnTo>
                    <a:pt x="805" y="7300"/>
                  </a:lnTo>
                  <a:lnTo>
                    <a:pt x="805" y="2415"/>
                  </a:lnTo>
                  <a:close/>
                  <a:moveTo>
                    <a:pt x="7247" y="8105"/>
                  </a:moveTo>
                  <a:lnTo>
                    <a:pt x="7247" y="8911"/>
                  </a:lnTo>
                  <a:lnTo>
                    <a:pt x="3222" y="8911"/>
                  </a:lnTo>
                  <a:lnTo>
                    <a:pt x="3222" y="8105"/>
                  </a:lnTo>
                  <a:close/>
                  <a:moveTo>
                    <a:pt x="7247" y="9716"/>
                  </a:moveTo>
                  <a:lnTo>
                    <a:pt x="7247" y="10520"/>
                  </a:lnTo>
                  <a:lnTo>
                    <a:pt x="3222" y="10520"/>
                  </a:lnTo>
                  <a:lnTo>
                    <a:pt x="3222" y="9716"/>
                  </a:lnTo>
                  <a:close/>
                  <a:moveTo>
                    <a:pt x="9663" y="8105"/>
                  </a:moveTo>
                  <a:lnTo>
                    <a:pt x="9663" y="12131"/>
                  </a:lnTo>
                  <a:lnTo>
                    <a:pt x="805" y="12131"/>
                  </a:lnTo>
                  <a:lnTo>
                    <a:pt x="805" y="8105"/>
                  </a:lnTo>
                  <a:lnTo>
                    <a:pt x="2416" y="8105"/>
                  </a:lnTo>
                  <a:lnTo>
                    <a:pt x="2416" y="11325"/>
                  </a:lnTo>
                  <a:lnTo>
                    <a:pt x="8053" y="11325"/>
                  </a:lnTo>
                  <a:lnTo>
                    <a:pt x="8053" y="8105"/>
                  </a:lnTo>
                  <a:close/>
                  <a:moveTo>
                    <a:pt x="9977" y="1"/>
                  </a:moveTo>
                  <a:lnTo>
                    <a:pt x="2775" y="1610"/>
                  </a:lnTo>
                  <a:lnTo>
                    <a:pt x="0" y="1610"/>
                  </a:lnTo>
                  <a:lnTo>
                    <a:pt x="0" y="12936"/>
                  </a:lnTo>
                  <a:lnTo>
                    <a:pt x="805" y="12936"/>
                  </a:lnTo>
                  <a:lnTo>
                    <a:pt x="805" y="13742"/>
                  </a:lnTo>
                  <a:lnTo>
                    <a:pt x="1611" y="13742"/>
                  </a:lnTo>
                  <a:lnTo>
                    <a:pt x="1611" y="12936"/>
                  </a:lnTo>
                  <a:lnTo>
                    <a:pt x="8858" y="12936"/>
                  </a:lnTo>
                  <a:lnTo>
                    <a:pt x="8858" y="13742"/>
                  </a:lnTo>
                  <a:lnTo>
                    <a:pt x="9662" y="13742"/>
                  </a:lnTo>
                  <a:lnTo>
                    <a:pt x="9662" y="12936"/>
                  </a:lnTo>
                  <a:lnTo>
                    <a:pt x="10467" y="12936"/>
                  </a:lnTo>
                  <a:lnTo>
                    <a:pt x="10467" y="11140"/>
                  </a:lnTo>
                  <a:lnTo>
                    <a:pt x="12729" y="9649"/>
                  </a:lnTo>
                  <a:lnTo>
                    <a:pt x="12286" y="8977"/>
                  </a:lnTo>
                  <a:lnTo>
                    <a:pt x="10467" y="10176"/>
                  </a:lnTo>
                  <a:lnTo>
                    <a:pt x="10467" y="7111"/>
                  </a:lnTo>
                  <a:lnTo>
                    <a:pt x="12732" y="5595"/>
                  </a:lnTo>
                  <a:lnTo>
                    <a:pt x="12283" y="4926"/>
                  </a:lnTo>
                  <a:lnTo>
                    <a:pt x="10467" y="6143"/>
                  </a:lnTo>
                  <a:lnTo>
                    <a:pt x="10467" y="3248"/>
                  </a:lnTo>
                  <a:lnTo>
                    <a:pt x="3220" y="3248"/>
                  </a:lnTo>
                  <a:lnTo>
                    <a:pt x="3220" y="2335"/>
                  </a:lnTo>
                  <a:lnTo>
                    <a:pt x="10153" y="786"/>
                  </a:lnTo>
                  <a:lnTo>
                    <a:pt x="99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1"/>
            <p:cNvSpPr/>
            <p:nvPr/>
          </p:nvSpPr>
          <p:spPr>
            <a:xfrm>
              <a:off x="2407593" y="3394336"/>
              <a:ext cx="22130" cy="22130"/>
            </a:xfrm>
            <a:custGeom>
              <a:avLst/>
              <a:gdLst/>
              <a:ahLst/>
              <a:cxnLst/>
              <a:rect l="l" t="t" r="r" b="b"/>
              <a:pathLst>
                <a:path w="807" h="807" extrusionOk="0">
                  <a:moveTo>
                    <a:pt x="1" y="1"/>
                  </a:moveTo>
                  <a:lnTo>
                    <a:pt x="1"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1"/>
            <p:cNvSpPr/>
            <p:nvPr/>
          </p:nvSpPr>
          <p:spPr>
            <a:xfrm>
              <a:off x="2451743" y="3394336"/>
              <a:ext cx="22103" cy="22130"/>
            </a:xfrm>
            <a:custGeom>
              <a:avLst/>
              <a:gdLst/>
              <a:ahLst/>
              <a:cxnLst/>
              <a:rect l="l" t="t" r="r" b="b"/>
              <a:pathLst>
                <a:path w="806" h="807" extrusionOk="0">
                  <a:moveTo>
                    <a:pt x="0" y="1"/>
                  </a:moveTo>
                  <a:lnTo>
                    <a:pt x="0"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41"/>
          <p:cNvGrpSpPr/>
          <p:nvPr/>
        </p:nvGrpSpPr>
        <p:grpSpPr>
          <a:xfrm>
            <a:off x="2964086" y="1862767"/>
            <a:ext cx="376867" cy="376867"/>
            <a:chOff x="3148521" y="3261145"/>
            <a:chExt cx="376867" cy="376867"/>
          </a:xfrm>
        </p:grpSpPr>
        <p:sp>
          <p:nvSpPr>
            <p:cNvPr id="1003" name="Google Shape;1003;p41"/>
            <p:cNvSpPr/>
            <p:nvPr/>
          </p:nvSpPr>
          <p:spPr>
            <a:xfrm>
              <a:off x="3148521" y="3261145"/>
              <a:ext cx="376867" cy="376867"/>
            </a:xfrm>
            <a:custGeom>
              <a:avLst/>
              <a:gdLst/>
              <a:ahLst/>
              <a:cxnLst/>
              <a:rect l="l" t="t" r="r" b="b"/>
              <a:pathLst>
                <a:path w="13743" h="13743" extrusionOk="0">
                  <a:moveTo>
                    <a:pt x="5094" y="806"/>
                  </a:moveTo>
                  <a:lnTo>
                    <a:pt x="5899" y="1611"/>
                  </a:lnTo>
                  <a:lnTo>
                    <a:pt x="8636" y="1611"/>
                  </a:lnTo>
                  <a:lnTo>
                    <a:pt x="8233" y="2416"/>
                  </a:lnTo>
                  <a:lnTo>
                    <a:pt x="2416" y="2416"/>
                  </a:lnTo>
                  <a:lnTo>
                    <a:pt x="2416" y="8508"/>
                  </a:lnTo>
                  <a:cubicBezTo>
                    <a:pt x="2416" y="8730"/>
                    <a:pt x="2235" y="8912"/>
                    <a:pt x="2013" y="8912"/>
                  </a:cubicBezTo>
                  <a:cubicBezTo>
                    <a:pt x="1792" y="8912"/>
                    <a:pt x="1611" y="8730"/>
                    <a:pt x="1611" y="8508"/>
                  </a:cubicBezTo>
                  <a:lnTo>
                    <a:pt x="1611" y="806"/>
                  </a:lnTo>
                  <a:close/>
                  <a:moveTo>
                    <a:pt x="12132" y="1611"/>
                  </a:moveTo>
                  <a:lnTo>
                    <a:pt x="12132" y="8508"/>
                  </a:lnTo>
                  <a:cubicBezTo>
                    <a:pt x="12132" y="8730"/>
                    <a:pt x="11952" y="8912"/>
                    <a:pt x="11730" y="8912"/>
                  </a:cubicBezTo>
                  <a:lnTo>
                    <a:pt x="3153" y="8912"/>
                  </a:lnTo>
                  <a:cubicBezTo>
                    <a:pt x="3196" y="8785"/>
                    <a:pt x="3222" y="8650"/>
                    <a:pt x="3222" y="8508"/>
                  </a:cubicBezTo>
                  <a:lnTo>
                    <a:pt x="3222" y="3222"/>
                  </a:lnTo>
                  <a:lnTo>
                    <a:pt x="8730" y="3222"/>
                  </a:lnTo>
                  <a:lnTo>
                    <a:pt x="9536" y="1611"/>
                  </a:lnTo>
                  <a:close/>
                  <a:moveTo>
                    <a:pt x="7274" y="11326"/>
                  </a:moveTo>
                  <a:lnTo>
                    <a:pt x="7274" y="12132"/>
                  </a:lnTo>
                  <a:lnTo>
                    <a:pt x="8079" y="12132"/>
                  </a:lnTo>
                  <a:lnTo>
                    <a:pt x="8079" y="12937"/>
                  </a:lnTo>
                  <a:lnTo>
                    <a:pt x="5663" y="12937"/>
                  </a:lnTo>
                  <a:lnTo>
                    <a:pt x="5663" y="12132"/>
                  </a:lnTo>
                  <a:lnTo>
                    <a:pt x="6469" y="12132"/>
                  </a:lnTo>
                  <a:lnTo>
                    <a:pt x="6469" y="11326"/>
                  </a:lnTo>
                  <a:close/>
                  <a:moveTo>
                    <a:pt x="805" y="0"/>
                  </a:moveTo>
                  <a:lnTo>
                    <a:pt x="805" y="8508"/>
                  </a:lnTo>
                  <a:cubicBezTo>
                    <a:pt x="805" y="9174"/>
                    <a:pt x="1348" y="9717"/>
                    <a:pt x="2013" y="9717"/>
                  </a:cubicBezTo>
                  <a:lnTo>
                    <a:pt x="6469" y="9717"/>
                  </a:lnTo>
                  <a:lnTo>
                    <a:pt x="6469" y="10521"/>
                  </a:lnTo>
                  <a:lnTo>
                    <a:pt x="5663" y="10521"/>
                  </a:lnTo>
                  <a:lnTo>
                    <a:pt x="5663" y="11326"/>
                  </a:lnTo>
                  <a:lnTo>
                    <a:pt x="4858" y="11326"/>
                  </a:lnTo>
                  <a:lnTo>
                    <a:pt x="4858" y="12132"/>
                  </a:lnTo>
                  <a:lnTo>
                    <a:pt x="0" y="12132"/>
                  </a:lnTo>
                  <a:lnTo>
                    <a:pt x="0" y="12937"/>
                  </a:lnTo>
                  <a:lnTo>
                    <a:pt x="4858" y="12937"/>
                  </a:lnTo>
                  <a:lnTo>
                    <a:pt x="4858" y="13743"/>
                  </a:lnTo>
                  <a:lnTo>
                    <a:pt x="8885" y="13743"/>
                  </a:lnTo>
                  <a:lnTo>
                    <a:pt x="8885" y="12937"/>
                  </a:lnTo>
                  <a:lnTo>
                    <a:pt x="13742" y="12937"/>
                  </a:lnTo>
                  <a:lnTo>
                    <a:pt x="13742" y="12132"/>
                  </a:lnTo>
                  <a:lnTo>
                    <a:pt x="8885" y="12132"/>
                  </a:lnTo>
                  <a:lnTo>
                    <a:pt x="8885" y="11326"/>
                  </a:lnTo>
                  <a:lnTo>
                    <a:pt x="8079" y="11326"/>
                  </a:lnTo>
                  <a:lnTo>
                    <a:pt x="8079" y="10521"/>
                  </a:lnTo>
                  <a:lnTo>
                    <a:pt x="7274" y="10521"/>
                  </a:lnTo>
                  <a:lnTo>
                    <a:pt x="7274" y="9717"/>
                  </a:lnTo>
                  <a:lnTo>
                    <a:pt x="11730" y="9717"/>
                  </a:lnTo>
                  <a:cubicBezTo>
                    <a:pt x="12396" y="9717"/>
                    <a:pt x="12937" y="9174"/>
                    <a:pt x="12937" y="8508"/>
                  </a:cubicBezTo>
                  <a:lnTo>
                    <a:pt x="12937" y="806"/>
                  </a:lnTo>
                  <a:lnTo>
                    <a:pt x="6232" y="806"/>
                  </a:lnTo>
                  <a:lnTo>
                    <a:pt x="54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3414190" y="3417179"/>
              <a:ext cx="44945" cy="22103"/>
            </a:xfrm>
            <a:custGeom>
              <a:avLst/>
              <a:gdLst/>
              <a:ahLst/>
              <a:cxnLst/>
              <a:rect l="l" t="t" r="r" b="b"/>
              <a:pathLst>
                <a:path w="1639" h="806" extrusionOk="0">
                  <a:moveTo>
                    <a:pt x="1" y="0"/>
                  </a:moveTo>
                  <a:lnTo>
                    <a:pt x="1" y="805"/>
                  </a:lnTo>
                  <a:lnTo>
                    <a:pt x="1638" y="805"/>
                  </a:lnTo>
                  <a:lnTo>
                    <a:pt x="16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3414190" y="3461329"/>
              <a:ext cx="44945" cy="22130"/>
            </a:xfrm>
            <a:custGeom>
              <a:avLst/>
              <a:gdLst/>
              <a:ahLst/>
              <a:cxnLst/>
              <a:rect l="l" t="t" r="r" b="b"/>
              <a:pathLst>
                <a:path w="1639" h="807" extrusionOk="0">
                  <a:moveTo>
                    <a:pt x="1" y="1"/>
                  </a:moveTo>
                  <a:lnTo>
                    <a:pt x="1" y="806"/>
                  </a:lnTo>
                  <a:lnTo>
                    <a:pt x="1638" y="806"/>
                  </a:lnTo>
                  <a:lnTo>
                    <a:pt x="1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41"/>
          <p:cNvGrpSpPr/>
          <p:nvPr/>
        </p:nvGrpSpPr>
        <p:grpSpPr>
          <a:xfrm>
            <a:off x="4681365" y="1862767"/>
            <a:ext cx="376840" cy="376867"/>
            <a:chOff x="3975474" y="3261145"/>
            <a:chExt cx="376840" cy="376867"/>
          </a:xfrm>
        </p:grpSpPr>
        <p:sp>
          <p:nvSpPr>
            <p:cNvPr id="1007" name="Google Shape;1007;p41"/>
            <p:cNvSpPr/>
            <p:nvPr/>
          </p:nvSpPr>
          <p:spPr>
            <a:xfrm>
              <a:off x="3975474" y="3261145"/>
              <a:ext cx="376840" cy="376867"/>
            </a:xfrm>
            <a:custGeom>
              <a:avLst/>
              <a:gdLst/>
              <a:ahLst/>
              <a:cxnLst/>
              <a:rect l="l" t="t" r="r" b="b"/>
              <a:pathLst>
                <a:path w="13742" h="13743" extrusionOk="0">
                  <a:moveTo>
                    <a:pt x="12936" y="806"/>
                  </a:moveTo>
                  <a:lnTo>
                    <a:pt x="12936" y="8079"/>
                  </a:lnTo>
                  <a:lnTo>
                    <a:pt x="805" y="8079"/>
                  </a:lnTo>
                  <a:lnTo>
                    <a:pt x="805" y="806"/>
                  </a:lnTo>
                  <a:close/>
                  <a:moveTo>
                    <a:pt x="12936" y="8885"/>
                  </a:moveTo>
                  <a:lnTo>
                    <a:pt x="12936" y="9689"/>
                  </a:lnTo>
                  <a:lnTo>
                    <a:pt x="805" y="9689"/>
                  </a:lnTo>
                  <a:lnTo>
                    <a:pt x="805" y="8885"/>
                  </a:lnTo>
                  <a:close/>
                  <a:moveTo>
                    <a:pt x="8079" y="10494"/>
                  </a:moveTo>
                  <a:lnTo>
                    <a:pt x="8079" y="11730"/>
                  </a:lnTo>
                  <a:cubicBezTo>
                    <a:pt x="8079" y="12182"/>
                    <a:pt x="8229" y="12600"/>
                    <a:pt x="8482" y="12937"/>
                  </a:cubicBezTo>
                  <a:lnTo>
                    <a:pt x="5259" y="12937"/>
                  </a:lnTo>
                  <a:cubicBezTo>
                    <a:pt x="5514" y="12600"/>
                    <a:pt x="5664" y="12182"/>
                    <a:pt x="5664" y="11730"/>
                  </a:cubicBezTo>
                  <a:lnTo>
                    <a:pt x="5664" y="10494"/>
                  </a:lnTo>
                  <a:close/>
                  <a:moveTo>
                    <a:pt x="1" y="0"/>
                  </a:moveTo>
                  <a:lnTo>
                    <a:pt x="1" y="10494"/>
                  </a:lnTo>
                  <a:lnTo>
                    <a:pt x="4859" y="10494"/>
                  </a:lnTo>
                  <a:lnTo>
                    <a:pt x="4859" y="11730"/>
                  </a:lnTo>
                  <a:cubicBezTo>
                    <a:pt x="4859" y="12395"/>
                    <a:pt x="4316" y="12937"/>
                    <a:pt x="3651" y="12937"/>
                  </a:cubicBezTo>
                  <a:lnTo>
                    <a:pt x="3651" y="13743"/>
                  </a:lnTo>
                  <a:lnTo>
                    <a:pt x="10092" y="13743"/>
                  </a:lnTo>
                  <a:lnTo>
                    <a:pt x="10092" y="12937"/>
                  </a:lnTo>
                  <a:cubicBezTo>
                    <a:pt x="9427" y="12937"/>
                    <a:pt x="8884" y="12395"/>
                    <a:pt x="8884" y="11730"/>
                  </a:cubicBezTo>
                  <a:lnTo>
                    <a:pt x="8884" y="10494"/>
                  </a:lnTo>
                  <a:lnTo>
                    <a:pt x="13742" y="10494"/>
                  </a:lnTo>
                  <a:lnTo>
                    <a:pt x="137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4086617" y="3306036"/>
              <a:ext cx="154581" cy="154608"/>
            </a:xfrm>
            <a:custGeom>
              <a:avLst/>
              <a:gdLst/>
              <a:ahLst/>
              <a:cxnLst/>
              <a:rect l="l" t="t" r="r" b="b"/>
              <a:pathLst>
                <a:path w="5637" h="5638" extrusionOk="0">
                  <a:moveTo>
                    <a:pt x="2818" y="2417"/>
                  </a:moveTo>
                  <a:cubicBezTo>
                    <a:pt x="3040" y="2417"/>
                    <a:pt x="3220" y="2597"/>
                    <a:pt x="3220" y="2819"/>
                  </a:cubicBezTo>
                  <a:cubicBezTo>
                    <a:pt x="3220" y="3041"/>
                    <a:pt x="3040" y="3221"/>
                    <a:pt x="2818" y="3221"/>
                  </a:cubicBezTo>
                  <a:cubicBezTo>
                    <a:pt x="2596" y="3221"/>
                    <a:pt x="2416" y="3041"/>
                    <a:pt x="2416" y="2819"/>
                  </a:cubicBezTo>
                  <a:cubicBezTo>
                    <a:pt x="2416" y="2597"/>
                    <a:pt x="2596" y="2417"/>
                    <a:pt x="2818" y="2417"/>
                  </a:cubicBezTo>
                  <a:close/>
                  <a:moveTo>
                    <a:pt x="2818" y="1"/>
                  </a:moveTo>
                  <a:cubicBezTo>
                    <a:pt x="1265" y="1"/>
                    <a:pt x="0" y="1266"/>
                    <a:pt x="0" y="2819"/>
                  </a:cubicBezTo>
                  <a:cubicBezTo>
                    <a:pt x="0" y="4372"/>
                    <a:pt x="1264" y="5637"/>
                    <a:pt x="2818" y="5637"/>
                  </a:cubicBezTo>
                  <a:cubicBezTo>
                    <a:pt x="3337" y="5637"/>
                    <a:pt x="3844" y="5494"/>
                    <a:pt x="4286" y="5224"/>
                  </a:cubicBezTo>
                  <a:lnTo>
                    <a:pt x="3866" y="4538"/>
                  </a:lnTo>
                  <a:cubicBezTo>
                    <a:pt x="3551" y="4731"/>
                    <a:pt x="3188" y="4832"/>
                    <a:pt x="2818" y="4832"/>
                  </a:cubicBezTo>
                  <a:cubicBezTo>
                    <a:pt x="1708" y="4832"/>
                    <a:pt x="806" y="3929"/>
                    <a:pt x="806" y="2819"/>
                  </a:cubicBezTo>
                  <a:cubicBezTo>
                    <a:pt x="806" y="1709"/>
                    <a:pt x="1708" y="806"/>
                    <a:pt x="2818" y="806"/>
                  </a:cubicBezTo>
                  <a:cubicBezTo>
                    <a:pt x="3929" y="806"/>
                    <a:pt x="4831" y="1709"/>
                    <a:pt x="4831" y="2819"/>
                  </a:cubicBezTo>
                  <a:cubicBezTo>
                    <a:pt x="4831" y="3041"/>
                    <a:pt x="4651" y="3221"/>
                    <a:pt x="4429" y="3221"/>
                  </a:cubicBezTo>
                  <a:cubicBezTo>
                    <a:pt x="4207" y="3221"/>
                    <a:pt x="4026" y="3041"/>
                    <a:pt x="4026" y="2819"/>
                  </a:cubicBezTo>
                  <a:cubicBezTo>
                    <a:pt x="4026" y="2153"/>
                    <a:pt x="3485" y="1612"/>
                    <a:pt x="2818" y="1612"/>
                  </a:cubicBezTo>
                  <a:cubicBezTo>
                    <a:pt x="2152" y="1612"/>
                    <a:pt x="1611" y="2153"/>
                    <a:pt x="1611" y="2819"/>
                  </a:cubicBezTo>
                  <a:cubicBezTo>
                    <a:pt x="1611" y="3485"/>
                    <a:pt x="2152" y="4026"/>
                    <a:pt x="2818" y="4026"/>
                  </a:cubicBezTo>
                  <a:cubicBezTo>
                    <a:pt x="3128" y="4026"/>
                    <a:pt x="3410" y="3910"/>
                    <a:pt x="3624" y="3718"/>
                  </a:cubicBezTo>
                  <a:cubicBezTo>
                    <a:pt x="3837" y="3910"/>
                    <a:pt x="4120" y="4026"/>
                    <a:pt x="4429" y="4026"/>
                  </a:cubicBezTo>
                  <a:cubicBezTo>
                    <a:pt x="5095" y="4026"/>
                    <a:pt x="5637" y="3485"/>
                    <a:pt x="5637" y="2819"/>
                  </a:cubicBezTo>
                  <a:cubicBezTo>
                    <a:pt x="5637" y="1266"/>
                    <a:pt x="4373" y="1"/>
                    <a:pt x="2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41"/>
          <p:cNvSpPr/>
          <p:nvPr/>
        </p:nvSpPr>
        <p:spPr>
          <a:xfrm>
            <a:off x="6398412" y="1870555"/>
            <a:ext cx="376867" cy="361291"/>
          </a:xfrm>
          <a:custGeom>
            <a:avLst/>
            <a:gdLst/>
            <a:ahLst/>
            <a:cxnLst/>
            <a:rect l="l" t="t" r="r" b="b"/>
            <a:pathLst>
              <a:path w="13743" h="13175" extrusionOk="0">
                <a:moveTo>
                  <a:pt x="6063" y="805"/>
                </a:moveTo>
                <a:cubicBezTo>
                  <a:pt x="7071" y="805"/>
                  <a:pt x="7980" y="1334"/>
                  <a:pt x="8494" y="2220"/>
                </a:cubicBezTo>
                <a:lnTo>
                  <a:pt x="8613" y="2425"/>
                </a:lnTo>
                <a:lnTo>
                  <a:pt x="8851" y="2421"/>
                </a:lnTo>
                <a:cubicBezTo>
                  <a:pt x="8872" y="2419"/>
                  <a:pt x="8890" y="2418"/>
                  <a:pt x="8904" y="2416"/>
                </a:cubicBezTo>
                <a:cubicBezTo>
                  <a:pt x="9659" y="2426"/>
                  <a:pt x="10313" y="2965"/>
                  <a:pt x="10463" y="3704"/>
                </a:cubicBezTo>
                <a:lnTo>
                  <a:pt x="10528" y="4026"/>
                </a:lnTo>
                <a:lnTo>
                  <a:pt x="10898" y="4026"/>
                </a:lnTo>
                <a:cubicBezTo>
                  <a:pt x="12022" y="4026"/>
                  <a:pt x="12937" y="4930"/>
                  <a:pt x="12937" y="6040"/>
                </a:cubicBezTo>
                <a:cubicBezTo>
                  <a:pt x="12937" y="7080"/>
                  <a:pt x="12133" y="7939"/>
                  <a:pt x="11106" y="8042"/>
                </a:cubicBezTo>
                <a:lnTo>
                  <a:pt x="9287" y="5313"/>
                </a:lnTo>
                <a:lnTo>
                  <a:pt x="7461" y="8053"/>
                </a:lnTo>
                <a:lnTo>
                  <a:pt x="5663" y="8053"/>
                </a:lnTo>
                <a:lnTo>
                  <a:pt x="5663" y="5637"/>
                </a:lnTo>
                <a:lnTo>
                  <a:pt x="3248" y="5637"/>
                </a:lnTo>
                <a:lnTo>
                  <a:pt x="3248" y="8053"/>
                </a:lnTo>
                <a:lnTo>
                  <a:pt x="2846" y="8053"/>
                </a:lnTo>
                <a:cubicBezTo>
                  <a:pt x="1720" y="8053"/>
                  <a:pt x="805" y="7149"/>
                  <a:pt x="805" y="6040"/>
                </a:cubicBezTo>
                <a:cubicBezTo>
                  <a:pt x="805" y="4930"/>
                  <a:pt x="1720" y="4026"/>
                  <a:pt x="2846" y="4026"/>
                </a:cubicBezTo>
                <a:lnTo>
                  <a:pt x="3248" y="4026"/>
                </a:lnTo>
                <a:lnTo>
                  <a:pt x="3248" y="3656"/>
                </a:lnTo>
                <a:cubicBezTo>
                  <a:pt x="3248" y="2135"/>
                  <a:pt x="4440" y="865"/>
                  <a:pt x="5958" y="807"/>
                </a:cubicBezTo>
                <a:cubicBezTo>
                  <a:pt x="5993" y="806"/>
                  <a:pt x="6028" y="805"/>
                  <a:pt x="6063" y="805"/>
                </a:cubicBezTo>
                <a:close/>
                <a:moveTo>
                  <a:pt x="4859" y="6442"/>
                </a:moveTo>
                <a:lnTo>
                  <a:pt x="4859" y="10468"/>
                </a:lnTo>
                <a:lnTo>
                  <a:pt x="5309" y="10468"/>
                </a:lnTo>
                <a:lnTo>
                  <a:pt x="4456" y="11734"/>
                </a:lnTo>
                <a:lnTo>
                  <a:pt x="3603" y="10468"/>
                </a:lnTo>
                <a:lnTo>
                  <a:pt x="4054" y="10468"/>
                </a:lnTo>
                <a:lnTo>
                  <a:pt x="4054" y="6442"/>
                </a:lnTo>
                <a:close/>
                <a:moveTo>
                  <a:pt x="9287" y="6765"/>
                </a:moveTo>
                <a:lnTo>
                  <a:pt x="10146" y="8053"/>
                </a:lnTo>
                <a:lnTo>
                  <a:pt x="9690" y="8053"/>
                </a:lnTo>
                <a:lnTo>
                  <a:pt x="9690" y="12078"/>
                </a:lnTo>
                <a:lnTo>
                  <a:pt x="8885" y="12078"/>
                </a:lnTo>
                <a:lnTo>
                  <a:pt x="8885" y="8053"/>
                </a:lnTo>
                <a:lnTo>
                  <a:pt x="8429" y="8053"/>
                </a:lnTo>
                <a:lnTo>
                  <a:pt x="9287" y="6765"/>
                </a:lnTo>
                <a:close/>
                <a:moveTo>
                  <a:pt x="6067" y="0"/>
                </a:moveTo>
                <a:cubicBezTo>
                  <a:pt x="4196" y="0"/>
                  <a:pt x="2651" y="1425"/>
                  <a:pt x="2463" y="3247"/>
                </a:cubicBezTo>
                <a:cubicBezTo>
                  <a:pt x="1074" y="3433"/>
                  <a:pt x="0" y="4615"/>
                  <a:pt x="0" y="6040"/>
                </a:cubicBezTo>
                <a:cubicBezTo>
                  <a:pt x="0" y="7593"/>
                  <a:pt x="1276" y="8857"/>
                  <a:pt x="2845" y="8857"/>
                </a:cubicBezTo>
                <a:lnTo>
                  <a:pt x="3248" y="8857"/>
                </a:lnTo>
                <a:lnTo>
                  <a:pt x="3248" y="9662"/>
                </a:lnTo>
                <a:lnTo>
                  <a:pt x="2089" y="9662"/>
                </a:lnTo>
                <a:lnTo>
                  <a:pt x="4456" y="13175"/>
                </a:lnTo>
                <a:lnTo>
                  <a:pt x="6823" y="9662"/>
                </a:lnTo>
                <a:lnTo>
                  <a:pt x="5663" y="9662"/>
                </a:lnTo>
                <a:lnTo>
                  <a:pt x="5663" y="8857"/>
                </a:lnTo>
                <a:lnTo>
                  <a:pt x="8079" y="8857"/>
                </a:lnTo>
                <a:lnTo>
                  <a:pt x="8079" y="12884"/>
                </a:lnTo>
                <a:lnTo>
                  <a:pt x="10494" y="12884"/>
                </a:lnTo>
                <a:lnTo>
                  <a:pt x="10494" y="8857"/>
                </a:lnTo>
                <a:lnTo>
                  <a:pt x="11650" y="8857"/>
                </a:lnTo>
                <a:lnTo>
                  <a:pt x="11592" y="8772"/>
                </a:lnTo>
                <a:cubicBezTo>
                  <a:pt x="12826" y="8465"/>
                  <a:pt x="13742" y="7356"/>
                  <a:pt x="13742" y="6040"/>
                </a:cubicBezTo>
                <a:cubicBezTo>
                  <a:pt x="13742" y="4575"/>
                  <a:pt x="12610" y="3368"/>
                  <a:pt x="11166" y="3233"/>
                </a:cubicBezTo>
                <a:cubicBezTo>
                  <a:pt x="10854" y="2333"/>
                  <a:pt x="10026" y="1691"/>
                  <a:pt x="9067" y="1618"/>
                </a:cubicBezTo>
                <a:cubicBezTo>
                  <a:pt x="8765" y="1164"/>
                  <a:pt x="8365" y="782"/>
                  <a:pt x="7898" y="505"/>
                </a:cubicBezTo>
                <a:cubicBezTo>
                  <a:pt x="7346" y="175"/>
                  <a:pt x="6712" y="0"/>
                  <a:pt x="60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8AAE-45B4-844F-CC97-F607385C272D}"/>
              </a:ext>
            </a:extLst>
          </p:cNvPr>
          <p:cNvSpPr>
            <a:spLocks noGrp="1"/>
          </p:cNvSpPr>
          <p:nvPr>
            <p:ph type="title"/>
          </p:nvPr>
        </p:nvSpPr>
        <p:spPr/>
        <p:txBody>
          <a:bodyPr/>
          <a:lstStyle/>
          <a:p>
            <a:r>
              <a:rPr lang="en-US" sz="3200" b="1" kern="100" dirty="0">
                <a:effectLst/>
                <a:latin typeface="Times New Roman" panose="02020603050405020304" pitchFamily="18" charset="0"/>
                <a:ea typeface="Calibri" panose="020F0502020204030204" pitchFamily="34" charset="0"/>
                <a:cs typeface="Times New Roman" panose="02020603050405020304" pitchFamily="18" charset="0"/>
              </a:rPr>
              <a:t>Make up the sentences in the Present Continuous in passive voice and give your work to your peer to rewrite those sentences in active voice.</a:t>
            </a:r>
            <a:br>
              <a:rPr lang="en-US" sz="32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200" b="1" dirty="0"/>
          </a:p>
        </p:txBody>
      </p:sp>
      <p:pic>
        <p:nvPicPr>
          <p:cNvPr id="4" name="Picture 3">
            <a:extLst>
              <a:ext uri="{FF2B5EF4-FFF2-40B4-BE49-F238E27FC236}">
                <a16:creationId xmlns:a16="http://schemas.microsoft.com/office/drawing/2014/main" id="{0E0A900D-7FDA-56B0-92DD-88F88C07B3DE}"/>
              </a:ext>
            </a:extLst>
          </p:cNvPr>
          <p:cNvPicPr>
            <a:picLocks noChangeAspect="1"/>
          </p:cNvPicPr>
          <p:nvPr/>
        </p:nvPicPr>
        <p:blipFill>
          <a:blip r:embed="rId2"/>
          <a:stretch>
            <a:fillRect/>
          </a:stretch>
        </p:blipFill>
        <p:spPr>
          <a:xfrm>
            <a:off x="1693333" y="2471208"/>
            <a:ext cx="5689599"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4727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43"/>
          <p:cNvSpPr/>
          <p:nvPr/>
        </p:nvSpPr>
        <p:spPr>
          <a:xfrm>
            <a:off x="1000175" y="1328459"/>
            <a:ext cx="1519200" cy="37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txBox="1">
            <a:spLocks noGrp="1"/>
          </p:cNvSpPr>
          <p:nvPr>
            <p:ph type="title"/>
          </p:nvPr>
        </p:nvSpPr>
        <p:spPr>
          <a:xfrm>
            <a:off x="720000" y="114300"/>
            <a:ext cx="7704000" cy="8359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Listen to an IT professional talking with a customer about setting up a network.</a:t>
            </a:r>
            <a:endParaRPr dirty="0"/>
          </a:p>
        </p:txBody>
      </p:sp>
      <p:grpSp>
        <p:nvGrpSpPr>
          <p:cNvPr id="1182" name="Google Shape;1182;p43"/>
          <p:cNvGrpSpPr/>
          <p:nvPr/>
        </p:nvGrpSpPr>
        <p:grpSpPr>
          <a:xfrm>
            <a:off x="3972644" y="1493770"/>
            <a:ext cx="252648" cy="360273"/>
            <a:chOff x="8304647" y="3738687"/>
            <a:chExt cx="225076" cy="320956"/>
          </a:xfrm>
        </p:grpSpPr>
        <p:sp>
          <p:nvSpPr>
            <p:cNvPr id="1183" name="Google Shape;1183;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3"/>
          <p:cNvGrpSpPr/>
          <p:nvPr/>
        </p:nvGrpSpPr>
        <p:grpSpPr>
          <a:xfrm>
            <a:off x="4611924" y="2988703"/>
            <a:ext cx="252648" cy="360273"/>
            <a:chOff x="8304647" y="3738687"/>
            <a:chExt cx="225076" cy="320956"/>
          </a:xfrm>
        </p:grpSpPr>
        <p:sp>
          <p:nvSpPr>
            <p:cNvPr id="1191" name="Google Shape;1191;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43"/>
          <p:cNvGrpSpPr/>
          <p:nvPr/>
        </p:nvGrpSpPr>
        <p:grpSpPr>
          <a:xfrm>
            <a:off x="5870822" y="2929691"/>
            <a:ext cx="252648" cy="360273"/>
            <a:chOff x="8304647" y="3738687"/>
            <a:chExt cx="225076" cy="320956"/>
          </a:xfrm>
        </p:grpSpPr>
        <p:sp>
          <p:nvSpPr>
            <p:cNvPr id="1195" name="Google Shape;1195;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43"/>
          <p:cNvGrpSpPr/>
          <p:nvPr/>
        </p:nvGrpSpPr>
        <p:grpSpPr>
          <a:xfrm>
            <a:off x="7582122" y="3230930"/>
            <a:ext cx="252648" cy="360273"/>
            <a:chOff x="8304647" y="3738687"/>
            <a:chExt cx="225076" cy="320956"/>
          </a:xfrm>
        </p:grpSpPr>
        <p:sp>
          <p:nvSpPr>
            <p:cNvPr id="1199" name="Google Shape;1199;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43"/>
          <p:cNvGrpSpPr/>
          <p:nvPr/>
        </p:nvGrpSpPr>
        <p:grpSpPr>
          <a:xfrm>
            <a:off x="5855614" y="1647479"/>
            <a:ext cx="252648" cy="360273"/>
            <a:chOff x="8304647" y="3738687"/>
            <a:chExt cx="225076" cy="320956"/>
          </a:xfrm>
        </p:grpSpPr>
        <p:sp>
          <p:nvSpPr>
            <p:cNvPr id="1203" name="Google Shape;1203;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43"/>
          <p:cNvGrpSpPr/>
          <p:nvPr/>
        </p:nvGrpSpPr>
        <p:grpSpPr>
          <a:xfrm>
            <a:off x="3720011" y="1966664"/>
            <a:ext cx="252648" cy="360273"/>
            <a:chOff x="8304647" y="3738687"/>
            <a:chExt cx="225076" cy="320956"/>
          </a:xfrm>
        </p:grpSpPr>
        <p:sp>
          <p:nvSpPr>
            <p:cNvPr id="1207" name="Google Shape;1207;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43"/>
          <p:cNvGrpSpPr/>
          <p:nvPr/>
        </p:nvGrpSpPr>
        <p:grpSpPr>
          <a:xfrm>
            <a:off x="7127409" y="1596651"/>
            <a:ext cx="252648" cy="360273"/>
            <a:chOff x="8304647" y="3738687"/>
            <a:chExt cx="225076" cy="320956"/>
          </a:xfrm>
        </p:grpSpPr>
        <p:sp>
          <p:nvSpPr>
            <p:cNvPr id="1211" name="Google Shape;1211;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43"/>
          <p:cNvSpPr/>
          <p:nvPr/>
        </p:nvSpPr>
        <p:spPr>
          <a:xfrm>
            <a:off x="1054800" y="1368059"/>
            <a:ext cx="153900" cy="296700"/>
          </a:xfrm>
          <a:prstGeom prst="parallelogram">
            <a:avLst>
              <a:gd name="adj" fmla="val 4002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1194360" y="1368059"/>
            <a:ext cx="153900" cy="296700"/>
          </a:xfrm>
          <a:prstGeom prst="parallelogram">
            <a:avLst>
              <a:gd name="adj" fmla="val 4002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1333919" y="1368059"/>
            <a:ext cx="153900" cy="296700"/>
          </a:xfrm>
          <a:prstGeom prst="parallelogram">
            <a:avLst>
              <a:gd name="adj" fmla="val 4002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1613039"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1473479" y="1368059"/>
            <a:ext cx="153900" cy="296700"/>
          </a:xfrm>
          <a:prstGeom prst="parallelogram">
            <a:avLst>
              <a:gd name="adj" fmla="val 4002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1752599"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1892158"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031718"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2171278"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310838" y="1368059"/>
            <a:ext cx="153900" cy="296700"/>
          </a:xfrm>
          <a:prstGeom prst="parallelogram">
            <a:avLst>
              <a:gd name="adj" fmla="val 40026"/>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1000175" y="3231691"/>
            <a:ext cx="1519200" cy="37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1054800"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1194360"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1333919"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1613039"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1473479"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1752599" y="3271291"/>
            <a:ext cx="153900" cy="296700"/>
          </a:xfrm>
          <a:prstGeom prst="parallelogram">
            <a:avLst>
              <a:gd name="adj" fmla="val 40026"/>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1892158" y="3271291"/>
            <a:ext cx="153900" cy="296700"/>
          </a:xfrm>
          <a:prstGeom prst="parallelogram">
            <a:avLst>
              <a:gd name="adj" fmla="val 4002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031718" y="3271291"/>
            <a:ext cx="153900" cy="296700"/>
          </a:xfrm>
          <a:prstGeom prst="parallelogram">
            <a:avLst>
              <a:gd name="adj" fmla="val 4002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2171278" y="3271291"/>
            <a:ext cx="153900" cy="296700"/>
          </a:xfrm>
          <a:prstGeom prst="parallelogram">
            <a:avLst>
              <a:gd name="adj" fmla="val 4002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2310838" y="3271291"/>
            <a:ext cx="153900" cy="296700"/>
          </a:xfrm>
          <a:prstGeom prst="parallelogram">
            <a:avLst>
              <a:gd name="adj" fmla="val 4002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43"/>
          <p:cNvGrpSpPr/>
          <p:nvPr/>
        </p:nvGrpSpPr>
        <p:grpSpPr>
          <a:xfrm>
            <a:off x="791700" y="3777741"/>
            <a:ext cx="2075703" cy="830023"/>
            <a:chOff x="791700" y="3777741"/>
            <a:chExt cx="2075703" cy="830023"/>
          </a:xfrm>
        </p:grpSpPr>
        <p:sp>
          <p:nvSpPr>
            <p:cNvPr id="1237" name="Google Shape;1237;p43"/>
            <p:cNvSpPr txBox="1"/>
            <p:nvPr/>
          </p:nvSpPr>
          <p:spPr>
            <a:xfrm>
              <a:off x="791703" y="3777741"/>
              <a:ext cx="20757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sp>
          <p:nvSpPr>
            <p:cNvPr id="1238" name="Google Shape;1238;p43"/>
            <p:cNvSpPr txBox="1"/>
            <p:nvPr/>
          </p:nvSpPr>
          <p:spPr>
            <a:xfrm>
              <a:off x="791700" y="4119364"/>
              <a:ext cx="2075700" cy="488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600" dirty="0">
                <a:solidFill>
                  <a:srgbClr val="FFFFFF"/>
                </a:solidFill>
                <a:latin typeface="Roboto"/>
                <a:ea typeface="Roboto"/>
                <a:cs typeface="Roboto"/>
                <a:sym typeface="Roboto"/>
              </a:endParaRPr>
            </a:p>
          </p:txBody>
        </p:sp>
      </p:grpSp>
      <p:grpSp>
        <p:nvGrpSpPr>
          <p:cNvPr id="1239" name="Google Shape;1239;p43"/>
          <p:cNvGrpSpPr/>
          <p:nvPr/>
        </p:nvGrpSpPr>
        <p:grpSpPr>
          <a:xfrm>
            <a:off x="791700" y="1872559"/>
            <a:ext cx="2075700" cy="830024"/>
            <a:chOff x="791700" y="1872559"/>
            <a:chExt cx="2075700" cy="830024"/>
          </a:xfrm>
        </p:grpSpPr>
        <p:sp>
          <p:nvSpPr>
            <p:cNvPr id="1240" name="Google Shape;1240;p43"/>
            <p:cNvSpPr txBox="1"/>
            <p:nvPr/>
          </p:nvSpPr>
          <p:spPr>
            <a:xfrm>
              <a:off x="791700" y="1872559"/>
              <a:ext cx="20757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sp>
          <p:nvSpPr>
            <p:cNvPr id="1241" name="Google Shape;1241;p43"/>
            <p:cNvSpPr txBox="1"/>
            <p:nvPr/>
          </p:nvSpPr>
          <p:spPr>
            <a:xfrm>
              <a:off x="791700" y="2214183"/>
              <a:ext cx="2075700" cy="488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600" dirty="0">
                <a:solidFill>
                  <a:srgbClr val="FFFFFF"/>
                </a:solidFill>
                <a:latin typeface="Roboto"/>
                <a:ea typeface="Roboto"/>
                <a:cs typeface="Roboto"/>
                <a:sym typeface="Roboto"/>
              </a:endParaRPr>
            </a:p>
          </p:txBody>
        </p:sp>
      </p:grpSp>
      <p:grpSp>
        <p:nvGrpSpPr>
          <p:cNvPr id="1242" name="Google Shape;1242;p43"/>
          <p:cNvGrpSpPr/>
          <p:nvPr/>
        </p:nvGrpSpPr>
        <p:grpSpPr>
          <a:xfrm>
            <a:off x="5422686" y="2326939"/>
            <a:ext cx="252648" cy="360273"/>
            <a:chOff x="8304647" y="3738687"/>
            <a:chExt cx="225076" cy="320956"/>
          </a:xfrm>
        </p:grpSpPr>
        <p:sp>
          <p:nvSpPr>
            <p:cNvPr id="1243" name="Google Shape;1243;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 name="Google Shape;1246;p43"/>
          <p:cNvGrpSpPr/>
          <p:nvPr/>
        </p:nvGrpSpPr>
        <p:grpSpPr>
          <a:xfrm>
            <a:off x="6656299" y="1791189"/>
            <a:ext cx="252648" cy="360273"/>
            <a:chOff x="8304647" y="3738687"/>
            <a:chExt cx="225076" cy="320956"/>
          </a:xfrm>
        </p:grpSpPr>
        <p:sp>
          <p:nvSpPr>
            <p:cNvPr id="1247" name="Google Shape;1247;p43"/>
            <p:cNvSpPr/>
            <p:nvPr/>
          </p:nvSpPr>
          <p:spPr>
            <a:xfrm>
              <a:off x="8341164" y="3738692"/>
              <a:ext cx="2209" cy="309245"/>
            </a:xfrm>
            <a:custGeom>
              <a:avLst/>
              <a:gdLst/>
              <a:ahLst/>
              <a:cxnLst/>
              <a:rect l="l" t="t" r="r" b="b"/>
              <a:pathLst>
                <a:path w="1347" h="34011" extrusionOk="0">
                  <a:moveTo>
                    <a:pt x="0" y="0"/>
                  </a:moveTo>
                  <a:lnTo>
                    <a:pt x="0" y="34010"/>
                  </a:lnTo>
                  <a:lnTo>
                    <a:pt x="1347" y="34010"/>
                  </a:lnTo>
                  <a:lnTo>
                    <a:pt x="13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754" name="Picture 2" descr="Selective listening tasks - Lateral Communications"/>
          <p:cNvPicPr>
            <a:picLocks noChangeAspect="1" noChangeArrowheads="1"/>
          </p:cNvPicPr>
          <p:nvPr/>
        </p:nvPicPr>
        <p:blipFill>
          <a:blip r:embed="rId3"/>
          <a:srcRect/>
          <a:stretch>
            <a:fillRect/>
          </a:stretch>
        </p:blipFill>
        <p:spPr bwMode="auto">
          <a:xfrm>
            <a:off x="3486151" y="1300163"/>
            <a:ext cx="4829174" cy="3400425"/>
          </a:xfrm>
          <a:prstGeom prst="rect">
            <a:avLst/>
          </a:prstGeom>
          <a:ln>
            <a:noFill/>
          </a:ln>
          <a:effectLst>
            <a:softEdge rad="112500"/>
          </a:effectLst>
        </p:spPr>
      </p:pic>
    </p:spTree>
  </p:cSld>
  <p:clrMapOvr>
    <a:masterClrMapping/>
  </p:clrMapOvr>
  <p:transition spd="med">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48"/>
          <p:cNvSpPr txBox="1">
            <a:spLocks noGrp="1"/>
          </p:cNvSpPr>
          <p:nvPr>
            <p:ph type="title"/>
          </p:nvPr>
        </p:nvSpPr>
        <p:spPr>
          <a:xfrm>
            <a:off x="720000" y="100013"/>
            <a:ext cx="7704000" cy="85026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800" dirty="0"/>
              <a:t>Listen to the customer calling the help line about the operating system. Choose the correct answers.</a:t>
            </a:r>
            <a:endParaRPr sz="2800" dirty="0"/>
          </a:p>
        </p:txBody>
      </p:sp>
      <p:sp>
        <p:nvSpPr>
          <p:cNvPr id="64514" name="AutoShape 2"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16" name="AutoShape 4"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Нашивка 9"/>
          <p:cNvSpPr/>
          <p:nvPr/>
        </p:nvSpPr>
        <p:spPr>
          <a:xfrm>
            <a:off x="235264" y="2418159"/>
            <a:ext cx="304800" cy="307181"/>
          </a:xfrm>
          <a:prstGeom prst="chevron">
            <a:avLst>
              <a:gd name="adj" fmla="val 46296"/>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sp>
        <p:nvSpPr>
          <p:cNvPr id="12" name="Нашивка 11"/>
          <p:cNvSpPr/>
          <p:nvPr/>
        </p:nvSpPr>
        <p:spPr>
          <a:xfrm>
            <a:off x="155575" y="3813262"/>
            <a:ext cx="300037" cy="285750"/>
          </a:xfrm>
          <a:prstGeom prst="chevro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RU">
              <a:solidFill>
                <a:schemeClr val="tx1"/>
              </a:solidFill>
            </a:endParaRPr>
          </a:p>
        </p:txBody>
      </p:sp>
      <p:sp>
        <p:nvSpPr>
          <p:cNvPr id="3" name="TextBox 2">
            <a:extLst>
              <a:ext uri="{FF2B5EF4-FFF2-40B4-BE49-F238E27FC236}">
                <a16:creationId xmlns:a16="http://schemas.microsoft.com/office/drawing/2014/main" id="{900BDF43-4BCE-0B0D-2386-0F29DC84F7BD}"/>
              </a:ext>
            </a:extLst>
          </p:cNvPr>
          <p:cNvSpPr txBox="1"/>
          <p:nvPr/>
        </p:nvSpPr>
        <p:spPr>
          <a:xfrm>
            <a:off x="531264" y="1509313"/>
            <a:ext cx="5641289" cy="1631216"/>
          </a:xfrm>
          <a:prstGeom prst="rect">
            <a:avLst/>
          </a:prstGeom>
          <a:noFill/>
        </p:spPr>
        <p:txBody>
          <a:bodyPr wrap="square">
            <a:spAutoFit/>
          </a:bodyPr>
          <a:lstStyle/>
          <a:p>
            <a:pPr algn="l"/>
            <a:r>
              <a:rPr lang="en-US" sz="2000" b="1" i="0" dirty="0">
                <a:solidFill>
                  <a:schemeClr val="tx1"/>
                </a:solidFill>
                <a:effectLst/>
                <a:latin typeface="Times New Roman" panose="02020603050405020304" pitchFamily="18" charset="0"/>
              </a:rPr>
              <a:t>1.</a:t>
            </a:r>
            <a:r>
              <a:rPr lang="en-US" sz="2000" b="0" i="0" dirty="0">
                <a:solidFill>
                  <a:schemeClr val="tx1"/>
                </a:solidFill>
                <a:effectLst/>
                <a:latin typeface="Times New Roman" panose="02020603050405020304" pitchFamily="18" charset="0"/>
              </a:rPr>
              <a:t> What does the woman want to buy?</a:t>
            </a:r>
          </a:p>
          <a:p>
            <a:pPr algn="l"/>
            <a:r>
              <a:rPr lang="en-US" sz="2000" b="1" i="0" dirty="0">
                <a:solidFill>
                  <a:schemeClr val="tx1"/>
                </a:solidFill>
                <a:effectLst/>
                <a:latin typeface="Times New Roman" panose="02020603050405020304" pitchFamily="18" charset="0"/>
              </a:rPr>
              <a:t>A.</a:t>
            </a:r>
            <a:r>
              <a:rPr lang="en-US" sz="2000" b="0" i="0" dirty="0">
                <a:solidFill>
                  <a:schemeClr val="tx1"/>
                </a:solidFill>
                <a:effectLst/>
                <a:latin typeface="Times New Roman" panose="02020603050405020304" pitchFamily="18" charset="0"/>
              </a:rPr>
              <a:t> </a:t>
            </a:r>
            <a:r>
              <a:rPr lang="en-US" sz="2000" b="0" i="0" dirty="0" err="1">
                <a:solidFill>
                  <a:schemeClr val="tx1"/>
                </a:solidFill>
                <a:effectLst/>
                <a:latin typeface="Times New Roman" panose="02020603050405020304" pitchFamily="18" charset="0"/>
              </a:rPr>
              <a:t>a</a:t>
            </a:r>
            <a:r>
              <a:rPr lang="en-US" sz="2000" b="0" i="0" dirty="0">
                <a:solidFill>
                  <a:schemeClr val="tx1"/>
                </a:solidFill>
                <a:effectLst/>
                <a:latin typeface="Times New Roman" panose="02020603050405020304" pitchFamily="18" charset="0"/>
              </a:rPr>
              <a:t> LAN</a:t>
            </a:r>
          </a:p>
          <a:p>
            <a:pPr algn="l"/>
            <a:r>
              <a:rPr lang="en-US" sz="2000" b="1" i="0" dirty="0">
                <a:solidFill>
                  <a:schemeClr val="tx1"/>
                </a:solidFill>
                <a:effectLst/>
                <a:latin typeface="Times New Roman" panose="02020603050405020304" pitchFamily="18" charset="0"/>
              </a:rPr>
              <a:t>B.</a:t>
            </a:r>
            <a:r>
              <a:rPr lang="en-US" sz="2000" b="0" i="0" dirty="0">
                <a:solidFill>
                  <a:schemeClr val="tx1"/>
                </a:solidFill>
                <a:effectLst/>
                <a:latin typeface="Times New Roman" panose="02020603050405020304" pitchFamily="18" charset="0"/>
              </a:rPr>
              <a:t> a WLAN</a:t>
            </a:r>
          </a:p>
          <a:p>
            <a:pPr algn="l"/>
            <a:r>
              <a:rPr lang="en-US" sz="2000" b="1" i="0" dirty="0">
                <a:solidFill>
                  <a:schemeClr val="tx1"/>
                </a:solidFill>
                <a:effectLst/>
                <a:latin typeface="Times New Roman" panose="02020603050405020304" pitchFamily="18" charset="0"/>
              </a:rPr>
              <a:t>C.</a:t>
            </a:r>
            <a:r>
              <a:rPr lang="en-US" sz="2000" b="0" i="0" dirty="0">
                <a:solidFill>
                  <a:schemeClr val="tx1"/>
                </a:solidFill>
                <a:effectLst/>
                <a:latin typeface="Times New Roman" panose="02020603050405020304" pitchFamily="18" charset="0"/>
              </a:rPr>
              <a:t> a router</a:t>
            </a:r>
          </a:p>
          <a:p>
            <a:pPr algn="l"/>
            <a:r>
              <a:rPr lang="en-US" sz="2000" b="1" i="0" dirty="0">
                <a:solidFill>
                  <a:schemeClr val="tx1"/>
                </a:solidFill>
                <a:effectLst/>
                <a:latin typeface="Times New Roman" panose="02020603050405020304" pitchFamily="18" charset="0"/>
              </a:rPr>
              <a:t>D.</a:t>
            </a:r>
            <a:r>
              <a:rPr lang="en-US" sz="2000" b="0" i="0" dirty="0">
                <a:solidFill>
                  <a:schemeClr val="tx1"/>
                </a:solidFill>
                <a:effectLst/>
                <a:latin typeface="Times New Roman" panose="02020603050405020304" pitchFamily="18" charset="0"/>
              </a:rPr>
              <a:t> a CAT-5 cable</a:t>
            </a:r>
          </a:p>
        </p:txBody>
      </p:sp>
      <p:sp>
        <p:nvSpPr>
          <p:cNvPr id="5" name="TextBox 4">
            <a:extLst>
              <a:ext uri="{FF2B5EF4-FFF2-40B4-BE49-F238E27FC236}">
                <a16:creationId xmlns:a16="http://schemas.microsoft.com/office/drawing/2014/main" id="{321F6819-B5CD-1E3A-9768-870631D1DD23}"/>
              </a:ext>
            </a:extLst>
          </p:cNvPr>
          <p:cNvSpPr txBox="1"/>
          <p:nvPr/>
        </p:nvSpPr>
        <p:spPr>
          <a:xfrm>
            <a:off x="460375" y="3140529"/>
            <a:ext cx="6433961" cy="1631216"/>
          </a:xfrm>
          <a:prstGeom prst="rect">
            <a:avLst/>
          </a:prstGeom>
          <a:noFill/>
        </p:spPr>
        <p:txBody>
          <a:bodyPr wrap="square">
            <a:spAutoFit/>
          </a:bodyPr>
          <a:lstStyle/>
          <a:p>
            <a:pPr algn="l"/>
            <a:r>
              <a:rPr lang="en-US" sz="2000" b="1" i="0" dirty="0">
                <a:solidFill>
                  <a:schemeClr val="tx1"/>
                </a:solidFill>
                <a:effectLst/>
                <a:latin typeface="Times New Roman" panose="02020603050405020304" pitchFamily="18" charset="0"/>
              </a:rPr>
              <a:t>2.</a:t>
            </a:r>
            <a:r>
              <a:rPr lang="en-US" sz="2000" b="0" i="0" dirty="0">
                <a:solidFill>
                  <a:schemeClr val="tx1"/>
                </a:solidFill>
                <a:effectLst/>
                <a:latin typeface="Times New Roman" panose="02020603050405020304" pitchFamily="18" charset="0"/>
              </a:rPr>
              <a:t> Why does the woman choose a wireless network?</a:t>
            </a:r>
          </a:p>
          <a:p>
            <a:pPr algn="l"/>
            <a:r>
              <a:rPr lang="en-US" sz="2000" b="1" i="0" dirty="0">
                <a:solidFill>
                  <a:schemeClr val="tx1"/>
                </a:solidFill>
                <a:effectLst/>
                <a:latin typeface="Times New Roman" panose="02020603050405020304" pitchFamily="18" charset="0"/>
              </a:rPr>
              <a:t>A.</a:t>
            </a:r>
            <a:r>
              <a:rPr lang="en-US" sz="2000" b="0" i="0" dirty="0">
                <a:solidFill>
                  <a:schemeClr val="tx1"/>
                </a:solidFill>
                <a:effectLst/>
                <a:latin typeface="Times New Roman" panose="02020603050405020304" pitchFamily="18" charset="0"/>
              </a:rPr>
              <a:t> She does not have CAT-5 cables.</a:t>
            </a:r>
          </a:p>
          <a:p>
            <a:pPr algn="l"/>
            <a:r>
              <a:rPr lang="en-US" sz="2000" b="1" i="0" dirty="0">
                <a:solidFill>
                  <a:schemeClr val="tx1"/>
                </a:solidFill>
                <a:effectLst/>
                <a:latin typeface="Times New Roman" panose="02020603050405020304" pitchFamily="18" charset="0"/>
              </a:rPr>
              <a:t>B.</a:t>
            </a:r>
            <a:r>
              <a:rPr lang="en-US" sz="2000" b="0" i="0" dirty="0">
                <a:solidFill>
                  <a:schemeClr val="tx1"/>
                </a:solidFill>
                <a:effectLst/>
                <a:latin typeface="Times New Roman" panose="02020603050405020304" pitchFamily="18" charset="0"/>
              </a:rPr>
              <a:t> Her computers are not close to each other.</a:t>
            </a:r>
          </a:p>
          <a:p>
            <a:pPr algn="l"/>
            <a:r>
              <a:rPr lang="en-US" sz="2000" b="1" i="0" dirty="0">
                <a:solidFill>
                  <a:schemeClr val="tx1"/>
                </a:solidFill>
                <a:effectLst/>
                <a:latin typeface="Times New Roman" panose="02020603050405020304" pitchFamily="18" charset="0"/>
              </a:rPr>
              <a:t>C</a:t>
            </a:r>
            <a:r>
              <a:rPr lang="en-US" sz="2000" dirty="0">
                <a:solidFill>
                  <a:schemeClr val="tx1"/>
                </a:solidFill>
                <a:latin typeface="Times New Roman" panose="02020603050405020304" pitchFamily="18" charset="0"/>
              </a:rPr>
              <a:t>. </a:t>
            </a:r>
            <a:r>
              <a:rPr lang="en-US" sz="2000" b="0" i="0" dirty="0">
                <a:solidFill>
                  <a:schemeClr val="tx1"/>
                </a:solidFill>
                <a:effectLst/>
                <a:latin typeface="Times New Roman" panose="02020603050405020304" pitchFamily="18" charset="0"/>
              </a:rPr>
              <a:t>She does not like her present network.</a:t>
            </a:r>
          </a:p>
          <a:p>
            <a:pPr algn="l"/>
            <a:r>
              <a:rPr lang="en-US" sz="2000" b="1" i="0" dirty="0">
                <a:solidFill>
                  <a:schemeClr val="tx1"/>
                </a:solidFill>
                <a:effectLst/>
                <a:latin typeface="Times New Roman" panose="02020603050405020304" pitchFamily="18" charset="0"/>
              </a:rPr>
              <a:t>D.</a:t>
            </a:r>
            <a:r>
              <a:rPr lang="en-US" sz="2000" b="0" i="0" dirty="0">
                <a:solidFill>
                  <a:schemeClr val="tx1"/>
                </a:solidFill>
                <a:effectLst/>
                <a:latin typeface="Times New Roman" panose="02020603050405020304" pitchFamily="18" charset="0"/>
              </a:rPr>
              <a:t> Her router doesn't support a LAN.</a:t>
            </a:r>
          </a:p>
        </p:txBody>
      </p:sp>
      <p:pic>
        <p:nvPicPr>
          <p:cNvPr id="6" name="About audio (3)">
            <a:hlinkClick r:id="" action="ppaction://media"/>
            <a:extLst>
              <a:ext uri="{FF2B5EF4-FFF2-40B4-BE49-F238E27FC236}">
                <a16:creationId xmlns:a16="http://schemas.microsoft.com/office/drawing/2014/main" id="{55467B4C-6F22-7F8B-4804-E3E34D156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9B00-30F5-8B9E-180F-C74128A68FD4}"/>
              </a:ext>
            </a:extLst>
          </p:cNvPr>
          <p:cNvSpPr>
            <a:spLocks noGrp="1"/>
          </p:cNvSpPr>
          <p:nvPr>
            <p:ph type="title"/>
          </p:nvPr>
        </p:nvSpPr>
        <p:spPr>
          <a:xfrm>
            <a:off x="561956" y="247386"/>
            <a:ext cx="7704000" cy="488400"/>
          </a:xfrm>
        </p:spPr>
        <p:txBody>
          <a:bodyPr/>
          <a:lstStyle/>
          <a:p>
            <a:r>
              <a:rPr lang="en-US" dirty="0"/>
              <a:t>Listen again and complete the conversation</a:t>
            </a:r>
          </a:p>
        </p:txBody>
      </p:sp>
      <p:sp>
        <p:nvSpPr>
          <p:cNvPr id="4" name="TextBox 3">
            <a:extLst>
              <a:ext uri="{FF2B5EF4-FFF2-40B4-BE49-F238E27FC236}">
                <a16:creationId xmlns:a16="http://schemas.microsoft.com/office/drawing/2014/main" id="{377738BE-E3A4-60E8-0109-C2BFF717756B}"/>
              </a:ext>
            </a:extLst>
          </p:cNvPr>
          <p:cNvSpPr txBox="1"/>
          <p:nvPr/>
        </p:nvSpPr>
        <p:spPr>
          <a:xfrm>
            <a:off x="158044" y="1004711"/>
            <a:ext cx="8624711" cy="3477875"/>
          </a:xfrm>
          <a:prstGeom prst="rect">
            <a:avLst/>
          </a:prstGeom>
          <a:noFill/>
        </p:spPr>
        <p:txBody>
          <a:bodyPr wrap="square">
            <a:spAutoFit/>
          </a:bodyPr>
          <a:lstStyle/>
          <a:p>
            <a:r>
              <a:rPr lang="en-US" sz="2000" b="1" i="1" u="sng" dirty="0">
                <a:solidFill>
                  <a:schemeClr val="tx1"/>
                </a:solidFill>
              </a:rPr>
              <a:t>IT Professional</a:t>
            </a:r>
            <a:r>
              <a:rPr lang="en-US" sz="2000" dirty="0">
                <a:solidFill>
                  <a:schemeClr val="tx1"/>
                </a:solidFill>
              </a:rPr>
              <a:t>: Hi. Can I help you find something?</a:t>
            </a:r>
          </a:p>
          <a:p>
            <a:r>
              <a:rPr lang="en-US" sz="2000" b="1" i="1" u="sng" dirty="0">
                <a:solidFill>
                  <a:schemeClr val="tx1"/>
                </a:solidFill>
              </a:rPr>
              <a:t>Customer</a:t>
            </a:r>
            <a:r>
              <a:rPr lang="en-US" sz="2000" b="1" i="1" dirty="0">
                <a:solidFill>
                  <a:schemeClr val="tx1"/>
                </a:solidFill>
              </a:rPr>
              <a:t>: </a:t>
            </a:r>
            <a:r>
              <a:rPr lang="en-US" sz="2000" dirty="0">
                <a:solidFill>
                  <a:schemeClr val="tx1"/>
                </a:solidFill>
              </a:rPr>
              <a:t>Oh, please. I need a 1) ___________.</a:t>
            </a:r>
          </a:p>
          <a:p>
            <a:r>
              <a:rPr lang="en-US" sz="2000" b="1" i="1" u="sng" dirty="0">
                <a:solidFill>
                  <a:schemeClr val="tx1"/>
                </a:solidFill>
              </a:rPr>
              <a:t>IT Professional</a:t>
            </a:r>
            <a:r>
              <a:rPr lang="en-US" sz="2000" dirty="0">
                <a:solidFill>
                  <a:schemeClr val="tx1"/>
                </a:solidFill>
              </a:rPr>
              <a:t>: Well, there are a few types. What kind of 2) ________  do you have?</a:t>
            </a:r>
          </a:p>
          <a:p>
            <a:r>
              <a:rPr lang="en-US" sz="2000" b="1" i="1" u="sng" dirty="0">
                <a:solidFill>
                  <a:schemeClr val="tx1"/>
                </a:solidFill>
              </a:rPr>
              <a:t>Customer:</a:t>
            </a:r>
            <a:r>
              <a:rPr lang="en-US" sz="2000" b="1" i="1" dirty="0">
                <a:solidFill>
                  <a:schemeClr val="tx1"/>
                </a:solidFill>
              </a:rPr>
              <a:t> </a:t>
            </a:r>
            <a:r>
              <a:rPr lang="en-US" sz="2000" dirty="0">
                <a:solidFill>
                  <a:schemeClr val="tx1"/>
                </a:solidFill>
              </a:rPr>
              <a:t>I don't have one yet, but it's for the computers in my home.</a:t>
            </a:r>
          </a:p>
          <a:p>
            <a:r>
              <a:rPr lang="en-US" sz="2000" b="1" i="1" u="sng" dirty="0">
                <a:solidFill>
                  <a:schemeClr val="tx1"/>
                </a:solidFill>
              </a:rPr>
              <a:t>IT Professional</a:t>
            </a:r>
            <a:r>
              <a:rPr lang="en-US" sz="2000" dirty="0">
                <a:solidFill>
                  <a:schemeClr val="tx1"/>
                </a:solidFill>
              </a:rPr>
              <a:t>: Do you want a LAN or a WLAN? Some routers don't 3) _______ both types.</a:t>
            </a:r>
          </a:p>
          <a:p>
            <a:r>
              <a:rPr lang="en-US" sz="2000" b="1" i="1" u="sng" dirty="0">
                <a:solidFill>
                  <a:schemeClr val="tx1"/>
                </a:solidFill>
              </a:rPr>
              <a:t>Customer</a:t>
            </a:r>
            <a:r>
              <a:rPr lang="en-US" sz="2000" dirty="0">
                <a:solidFill>
                  <a:schemeClr val="tx1"/>
                </a:solidFill>
              </a:rPr>
              <a:t>: What's the difference?</a:t>
            </a:r>
          </a:p>
          <a:p>
            <a:r>
              <a:rPr lang="en-US" sz="2000" b="1" i="1" u="sng" dirty="0">
                <a:solidFill>
                  <a:schemeClr val="tx1"/>
                </a:solidFill>
              </a:rPr>
              <a:t>IT Professional</a:t>
            </a:r>
            <a:r>
              <a:rPr lang="en-US" sz="2000" dirty="0">
                <a:solidFill>
                  <a:schemeClr val="tx1"/>
                </a:solidFill>
              </a:rPr>
              <a:t>: A WLAN 4) _________  wirelessly. A LAN connects computers with CAT-5 cables.</a:t>
            </a:r>
          </a:p>
          <a:p>
            <a:r>
              <a:rPr lang="en-US" sz="2000" b="1" i="1" u="sng" dirty="0">
                <a:solidFill>
                  <a:schemeClr val="tx1"/>
                </a:solidFill>
              </a:rPr>
              <a:t>Customer</a:t>
            </a:r>
            <a:r>
              <a:rPr lang="en-US" sz="2000" b="1" i="1" dirty="0">
                <a:solidFill>
                  <a:schemeClr val="tx1"/>
                </a:solidFill>
              </a:rPr>
              <a:t>:</a:t>
            </a:r>
            <a:r>
              <a:rPr lang="en-US" sz="2000" dirty="0">
                <a:solidFill>
                  <a:schemeClr val="tx1"/>
                </a:solidFill>
              </a:rPr>
              <a:t> My computers are far 5) __________. I'd need a WLAN.</a:t>
            </a:r>
          </a:p>
        </p:txBody>
      </p:sp>
      <p:pic>
        <p:nvPicPr>
          <p:cNvPr id="6" name="About audio (3)">
            <a:hlinkClick r:id="" action="ppaction://media"/>
            <a:extLst>
              <a:ext uri="{FF2B5EF4-FFF2-40B4-BE49-F238E27FC236}">
                <a16:creationId xmlns:a16="http://schemas.microsoft.com/office/drawing/2014/main" id="{B208550A-6249-7414-B404-7B75C37D83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
        <p:nvSpPr>
          <p:cNvPr id="7" name="TextBox 6">
            <a:extLst>
              <a:ext uri="{FF2B5EF4-FFF2-40B4-BE49-F238E27FC236}">
                <a16:creationId xmlns:a16="http://schemas.microsoft.com/office/drawing/2014/main" id="{16C88C22-28F6-2C0F-3E73-77D80F2BB04B}"/>
              </a:ext>
            </a:extLst>
          </p:cNvPr>
          <p:cNvSpPr txBox="1"/>
          <p:nvPr/>
        </p:nvSpPr>
        <p:spPr>
          <a:xfrm>
            <a:off x="701675" y="4628444"/>
            <a:ext cx="7403747" cy="369332"/>
          </a:xfrm>
          <a:prstGeom prst="rect">
            <a:avLst/>
          </a:prstGeom>
          <a:noFill/>
        </p:spPr>
        <p:txBody>
          <a:bodyPr wrap="square" rtlCol="0">
            <a:spAutoFit/>
          </a:bodyPr>
          <a:lstStyle/>
          <a:p>
            <a:r>
              <a:rPr lang="en-US" sz="1800" dirty="0">
                <a:solidFill>
                  <a:schemeClr val="tx1"/>
                </a:solidFill>
              </a:rPr>
              <a:t>1. router  2. network  3. support     4. connects computers     5. apart </a:t>
            </a:r>
          </a:p>
        </p:txBody>
      </p:sp>
    </p:spTree>
    <p:extLst>
      <p:ext uri="{BB962C8B-B14F-4D97-AF65-F5344CB8AC3E}">
        <p14:creationId xmlns:p14="http://schemas.microsoft.com/office/powerpoint/2010/main" val="20943813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48"/>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Watch a video and complete the blanks </a:t>
            </a:r>
            <a:endParaRPr dirty="0"/>
          </a:p>
        </p:txBody>
      </p:sp>
      <p:sp>
        <p:nvSpPr>
          <p:cNvPr id="64514" name="AutoShape 2"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16" name="AutoShape 4"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282222" y="950275"/>
            <a:ext cx="5813777" cy="4249465"/>
          </a:xfrm>
          <a:prstGeom prst="rect">
            <a:avLst/>
          </a:prstGeom>
        </p:spPr>
        <p:txBody>
          <a:bodyPr wrap="square">
            <a:spAutoFit/>
          </a:bodyPr>
          <a:lstStyle/>
          <a:p>
            <a:r>
              <a:rPr lang="en-US" sz="2000" dirty="0">
                <a:solidFill>
                  <a:schemeClr val="tx1"/>
                </a:solidFill>
              </a:rPr>
              <a:t>Special Agent </a:t>
            </a:r>
            <a:r>
              <a:rPr lang="en-US" sz="2000" dirty="0" err="1">
                <a:solidFill>
                  <a:schemeClr val="tx1"/>
                </a:solidFill>
              </a:rPr>
              <a:t>Nickolaos</a:t>
            </a:r>
            <a:r>
              <a:rPr lang="en-US" sz="2000" dirty="0">
                <a:solidFill>
                  <a:schemeClr val="tx1"/>
                </a:solidFill>
              </a:rPr>
              <a:t> </a:t>
            </a:r>
            <a:r>
              <a:rPr lang="en-US" sz="2000" dirty="0" err="1">
                <a:solidFill>
                  <a:schemeClr val="tx1"/>
                </a:solidFill>
              </a:rPr>
              <a:t>Contaxakis</a:t>
            </a:r>
            <a:r>
              <a:rPr lang="en-US" sz="2000" dirty="0">
                <a:solidFill>
                  <a:schemeClr val="tx1"/>
                </a:solidFill>
              </a:rPr>
              <a:t> gives his advice on what  ________</a:t>
            </a:r>
            <a:r>
              <a:rPr lang="en-US" sz="2000" b="1" dirty="0">
                <a:solidFill>
                  <a:schemeClr val="tx1"/>
                </a:solidFill>
              </a:rPr>
              <a:t>1)</a:t>
            </a:r>
            <a:r>
              <a:rPr lang="en-US" sz="2000" dirty="0">
                <a:solidFill>
                  <a:schemeClr val="tx1"/>
                </a:solidFill>
              </a:rPr>
              <a:t>  you should buy with your next computer purchase. The ones that should be ________</a:t>
            </a:r>
            <a:r>
              <a:rPr lang="en-US" sz="2000" b="1" dirty="0">
                <a:solidFill>
                  <a:schemeClr val="tx1"/>
                </a:solidFill>
              </a:rPr>
              <a:t>2)</a:t>
            </a:r>
            <a:r>
              <a:rPr lang="en-US" sz="2000" dirty="0">
                <a:solidFill>
                  <a:schemeClr val="tx1"/>
                </a:solidFill>
              </a:rPr>
              <a:t>  a necessity he calls necessaries. For example, ________</a:t>
            </a:r>
            <a:r>
              <a:rPr lang="en-US" sz="2000" b="1" dirty="0">
                <a:solidFill>
                  <a:schemeClr val="tx1"/>
                </a:solidFill>
              </a:rPr>
              <a:t>3)</a:t>
            </a:r>
            <a:r>
              <a:rPr lang="en-US" sz="2000" dirty="0">
                <a:solidFill>
                  <a:schemeClr val="tx1"/>
                </a:solidFill>
              </a:rPr>
              <a:t>  is necessary if someone wants to print. Certain ______</a:t>
            </a:r>
            <a:r>
              <a:rPr lang="en-US" sz="2000" b="1" dirty="0">
                <a:solidFill>
                  <a:schemeClr val="tx1"/>
                </a:solidFill>
              </a:rPr>
              <a:t>4)</a:t>
            </a:r>
            <a:r>
              <a:rPr lang="en-US" sz="2000" dirty="0">
                <a:solidFill>
                  <a:schemeClr val="tx1"/>
                </a:solidFill>
              </a:rPr>
              <a:t>  like those that attach the printer to the computer are also necessary. The keyboard and _________</a:t>
            </a:r>
            <a:r>
              <a:rPr lang="en-US" sz="2000" b="1" dirty="0">
                <a:solidFill>
                  <a:schemeClr val="tx1"/>
                </a:solidFill>
              </a:rPr>
              <a:t>5)</a:t>
            </a:r>
            <a:r>
              <a:rPr lang="en-US" sz="2000" dirty="0">
                <a:solidFill>
                  <a:schemeClr val="tx1"/>
                </a:solidFill>
              </a:rPr>
              <a:t>  are also considered very vital components. Mice also come in different sizes for different purposes. The ones ___________</a:t>
            </a:r>
            <a:r>
              <a:rPr lang="en-US" sz="2000" b="1" dirty="0">
                <a:solidFill>
                  <a:schemeClr val="tx1"/>
                </a:solidFill>
              </a:rPr>
              <a:t>6)</a:t>
            </a:r>
            <a:r>
              <a:rPr lang="en-US" sz="2000" dirty="0">
                <a:solidFill>
                  <a:schemeClr val="tx1"/>
                </a:solidFill>
              </a:rPr>
              <a:t>  for gaming, for example, are larger and faster.</a:t>
            </a:r>
          </a:p>
        </p:txBody>
      </p:sp>
      <p:graphicFrame>
        <p:nvGraphicFramePr>
          <p:cNvPr id="131074" name="Object 2"/>
          <p:cNvGraphicFramePr>
            <a:graphicFrameLocks noChangeAspect="1"/>
          </p:cNvGraphicFramePr>
          <p:nvPr>
            <p:extLst>
              <p:ext uri="{D42A27DB-BD31-4B8C-83A1-F6EECF244321}">
                <p14:modId xmlns:p14="http://schemas.microsoft.com/office/powerpoint/2010/main" val="2072447040"/>
              </p:ext>
            </p:extLst>
          </p:nvPr>
        </p:nvGraphicFramePr>
        <p:xfrm>
          <a:off x="6837363" y="1379538"/>
          <a:ext cx="752475" cy="354012"/>
        </p:xfrm>
        <a:graphic>
          <a:graphicData uri="http://schemas.openxmlformats.org/presentationml/2006/ole">
            <mc:AlternateContent xmlns:mc="http://schemas.openxmlformats.org/markup-compatibility/2006">
              <mc:Choice xmlns:v="urn:schemas-microsoft-com:vml" Requires="v">
                <p:oleObj name="Packager Shell Object" showAsIcon="1" r:id="rId3" imgW="1104813" imgH="514326" progId="Package">
                  <p:embed/>
                </p:oleObj>
              </mc:Choice>
              <mc:Fallback>
                <p:oleObj name="Packager Shell Object" showAsIcon="1" r:id="rId3" imgW="1104813" imgH="514326" progId="Package">
                  <p:embed/>
                  <p:pic>
                    <p:nvPicPr>
                      <p:cNvPr id="0" name="Picture 10"/>
                      <p:cNvPicPr>
                        <a:picLocks noChangeAspect="1" noChangeArrowheads="1"/>
                      </p:cNvPicPr>
                      <p:nvPr/>
                    </p:nvPicPr>
                    <p:blipFill>
                      <a:blip r:embed="rId4"/>
                      <a:srcRect/>
                      <a:stretch>
                        <a:fillRect/>
                      </a:stretch>
                    </p:blipFill>
                    <p:spPr bwMode="auto">
                      <a:xfrm>
                        <a:off x="6837363" y="1379538"/>
                        <a:ext cx="75247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6265069" y="2150269"/>
            <a:ext cx="2328862" cy="1938992"/>
          </a:xfrm>
          <a:prstGeom prst="rect">
            <a:avLst/>
          </a:prstGeom>
          <a:noFill/>
        </p:spPr>
        <p:txBody>
          <a:bodyPr wrap="square" rtlCol="0">
            <a:spAutoFit/>
          </a:bodyPr>
          <a:lstStyle/>
          <a:p>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used, accessories, mouse, </a:t>
            </a:r>
          </a:p>
          <a:p>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cables, </a:t>
            </a:r>
          </a:p>
          <a:p>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paper, considered </a:t>
            </a:r>
            <a:endParaRPr lang="ru-RU"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81" name="Google Shape;1181;p43"/>
          <p:cNvSpPr txBox="1">
            <a:spLocks noGrp="1"/>
          </p:cNvSpPr>
          <p:nvPr>
            <p:ph type="title"/>
          </p:nvPr>
        </p:nvSpPr>
        <p:spPr>
          <a:xfrm>
            <a:off x="720000" y="114300"/>
            <a:ext cx="7704000" cy="3894174"/>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Offering </a:t>
            </a:r>
            <a:r>
              <a:rPr lang="en-US"/>
              <a:t>a solution</a:t>
            </a:r>
            <a:br>
              <a:rPr lang="en-US"/>
            </a:br>
            <a:br>
              <a:rPr lang="en-US" dirty="0"/>
            </a:br>
            <a:r>
              <a:rPr lang="en-US" sz="2800" dirty="0"/>
              <a:t>1. You can never find your saved documents</a:t>
            </a:r>
            <a:br>
              <a:rPr lang="en-US" sz="2800" dirty="0"/>
            </a:br>
            <a:r>
              <a:rPr lang="en-US" sz="2800" dirty="0"/>
              <a:t>2. You want to move files into a folder, but you don’t know how</a:t>
            </a:r>
            <a:br>
              <a:rPr lang="en-US" sz="2800" dirty="0"/>
            </a:br>
            <a:r>
              <a:rPr lang="en-US" sz="2800" dirty="0"/>
              <a:t>3. You want to look at a certain window, but still have the others easily available</a:t>
            </a:r>
            <a:br>
              <a:rPr lang="en-US" sz="2800" dirty="0"/>
            </a:br>
            <a:r>
              <a:rPr lang="en-US" sz="2800" dirty="0"/>
              <a:t>4. You want to make a window fill the entire screen.</a:t>
            </a:r>
            <a:br>
              <a:rPr lang="en-US" sz="2800" dirty="0"/>
            </a:br>
            <a:r>
              <a:rPr lang="en-US" sz="2800" dirty="0"/>
              <a:t>5. You want to create a shortcut, but don’t know how</a:t>
            </a:r>
            <a:endParaRPr sz="2800" dirty="0"/>
          </a:p>
        </p:txBody>
      </p:sp>
      <p:grpSp>
        <p:nvGrpSpPr>
          <p:cNvPr id="1236" name="Google Shape;1236;p43"/>
          <p:cNvGrpSpPr/>
          <p:nvPr/>
        </p:nvGrpSpPr>
        <p:grpSpPr>
          <a:xfrm>
            <a:off x="791700" y="3777741"/>
            <a:ext cx="2075703" cy="830023"/>
            <a:chOff x="791700" y="3777741"/>
            <a:chExt cx="2075703" cy="830023"/>
          </a:xfrm>
        </p:grpSpPr>
        <p:sp>
          <p:nvSpPr>
            <p:cNvPr id="1237" name="Google Shape;1237;p43"/>
            <p:cNvSpPr txBox="1"/>
            <p:nvPr/>
          </p:nvSpPr>
          <p:spPr>
            <a:xfrm>
              <a:off x="791703" y="3777741"/>
              <a:ext cx="20757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sp>
          <p:nvSpPr>
            <p:cNvPr id="1238" name="Google Shape;1238;p43"/>
            <p:cNvSpPr txBox="1"/>
            <p:nvPr/>
          </p:nvSpPr>
          <p:spPr>
            <a:xfrm>
              <a:off x="791700" y="4119364"/>
              <a:ext cx="2075700" cy="488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600" dirty="0">
                <a:solidFill>
                  <a:srgbClr val="FFFFFF"/>
                </a:solidFill>
                <a:latin typeface="Roboto"/>
                <a:ea typeface="Roboto"/>
                <a:cs typeface="Roboto"/>
                <a:sym typeface="Roboto"/>
              </a:endParaRPr>
            </a:p>
          </p:txBody>
        </p:sp>
      </p:grpSp>
      <p:grpSp>
        <p:nvGrpSpPr>
          <p:cNvPr id="68" name="Google Shape;1239;p43">
            <a:extLst>
              <a:ext uri="{FF2B5EF4-FFF2-40B4-BE49-F238E27FC236}">
                <a16:creationId xmlns:a16="http://schemas.microsoft.com/office/drawing/2014/main" id="{750CFC94-2813-462C-85AD-68280DB5E063}"/>
              </a:ext>
            </a:extLst>
          </p:cNvPr>
          <p:cNvGrpSpPr/>
          <p:nvPr/>
        </p:nvGrpSpPr>
        <p:grpSpPr>
          <a:xfrm>
            <a:off x="868649" y="2196440"/>
            <a:ext cx="2075700" cy="830024"/>
            <a:chOff x="791700" y="1872559"/>
            <a:chExt cx="2075700" cy="830024"/>
          </a:xfrm>
        </p:grpSpPr>
        <p:sp>
          <p:nvSpPr>
            <p:cNvPr id="69" name="Google Shape;1240;p43">
              <a:extLst>
                <a:ext uri="{FF2B5EF4-FFF2-40B4-BE49-F238E27FC236}">
                  <a16:creationId xmlns:a16="http://schemas.microsoft.com/office/drawing/2014/main" id="{4C7748DD-F633-42D3-A88F-D5E843FEC708}"/>
                </a:ext>
              </a:extLst>
            </p:cNvPr>
            <p:cNvSpPr txBox="1"/>
            <p:nvPr/>
          </p:nvSpPr>
          <p:spPr>
            <a:xfrm>
              <a:off x="791700" y="1872559"/>
              <a:ext cx="20757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sp>
          <p:nvSpPr>
            <p:cNvPr id="70" name="Google Shape;1241;p43">
              <a:extLst>
                <a:ext uri="{FF2B5EF4-FFF2-40B4-BE49-F238E27FC236}">
                  <a16:creationId xmlns:a16="http://schemas.microsoft.com/office/drawing/2014/main" id="{D73EA19E-E791-4298-B20B-59E64F996375}"/>
                </a:ext>
              </a:extLst>
            </p:cNvPr>
            <p:cNvSpPr txBox="1"/>
            <p:nvPr/>
          </p:nvSpPr>
          <p:spPr>
            <a:xfrm>
              <a:off x="791700" y="2214183"/>
              <a:ext cx="2075700" cy="488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1600" dirty="0">
                <a:solidFill>
                  <a:srgbClr val="FFFFFF"/>
                </a:solidFill>
                <a:latin typeface="Roboto"/>
                <a:ea typeface="Roboto"/>
                <a:cs typeface="Roboto"/>
                <a:sym typeface="Roboto"/>
              </a:endParaRPr>
            </a:p>
          </p:txBody>
        </p:sp>
      </p:grpSp>
    </p:spTree>
    <p:extLst>
      <p:ext uri="{BB962C8B-B14F-4D97-AF65-F5344CB8AC3E}">
        <p14:creationId xmlns:p14="http://schemas.microsoft.com/office/powerpoint/2010/main" val="60768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58"/>
          <p:cNvSpPr/>
          <p:nvPr/>
        </p:nvSpPr>
        <p:spPr>
          <a:xfrm>
            <a:off x="2537585" y="1698175"/>
            <a:ext cx="249000" cy="249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8"/>
          <p:cNvSpPr/>
          <p:nvPr/>
        </p:nvSpPr>
        <p:spPr>
          <a:xfrm>
            <a:off x="6609672" y="1698175"/>
            <a:ext cx="249000" cy="249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81" name="Picture 1" descr="C:\Users\My Home Computer\Desktop\7.JPG"/>
          <p:cNvPicPr>
            <a:picLocks noChangeAspect="1" noChangeArrowheads="1"/>
          </p:cNvPicPr>
          <p:nvPr/>
        </p:nvPicPr>
        <p:blipFill>
          <a:blip r:embed="rId3"/>
          <a:srcRect/>
          <a:stretch>
            <a:fillRect/>
          </a:stretch>
        </p:blipFill>
        <p:spPr bwMode="auto">
          <a:xfrm>
            <a:off x="373063" y="203200"/>
            <a:ext cx="4098925" cy="494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082" name="Picture 2" descr="C:\Users\My Home Computer\Desktop\Capture9.JPG"/>
          <p:cNvPicPr>
            <a:picLocks noChangeAspect="1" noChangeArrowheads="1"/>
          </p:cNvPicPr>
          <p:nvPr/>
        </p:nvPicPr>
        <p:blipFill>
          <a:blip r:embed="rId4"/>
          <a:srcRect/>
          <a:stretch>
            <a:fillRect/>
          </a:stretch>
        </p:blipFill>
        <p:spPr bwMode="auto">
          <a:xfrm>
            <a:off x="4907756" y="203200"/>
            <a:ext cx="3979069" cy="494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4B77-6B6B-2325-1D1E-148506F09454}"/>
              </a:ext>
            </a:extLst>
          </p:cNvPr>
          <p:cNvSpPr>
            <a:spLocks noGrp="1"/>
          </p:cNvSpPr>
          <p:nvPr>
            <p:ph type="title"/>
          </p:nvPr>
        </p:nvSpPr>
        <p:spPr/>
        <p:txBody>
          <a:bodyPr/>
          <a:lstStyle/>
          <a:p>
            <a:r>
              <a:rPr lang="en-US" sz="4400" dirty="0"/>
              <a:t>Home assignment</a:t>
            </a:r>
          </a:p>
        </p:txBody>
      </p:sp>
      <p:sp>
        <p:nvSpPr>
          <p:cNvPr id="4" name="TextBox 3">
            <a:extLst>
              <a:ext uri="{FF2B5EF4-FFF2-40B4-BE49-F238E27FC236}">
                <a16:creationId xmlns:a16="http://schemas.microsoft.com/office/drawing/2014/main" id="{6B56D13F-1621-894E-CC7C-BEA95B7C80FF}"/>
              </a:ext>
            </a:extLst>
          </p:cNvPr>
          <p:cNvSpPr txBox="1"/>
          <p:nvPr/>
        </p:nvSpPr>
        <p:spPr>
          <a:xfrm>
            <a:off x="248356" y="1061156"/>
            <a:ext cx="8545687" cy="4278094"/>
          </a:xfrm>
          <a:prstGeom prst="rect">
            <a:avLst/>
          </a:prstGeom>
          <a:noFill/>
        </p:spPr>
        <p:txBody>
          <a:bodyPr wrap="square">
            <a:spAutoFit/>
          </a:bodyPr>
          <a:lstStyle/>
          <a:p>
            <a:r>
              <a:rPr lang="en-US" sz="2800" b="1" dirty="0">
                <a:solidFill>
                  <a:schemeClr val="tx1"/>
                </a:solidFill>
              </a:rPr>
              <a:t>Answer the questions in written form:</a:t>
            </a:r>
          </a:p>
          <a:p>
            <a:r>
              <a:rPr lang="en-US" sz="2400" dirty="0">
                <a:solidFill>
                  <a:schemeClr val="tx1"/>
                </a:solidFill>
              </a:rPr>
              <a:t>1.If you feel there is a lack of security for data, which is because of?</a:t>
            </a:r>
          </a:p>
          <a:p>
            <a:endParaRPr lang="en-US" sz="2400" dirty="0">
              <a:solidFill>
                <a:schemeClr val="tx1"/>
              </a:solidFill>
            </a:endParaRPr>
          </a:p>
          <a:p>
            <a:r>
              <a:rPr lang="en-US" sz="2400" dirty="0">
                <a:solidFill>
                  <a:schemeClr val="tx1"/>
                </a:solidFill>
              </a:rPr>
              <a:t>2.If you think that the network is not performing well, what is the reason for the poor performance of the network according to your view?</a:t>
            </a:r>
          </a:p>
          <a:p>
            <a:endParaRPr lang="en-US" sz="2400" dirty="0">
              <a:solidFill>
                <a:schemeClr val="tx1"/>
              </a:solidFill>
            </a:endParaRPr>
          </a:p>
          <a:p>
            <a:r>
              <a:rPr lang="en-US" sz="2400" dirty="0">
                <a:solidFill>
                  <a:schemeClr val="tx1"/>
                </a:solidFill>
              </a:rPr>
              <a:t>3.What suggestions will you give to improve the performance of the network, if you are one of the network design engineers?</a:t>
            </a:r>
          </a:p>
        </p:txBody>
      </p:sp>
    </p:spTree>
    <p:extLst>
      <p:ext uri="{BB962C8B-B14F-4D97-AF65-F5344CB8AC3E}">
        <p14:creationId xmlns:p14="http://schemas.microsoft.com/office/powerpoint/2010/main" val="2761940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48"/>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lvl="0" algn="l"/>
            <a:r>
              <a:rPr lang="en-US" dirty="0"/>
              <a:t>Do you have any questions?</a:t>
            </a:r>
            <a:br>
              <a:rPr lang="en-US" dirty="0"/>
            </a:br>
            <a:br>
              <a:rPr lang="en-US" dirty="0"/>
            </a:br>
            <a:r>
              <a:rPr lang="en-US" dirty="0"/>
              <a:t>                  IF NOT, then</a:t>
            </a:r>
            <a:br>
              <a:rPr lang="en-US" dirty="0"/>
            </a:br>
            <a:r>
              <a:rPr lang="en-US" dirty="0"/>
              <a:t>                </a:t>
            </a:r>
            <a:br>
              <a:rPr lang="en-US" dirty="0"/>
            </a:br>
            <a:br>
              <a:rPr lang="en-US" dirty="0"/>
            </a:br>
            <a:endParaRPr dirty="0"/>
          </a:p>
        </p:txBody>
      </p:sp>
      <p:sp>
        <p:nvSpPr>
          <p:cNvPr id="64514" name="AutoShape 2"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16" name="AutoShape 4" descr="Tic Tac Toe Glow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 name="Picture 2">
            <a:extLst>
              <a:ext uri="{FF2B5EF4-FFF2-40B4-BE49-F238E27FC236}">
                <a16:creationId xmlns:a16="http://schemas.microsoft.com/office/drawing/2014/main" id="{58EC3AAA-B27D-3ED1-CAC5-65D7AD17F0C0}"/>
              </a:ext>
            </a:extLst>
          </p:cNvPr>
          <p:cNvPicPr>
            <a:picLocks noChangeAspect="1"/>
          </p:cNvPicPr>
          <p:nvPr/>
        </p:nvPicPr>
        <p:blipFill>
          <a:blip r:embed="rId3"/>
          <a:stretch>
            <a:fillRect/>
          </a:stretch>
        </p:blipFill>
        <p:spPr>
          <a:xfrm>
            <a:off x="5875577" y="461875"/>
            <a:ext cx="2611199" cy="23383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66C2F5DC-A0CB-F8E6-546C-4D313C6F79F6}"/>
              </a:ext>
            </a:extLst>
          </p:cNvPr>
          <p:cNvPicPr>
            <a:picLocks noChangeAspect="1"/>
          </p:cNvPicPr>
          <p:nvPr/>
        </p:nvPicPr>
        <p:blipFill>
          <a:blip r:embed="rId4"/>
          <a:stretch>
            <a:fillRect/>
          </a:stretch>
        </p:blipFill>
        <p:spPr>
          <a:xfrm>
            <a:off x="460376" y="2212622"/>
            <a:ext cx="4705262" cy="2686756"/>
          </a:xfrm>
          <a:prstGeom prst="rect">
            <a:avLst/>
          </a:prstGeom>
          <a:ln>
            <a:noFill/>
          </a:ln>
          <a:effectLst>
            <a:outerShdw blurRad="190500" algn="tl" rotWithShape="0">
              <a:srgbClr val="000000">
                <a:alpha val="70000"/>
              </a:srgbClr>
            </a:outerShdw>
          </a:effectLst>
        </p:spPr>
      </p:pic>
    </p:spTree>
  </p:cSld>
  <p:clrMapOvr>
    <a:masterClrMapping/>
  </p:clrMapOvr>
  <p:transition spd="med">
    <p:wedg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1FB1-5BF5-7132-C96F-652CDEB11F0A}"/>
              </a:ext>
            </a:extLst>
          </p:cNvPr>
          <p:cNvSpPr>
            <a:spLocks noGrp="1"/>
          </p:cNvSpPr>
          <p:nvPr>
            <p:ph type="title"/>
          </p:nvPr>
        </p:nvSpPr>
        <p:spPr/>
        <p:txBody>
          <a:bodyPr/>
          <a:lstStyle/>
          <a:p>
            <a:r>
              <a:rPr lang="en-US" sz="8800" dirty="0"/>
              <a:t>The User Interface</a:t>
            </a:r>
          </a:p>
        </p:txBody>
      </p:sp>
      <p:sp>
        <p:nvSpPr>
          <p:cNvPr id="3" name="Subtitle 2">
            <a:extLst>
              <a:ext uri="{FF2B5EF4-FFF2-40B4-BE49-F238E27FC236}">
                <a16:creationId xmlns:a16="http://schemas.microsoft.com/office/drawing/2014/main" id="{E7C66CD9-7297-17B5-A42A-5D255422CD90}"/>
              </a:ext>
            </a:extLst>
          </p:cNvPr>
          <p:cNvSpPr>
            <a:spLocks noGrp="1"/>
          </p:cNvSpPr>
          <p:nvPr>
            <p:ph type="subTitle" idx="1"/>
          </p:nvPr>
        </p:nvSpPr>
        <p:spPr/>
        <p:txBody>
          <a:bodyPr/>
          <a:lstStyle/>
          <a:p>
            <a:r>
              <a:rPr lang="en-US" sz="3600" dirty="0"/>
              <a:t>Unit 6</a:t>
            </a:r>
          </a:p>
        </p:txBody>
      </p:sp>
    </p:spTree>
    <p:extLst>
      <p:ext uri="{BB962C8B-B14F-4D97-AF65-F5344CB8AC3E}">
        <p14:creationId xmlns:p14="http://schemas.microsoft.com/office/powerpoint/2010/main" val="99750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70"/>
          <p:cNvSpPr/>
          <p:nvPr/>
        </p:nvSpPr>
        <p:spPr>
          <a:xfrm>
            <a:off x="804591" y="1693825"/>
            <a:ext cx="1880100" cy="1880100"/>
          </a:xfrm>
          <a:prstGeom prst="donut">
            <a:avLst>
              <a:gd name="adj" fmla="val 127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0"/>
          <p:cNvSpPr/>
          <p:nvPr/>
        </p:nvSpPr>
        <p:spPr>
          <a:xfrm rot="5400000">
            <a:off x="804638" y="1693825"/>
            <a:ext cx="1880100" cy="1880100"/>
          </a:xfrm>
          <a:prstGeom prst="blockArc">
            <a:avLst>
              <a:gd name="adj1" fmla="val 10800000"/>
              <a:gd name="adj2" fmla="val 2945416"/>
              <a:gd name="adj3" fmla="val 12692"/>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0"/>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Revision of learned terms</a:t>
            </a:r>
            <a:endParaRPr dirty="0"/>
          </a:p>
        </p:txBody>
      </p:sp>
      <p:sp>
        <p:nvSpPr>
          <p:cNvPr id="3380" name="Google Shape;3380;p70"/>
          <p:cNvSpPr/>
          <p:nvPr/>
        </p:nvSpPr>
        <p:spPr>
          <a:xfrm>
            <a:off x="6456912" y="1693825"/>
            <a:ext cx="1880100" cy="1880100"/>
          </a:xfrm>
          <a:prstGeom prst="donut">
            <a:avLst>
              <a:gd name="adj" fmla="val 127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0"/>
          <p:cNvSpPr/>
          <p:nvPr/>
        </p:nvSpPr>
        <p:spPr>
          <a:xfrm rot="-8358210">
            <a:off x="6457044" y="1696500"/>
            <a:ext cx="1879911" cy="1879911"/>
          </a:xfrm>
          <a:prstGeom prst="blockArc">
            <a:avLst>
              <a:gd name="adj1" fmla="val 2972304"/>
              <a:gd name="adj2" fmla="val 10820595"/>
              <a:gd name="adj3" fmla="val 12475"/>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2" name="Google Shape;3382;p70"/>
          <p:cNvGrpSpPr/>
          <p:nvPr/>
        </p:nvGrpSpPr>
        <p:grpSpPr>
          <a:xfrm>
            <a:off x="792204" y="3747458"/>
            <a:ext cx="1904705" cy="861106"/>
            <a:chOff x="713254" y="2487902"/>
            <a:chExt cx="1789800" cy="861106"/>
          </a:xfrm>
        </p:grpSpPr>
        <p:sp>
          <p:nvSpPr>
            <p:cNvPr id="3383" name="Google Shape;3383;p70"/>
            <p:cNvSpPr txBox="1"/>
            <p:nvPr/>
          </p:nvSpPr>
          <p:spPr>
            <a:xfrm>
              <a:off x="713254" y="2860608"/>
              <a:ext cx="1789800" cy="488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600" dirty="0">
                <a:solidFill>
                  <a:srgbClr val="FFFFFF"/>
                </a:solidFill>
                <a:latin typeface="Roboto"/>
                <a:ea typeface="Roboto"/>
                <a:cs typeface="Roboto"/>
                <a:sym typeface="Roboto"/>
              </a:endParaRPr>
            </a:p>
          </p:txBody>
        </p:sp>
        <p:sp>
          <p:nvSpPr>
            <p:cNvPr id="3384" name="Google Shape;3384;p70"/>
            <p:cNvSpPr txBox="1"/>
            <p:nvPr/>
          </p:nvSpPr>
          <p:spPr>
            <a:xfrm>
              <a:off x="713254" y="2487902"/>
              <a:ext cx="1789800"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dirty="0">
                  <a:solidFill>
                    <a:srgbClr val="00F4AD"/>
                  </a:solidFill>
                  <a:latin typeface="Bebas Neue"/>
                  <a:ea typeface="Bebas Neue"/>
                  <a:cs typeface="Bebas Neue"/>
                  <a:sym typeface="Bebas Neue"/>
                </a:rPr>
                <a:t>Team 1</a:t>
              </a:r>
              <a:endParaRPr sz="2400" dirty="0">
                <a:solidFill>
                  <a:srgbClr val="00F4AD"/>
                </a:solidFill>
                <a:latin typeface="Bebas Neue"/>
                <a:ea typeface="Bebas Neue"/>
                <a:cs typeface="Bebas Neue"/>
                <a:sym typeface="Bebas Neue"/>
              </a:endParaRPr>
            </a:p>
          </p:txBody>
        </p:sp>
      </p:grpSp>
      <p:sp>
        <p:nvSpPr>
          <p:cNvPr id="3387" name="Google Shape;3387;p70"/>
          <p:cNvSpPr txBox="1"/>
          <p:nvPr/>
        </p:nvSpPr>
        <p:spPr>
          <a:xfrm>
            <a:off x="6444600" y="3747468"/>
            <a:ext cx="1904705" cy="3168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dirty="0">
                <a:solidFill>
                  <a:srgbClr val="00F4AD"/>
                </a:solidFill>
                <a:latin typeface="Bebas Neue"/>
                <a:ea typeface="Bebas Neue"/>
                <a:cs typeface="Bebas Neue"/>
                <a:sym typeface="Bebas Neue"/>
              </a:rPr>
              <a:t>Team 2</a:t>
            </a:r>
            <a:endParaRPr sz="2400" dirty="0">
              <a:solidFill>
                <a:srgbClr val="00F4AD"/>
              </a:solidFill>
              <a:latin typeface="Bebas Neue"/>
              <a:ea typeface="Bebas Neue"/>
              <a:cs typeface="Bebas Neue"/>
              <a:sym typeface="Bebas Neue"/>
            </a:endParaRPr>
          </a:p>
        </p:txBody>
      </p:sp>
      <p:sp>
        <p:nvSpPr>
          <p:cNvPr id="3388" name="Google Shape;3388;p70"/>
          <p:cNvSpPr txBox="1"/>
          <p:nvPr/>
        </p:nvSpPr>
        <p:spPr>
          <a:xfrm>
            <a:off x="1265315" y="2366500"/>
            <a:ext cx="958500" cy="53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000" dirty="0">
                <a:solidFill>
                  <a:srgbClr val="00F4AD"/>
                </a:solidFill>
                <a:latin typeface="Bebas Neue"/>
                <a:ea typeface="Bebas Neue"/>
                <a:cs typeface="Bebas Neue"/>
                <a:sym typeface="Bebas Neue"/>
              </a:rPr>
              <a:t>50%</a:t>
            </a:r>
            <a:endParaRPr sz="3000" dirty="0">
              <a:solidFill>
                <a:srgbClr val="00F4AD"/>
              </a:solidFill>
              <a:latin typeface="Bebas Neue"/>
              <a:ea typeface="Bebas Neue"/>
              <a:cs typeface="Bebas Neue"/>
              <a:sym typeface="Bebas Neue"/>
            </a:endParaRPr>
          </a:p>
        </p:txBody>
      </p:sp>
      <p:sp>
        <p:nvSpPr>
          <p:cNvPr id="3389" name="Google Shape;3389;p70"/>
          <p:cNvSpPr txBox="1"/>
          <p:nvPr/>
        </p:nvSpPr>
        <p:spPr>
          <a:xfrm>
            <a:off x="6917760" y="2366500"/>
            <a:ext cx="958500" cy="534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3000" dirty="0">
                <a:solidFill>
                  <a:srgbClr val="00F4AD"/>
                </a:solidFill>
                <a:latin typeface="Bebas Neue"/>
                <a:ea typeface="Bebas Neue"/>
                <a:cs typeface="Bebas Neue"/>
                <a:sym typeface="Bebas Neue"/>
              </a:rPr>
              <a:t>50%</a:t>
            </a:r>
            <a:endParaRPr sz="3000" dirty="0">
              <a:solidFill>
                <a:srgbClr val="00F4AD"/>
              </a:solidFill>
              <a:latin typeface="Bebas Neue"/>
              <a:ea typeface="Bebas Neue"/>
              <a:cs typeface="Bebas Neue"/>
              <a:sym typeface="Bebas Neue"/>
            </a:endParaRPr>
          </a:p>
        </p:txBody>
      </p:sp>
      <p:grpSp>
        <p:nvGrpSpPr>
          <p:cNvPr id="3390" name="Google Shape;3390;p70"/>
          <p:cNvGrpSpPr/>
          <p:nvPr/>
        </p:nvGrpSpPr>
        <p:grpSpPr>
          <a:xfrm>
            <a:off x="2978790" y="1761560"/>
            <a:ext cx="669602" cy="830216"/>
            <a:chOff x="986307" y="1526199"/>
            <a:chExt cx="669602" cy="830216"/>
          </a:xfrm>
        </p:grpSpPr>
        <p:sp>
          <p:nvSpPr>
            <p:cNvPr id="3391" name="Google Shape;3391;p70"/>
            <p:cNvSpPr/>
            <p:nvPr/>
          </p:nvSpPr>
          <p:spPr>
            <a:xfrm>
              <a:off x="986307" y="1603875"/>
              <a:ext cx="668100" cy="66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2" name="Google Shape;3392;p70"/>
            <p:cNvGrpSpPr/>
            <p:nvPr/>
          </p:nvGrpSpPr>
          <p:grpSpPr>
            <a:xfrm rot="5400000">
              <a:off x="906690" y="1607196"/>
              <a:ext cx="830216" cy="668223"/>
              <a:chOff x="4031298" y="1694596"/>
              <a:chExt cx="1089808" cy="877163"/>
            </a:xfrm>
          </p:grpSpPr>
          <p:grpSp>
            <p:nvGrpSpPr>
              <p:cNvPr id="3393" name="Google Shape;3393;p70"/>
              <p:cNvGrpSpPr/>
              <p:nvPr/>
            </p:nvGrpSpPr>
            <p:grpSpPr>
              <a:xfrm>
                <a:off x="5012112" y="1913794"/>
                <a:ext cx="108994" cy="332078"/>
                <a:chOff x="4031312" y="1913794"/>
                <a:chExt cx="108994" cy="332078"/>
              </a:xfrm>
            </p:grpSpPr>
            <p:sp>
              <p:nvSpPr>
                <p:cNvPr id="3394" name="Google Shape;3394;p70"/>
                <p:cNvSpPr/>
                <p:nvPr/>
              </p:nvSpPr>
              <p:spPr>
                <a:xfrm flipH="1">
                  <a:off x="40396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0"/>
                <p:cNvSpPr/>
                <p:nvPr/>
              </p:nvSpPr>
              <p:spPr>
                <a:xfrm flipH="1">
                  <a:off x="4031312"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0"/>
                <p:cNvSpPr/>
                <p:nvPr/>
              </p:nvSpPr>
              <p:spPr>
                <a:xfrm flipH="1">
                  <a:off x="4037376"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7" name="Google Shape;3397;p70"/>
              <p:cNvGrpSpPr/>
              <p:nvPr/>
            </p:nvGrpSpPr>
            <p:grpSpPr>
              <a:xfrm>
                <a:off x="4031298" y="1694596"/>
                <a:ext cx="980795" cy="877163"/>
                <a:chOff x="4031298" y="1694596"/>
                <a:chExt cx="980795" cy="877163"/>
              </a:xfrm>
            </p:grpSpPr>
            <p:sp>
              <p:nvSpPr>
                <p:cNvPr id="3398" name="Google Shape;3398;p70"/>
                <p:cNvSpPr/>
                <p:nvPr/>
              </p:nvSpPr>
              <p:spPr>
                <a:xfrm flipH="1">
                  <a:off x="4923636"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0"/>
                <p:cNvSpPr/>
                <p:nvPr/>
              </p:nvSpPr>
              <p:spPr>
                <a:xfrm flipH="1">
                  <a:off x="4923636" y="1804195"/>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0"/>
                <p:cNvSpPr/>
                <p:nvPr/>
              </p:nvSpPr>
              <p:spPr>
                <a:xfrm flipH="1">
                  <a:off x="4923636"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0"/>
                <p:cNvSpPr/>
                <p:nvPr/>
              </p:nvSpPr>
              <p:spPr>
                <a:xfrm flipH="1">
                  <a:off x="4244531" y="1782810"/>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0"/>
                <p:cNvSpPr/>
                <p:nvPr/>
              </p:nvSpPr>
              <p:spPr>
                <a:xfrm flipH="1">
                  <a:off x="4223272"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0"/>
                <p:cNvSpPr/>
                <p:nvPr/>
              </p:nvSpPr>
              <p:spPr>
                <a:xfrm flipH="1">
                  <a:off x="4223272" y="1825459"/>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0"/>
                <p:cNvSpPr/>
                <p:nvPr/>
              </p:nvSpPr>
              <p:spPr>
                <a:xfrm flipH="1">
                  <a:off x="4223272"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0"/>
                <p:cNvSpPr/>
                <p:nvPr/>
              </p:nvSpPr>
              <p:spPr>
                <a:xfrm flipH="1">
                  <a:off x="4265916" y="2483296"/>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0"/>
                <p:cNvSpPr/>
                <p:nvPr/>
              </p:nvSpPr>
              <p:spPr>
                <a:xfrm flipH="1">
                  <a:off x="4131893" y="1694596"/>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0"/>
                <p:cNvSpPr/>
                <p:nvPr/>
              </p:nvSpPr>
              <p:spPr>
                <a:xfrm flipH="1">
                  <a:off x="40312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0"/>
                <p:cNvSpPr/>
                <p:nvPr/>
              </p:nvSpPr>
              <p:spPr>
                <a:xfrm flipH="1">
                  <a:off x="4055587"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0"/>
                <p:cNvSpPr/>
                <p:nvPr/>
              </p:nvSpPr>
              <p:spPr>
                <a:xfrm flipH="1">
                  <a:off x="4064613"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410" name="Google Shape;3410;p70"/>
          <p:cNvSpPr txBox="1"/>
          <p:nvPr/>
        </p:nvSpPr>
        <p:spPr>
          <a:xfrm>
            <a:off x="2978782" y="1983075"/>
            <a:ext cx="669600" cy="387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01</a:t>
            </a:r>
            <a:endParaRPr sz="2400">
              <a:solidFill>
                <a:srgbClr val="00F4AD"/>
              </a:solidFill>
              <a:latin typeface="Bebas Neue"/>
              <a:ea typeface="Bebas Neue"/>
              <a:cs typeface="Bebas Neue"/>
              <a:sym typeface="Bebas Neue"/>
            </a:endParaRPr>
          </a:p>
        </p:txBody>
      </p:sp>
      <p:grpSp>
        <p:nvGrpSpPr>
          <p:cNvPr id="3411" name="Google Shape;3411;p70"/>
          <p:cNvGrpSpPr/>
          <p:nvPr/>
        </p:nvGrpSpPr>
        <p:grpSpPr>
          <a:xfrm>
            <a:off x="5513345" y="1761547"/>
            <a:ext cx="669602" cy="830216"/>
            <a:chOff x="986307" y="1526199"/>
            <a:chExt cx="669602" cy="830216"/>
          </a:xfrm>
        </p:grpSpPr>
        <p:sp>
          <p:nvSpPr>
            <p:cNvPr id="3412" name="Google Shape;3412;p70"/>
            <p:cNvSpPr/>
            <p:nvPr/>
          </p:nvSpPr>
          <p:spPr>
            <a:xfrm>
              <a:off x="986307" y="1603875"/>
              <a:ext cx="668100" cy="66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3" name="Google Shape;3413;p70"/>
            <p:cNvGrpSpPr/>
            <p:nvPr/>
          </p:nvGrpSpPr>
          <p:grpSpPr>
            <a:xfrm rot="5400000">
              <a:off x="906690" y="1607196"/>
              <a:ext cx="830216" cy="668223"/>
              <a:chOff x="4031298" y="1694596"/>
              <a:chExt cx="1089808" cy="877163"/>
            </a:xfrm>
          </p:grpSpPr>
          <p:grpSp>
            <p:nvGrpSpPr>
              <p:cNvPr id="3414" name="Google Shape;3414;p70"/>
              <p:cNvGrpSpPr/>
              <p:nvPr/>
            </p:nvGrpSpPr>
            <p:grpSpPr>
              <a:xfrm>
                <a:off x="5012112" y="1913794"/>
                <a:ext cx="108994" cy="332078"/>
                <a:chOff x="4031312" y="1913794"/>
                <a:chExt cx="108994" cy="332078"/>
              </a:xfrm>
            </p:grpSpPr>
            <p:sp>
              <p:nvSpPr>
                <p:cNvPr id="3415" name="Google Shape;3415;p70"/>
                <p:cNvSpPr/>
                <p:nvPr/>
              </p:nvSpPr>
              <p:spPr>
                <a:xfrm flipH="1">
                  <a:off x="40396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0"/>
                <p:cNvSpPr/>
                <p:nvPr/>
              </p:nvSpPr>
              <p:spPr>
                <a:xfrm flipH="1">
                  <a:off x="4031312"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0"/>
                <p:cNvSpPr/>
                <p:nvPr/>
              </p:nvSpPr>
              <p:spPr>
                <a:xfrm flipH="1">
                  <a:off x="4037376"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8" name="Google Shape;3418;p70"/>
              <p:cNvGrpSpPr/>
              <p:nvPr/>
            </p:nvGrpSpPr>
            <p:grpSpPr>
              <a:xfrm>
                <a:off x="4031298" y="1694596"/>
                <a:ext cx="980795" cy="877163"/>
                <a:chOff x="4031298" y="1694596"/>
                <a:chExt cx="980795" cy="877163"/>
              </a:xfrm>
            </p:grpSpPr>
            <p:sp>
              <p:nvSpPr>
                <p:cNvPr id="3419" name="Google Shape;3419;p70"/>
                <p:cNvSpPr/>
                <p:nvPr/>
              </p:nvSpPr>
              <p:spPr>
                <a:xfrm flipH="1">
                  <a:off x="4923636"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0"/>
                <p:cNvSpPr/>
                <p:nvPr/>
              </p:nvSpPr>
              <p:spPr>
                <a:xfrm flipH="1">
                  <a:off x="4923636" y="1804195"/>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0"/>
                <p:cNvSpPr/>
                <p:nvPr/>
              </p:nvSpPr>
              <p:spPr>
                <a:xfrm flipH="1">
                  <a:off x="4923636"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0"/>
                <p:cNvSpPr/>
                <p:nvPr/>
              </p:nvSpPr>
              <p:spPr>
                <a:xfrm flipH="1">
                  <a:off x="4244531" y="1782810"/>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0"/>
                <p:cNvSpPr/>
                <p:nvPr/>
              </p:nvSpPr>
              <p:spPr>
                <a:xfrm flipH="1">
                  <a:off x="4223272" y="1782810"/>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0"/>
                <p:cNvSpPr/>
                <p:nvPr/>
              </p:nvSpPr>
              <p:spPr>
                <a:xfrm flipH="1">
                  <a:off x="4223272" y="1825459"/>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0"/>
                <p:cNvSpPr/>
                <p:nvPr/>
              </p:nvSpPr>
              <p:spPr>
                <a:xfrm flipH="1">
                  <a:off x="4223272" y="2483296"/>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0"/>
                <p:cNvSpPr/>
                <p:nvPr/>
              </p:nvSpPr>
              <p:spPr>
                <a:xfrm flipH="1">
                  <a:off x="4265916" y="2483296"/>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0"/>
                <p:cNvSpPr/>
                <p:nvPr/>
              </p:nvSpPr>
              <p:spPr>
                <a:xfrm flipH="1">
                  <a:off x="4131893" y="1694596"/>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0"/>
                <p:cNvSpPr/>
                <p:nvPr/>
              </p:nvSpPr>
              <p:spPr>
                <a:xfrm flipH="1">
                  <a:off x="4031298" y="191379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0"/>
                <p:cNvSpPr/>
                <p:nvPr/>
              </p:nvSpPr>
              <p:spPr>
                <a:xfrm flipH="1">
                  <a:off x="4055587" y="2005167"/>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0"/>
                <p:cNvSpPr/>
                <p:nvPr/>
              </p:nvSpPr>
              <p:spPr>
                <a:xfrm flipH="1">
                  <a:off x="4064613" y="2245750"/>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431" name="Google Shape;3431;p70"/>
          <p:cNvSpPr txBox="1"/>
          <p:nvPr/>
        </p:nvSpPr>
        <p:spPr>
          <a:xfrm>
            <a:off x="5513351" y="1983050"/>
            <a:ext cx="669600" cy="387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02</a:t>
            </a:r>
            <a:endParaRPr sz="2400">
              <a:solidFill>
                <a:srgbClr val="00F4AD"/>
              </a:solidFill>
              <a:latin typeface="Bebas Neue"/>
              <a:ea typeface="Bebas Neue"/>
              <a:cs typeface="Bebas Neue"/>
              <a:sym typeface="Bebas Neue"/>
            </a:endParaRPr>
          </a:p>
        </p:txBody>
      </p:sp>
      <p:cxnSp>
        <p:nvCxnSpPr>
          <p:cNvPr id="3432" name="Google Shape;3432;p70"/>
          <p:cNvCxnSpPr>
            <a:stCxn id="3410" idx="3"/>
            <a:endCxn id="3431" idx="1"/>
          </p:cNvCxnSpPr>
          <p:nvPr/>
        </p:nvCxnSpPr>
        <p:spPr>
          <a:xfrm>
            <a:off x="3648382" y="2176725"/>
            <a:ext cx="1865100" cy="600"/>
          </a:xfrm>
          <a:prstGeom prst="bentConnector3">
            <a:avLst>
              <a:gd name="adj1" fmla="val 49996"/>
            </a:avLst>
          </a:prstGeom>
          <a:noFill/>
          <a:ln w="9525" cap="flat" cmpd="sng">
            <a:solidFill>
              <a:schemeClr val="dk2"/>
            </a:solidFill>
            <a:prstDash val="solid"/>
            <a:round/>
            <a:headEnd type="none" w="med" len="med"/>
            <a:tailEnd type="none" w="med" len="med"/>
          </a:ln>
        </p:spPr>
      </p:cxnSp>
      <p:sp>
        <p:nvSpPr>
          <p:cNvPr id="3433" name="Google Shape;3433;p70"/>
          <p:cNvSpPr txBox="1"/>
          <p:nvPr/>
        </p:nvSpPr>
        <p:spPr>
          <a:xfrm>
            <a:off x="3629965" y="2973436"/>
            <a:ext cx="1904700" cy="830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400" dirty="0">
                <a:solidFill>
                  <a:srgbClr val="00F4AD"/>
                </a:solidFill>
                <a:latin typeface="Bebas Neue"/>
                <a:ea typeface="Bebas Neue"/>
                <a:cs typeface="Bebas Neue"/>
                <a:sym typeface="Bebas Neue"/>
              </a:rPr>
              <a:t>Can you make up sentences?</a:t>
            </a:r>
            <a:endParaRPr sz="2400" dirty="0">
              <a:solidFill>
                <a:srgbClr val="00F4AD"/>
              </a:solidFill>
              <a:latin typeface="Bebas Neue"/>
              <a:ea typeface="Bebas Neue"/>
              <a:cs typeface="Bebas Neue"/>
              <a:sym typeface="Bebas Neue"/>
            </a:endParaRPr>
          </a:p>
        </p:txBody>
      </p:sp>
      <p:cxnSp>
        <p:nvCxnSpPr>
          <p:cNvPr id="3434" name="Google Shape;3434;p70"/>
          <p:cNvCxnSpPr>
            <a:stCxn id="3433" idx="0"/>
            <a:endCxn id="3410" idx="3"/>
          </p:cNvCxnSpPr>
          <p:nvPr/>
        </p:nvCxnSpPr>
        <p:spPr>
          <a:xfrm rot="5400000" flipH="1">
            <a:off x="3716965" y="2108086"/>
            <a:ext cx="796800" cy="933900"/>
          </a:xfrm>
          <a:prstGeom prst="bentConnector2">
            <a:avLst/>
          </a:prstGeom>
          <a:noFill/>
          <a:ln w="9525" cap="flat" cmpd="sng">
            <a:solidFill>
              <a:schemeClr val="dk2"/>
            </a:solidFill>
            <a:prstDash val="solid"/>
            <a:round/>
            <a:headEnd type="none" w="med" len="med"/>
            <a:tailEnd type="none" w="med" len="med"/>
          </a:ln>
        </p:spPr>
      </p:cxnSp>
      <p:cxnSp>
        <p:nvCxnSpPr>
          <p:cNvPr id="3435" name="Google Shape;3435;p70"/>
          <p:cNvCxnSpPr>
            <a:stCxn id="3433" idx="0"/>
            <a:endCxn id="3431" idx="1"/>
          </p:cNvCxnSpPr>
          <p:nvPr/>
        </p:nvCxnSpPr>
        <p:spPr>
          <a:xfrm rot="-5400000">
            <a:off x="4649365" y="2109586"/>
            <a:ext cx="796800" cy="930900"/>
          </a:xfrm>
          <a:prstGeom prst="bentConnector2">
            <a:avLst/>
          </a:prstGeom>
          <a:noFill/>
          <a:ln w="9525" cap="flat" cmpd="sng">
            <a:solidFill>
              <a:schemeClr val="dk2"/>
            </a:solidFill>
            <a:prstDash val="solid"/>
            <a:round/>
            <a:headEnd type="none" w="med" len="med"/>
            <a:tailEnd type="none" w="med" len="med"/>
          </a:ln>
        </p:spPr>
      </p:cxnSp>
    </p:spTree>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3199-0866-9C61-9F15-4213157006FE}"/>
              </a:ext>
            </a:extLst>
          </p:cNvPr>
          <p:cNvSpPr>
            <a:spLocks noGrp="1"/>
          </p:cNvSpPr>
          <p:nvPr>
            <p:ph type="title"/>
          </p:nvPr>
        </p:nvSpPr>
        <p:spPr>
          <a:xfrm>
            <a:off x="3856892" y="832338"/>
            <a:ext cx="5158154" cy="1354962"/>
          </a:xfrm>
        </p:spPr>
        <p:txBody>
          <a:bodyPr/>
          <a:lstStyle/>
          <a:p>
            <a:pPr algn="l"/>
            <a:r>
              <a:rPr lang="en-US" sz="7200" dirty="0"/>
              <a:t>Agenda</a:t>
            </a:r>
          </a:p>
        </p:txBody>
      </p:sp>
      <p:sp>
        <p:nvSpPr>
          <p:cNvPr id="3" name="Subtitle 2">
            <a:extLst>
              <a:ext uri="{FF2B5EF4-FFF2-40B4-BE49-F238E27FC236}">
                <a16:creationId xmlns:a16="http://schemas.microsoft.com/office/drawing/2014/main" id="{66718414-BB1F-18E2-67C3-5ACC04520E26}"/>
              </a:ext>
            </a:extLst>
          </p:cNvPr>
          <p:cNvSpPr>
            <a:spLocks noGrp="1"/>
          </p:cNvSpPr>
          <p:nvPr>
            <p:ph type="subTitle" idx="1"/>
          </p:nvPr>
        </p:nvSpPr>
        <p:spPr>
          <a:xfrm>
            <a:off x="3856892" y="1781909"/>
            <a:ext cx="5158154" cy="2954214"/>
          </a:xfrm>
        </p:spPr>
        <p:txBody>
          <a:bodyPr/>
          <a:lstStyle/>
          <a:p>
            <a:pPr algn="l"/>
            <a:r>
              <a:rPr lang="en-US" sz="2800" dirty="0"/>
              <a:t>1. analyze a problem with the user interface;</a:t>
            </a:r>
          </a:p>
          <a:p>
            <a:pPr algn="l"/>
            <a:r>
              <a:rPr lang="en-US" sz="2800" dirty="0"/>
              <a:t>2. read for specific information;</a:t>
            </a:r>
          </a:p>
          <a:p>
            <a:pPr algn="l"/>
            <a:r>
              <a:rPr lang="en-US" sz="2800" dirty="0"/>
              <a:t>3. experiment with different design ideas.</a:t>
            </a:r>
          </a:p>
          <a:p>
            <a:pPr algn="l"/>
            <a:endParaRPr lang="en-US" dirty="0"/>
          </a:p>
        </p:txBody>
      </p:sp>
    </p:spTree>
    <p:extLst>
      <p:ext uri="{BB962C8B-B14F-4D97-AF65-F5344CB8AC3E}">
        <p14:creationId xmlns:p14="http://schemas.microsoft.com/office/powerpoint/2010/main" val="1571932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EAD5-CCD0-B524-6E8A-B2FAFABB4261}"/>
              </a:ext>
            </a:extLst>
          </p:cNvPr>
          <p:cNvSpPr>
            <a:spLocks noGrp="1"/>
          </p:cNvSpPr>
          <p:nvPr>
            <p:ph type="title"/>
          </p:nvPr>
        </p:nvSpPr>
        <p:spPr>
          <a:xfrm>
            <a:off x="1253068" y="2571750"/>
            <a:ext cx="7360354" cy="1684160"/>
          </a:xfrm>
        </p:spPr>
        <p:txBody>
          <a:bodyPr/>
          <a:lstStyle/>
          <a:p>
            <a:pPr marL="342900" lvl="0" indent="-342900">
              <a:lnSpc>
                <a:spcPct val="150000"/>
              </a:lnSpc>
            </a:pP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1. What is a User Interface?</a:t>
            </a:r>
            <a:br>
              <a:rPr lang="en-US" sz="36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b="1" kern="100" dirty="0">
                <a:effectLst/>
                <a:latin typeface="Calibri" panose="020F0502020204030204" pitchFamily="34" charset="0"/>
                <a:ea typeface="Calibri" panose="020F0502020204030204" pitchFamily="34" charset="0"/>
                <a:cs typeface="Times New Roman" panose="02020603050405020304" pitchFamily="18" charset="0"/>
              </a:rPr>
              <a:t>2. </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How does a User Interface make computing easy?</a:t>
            </a:r>
            <a:br>
              <a:rPr lang="en-US" sz="36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b="1" dirty="0"/>
          </a:p>
        </p:txBody>
      </p:sp>
      <p:sp>
        <p:nvSpPr>
          <p:cNvPr id="4" name="Title 3">
            <a:extLst>
              <a:ext uri="{FF2B5EF4-FFF2-40B4-BE49-F238E27FC236}">
                <a16:creationId xmlns:a16="http://schemas.microsoft.com/office/drawing/2014/main" id="{16919FDF-BE82-D256-A1D5-9D3B7D008911}"/>
              </a:ext>
            </a:extLst>
          </p:cNvPr>
          <p:cNvSpPr>
            <a:spLocks noGrp="1"/>
          </p:cNvSpPr>
          <p:nvPr>
            <p:ph type="title" idx="2"/>
          </p:nvPr>
        </p:nvSpPr>
        <p:spPr>
          <a:xfrm>
            <a:off x="1253068" y="1212825"/>
            <a:ext cx="5904088" cy="754800"/>
          </a:xfrm>
        </p:spPr>
        <p:txBody>
          <a:bodyPr/>
          <a:lstStyle/>
          <a:p>
            <a:r>
              <a:rPr lang="en-US" dirty="0"/>
              <a:t>Food for thought</a:t>
            </a:r>
          </a:p>
        </p:txBody>
      </p:sp>
    </p:spTree>
    <p:extLst>
      <p:ext uri="{BB962C8B-B14F-4D97-AF65-F5344CB8AC3E}">
        <p14:creationId xmlns:p14="http://schemas.microsoft.com/office/powerpoint/2010/main" val="1460256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79AC-594C-631D-9FEE-3E77B1FEF027}"/>
              </a:ext>
            </a:extLst>
          </p:cNvPr>
          <p:cNvSpPr>
            <a:spLocks noGrp="1"/>
          </p:cNvSpPr>
          <p:nvPr>
            <p:ph type="title"/>
          </p:nvPr>
        </p:nvSpPr>
        <p:spPr>
          <a:xfrm>
            <a:off x="0" y="383822"/>
            <a:ext cx="9019822" cy="566453"/>
          </a:xfrm>
        </p:spPr>
        <p:txBody>
          <a:bodyPr/>
          <a:lstStyle/>
          <a:p>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Analyze a problem of this User Interface (UI)</a:t>
            </a:r>
            <a:br>
              <a:rPr lang="en-US" b="1"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What is wrong with this user interface?</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200" b="1" dirty="0"/>
          </a:p>
        </p:txBody>
      </p:sp>
      <p:pic>
        <p:nvPicPr>
          <p:cNvPr id="5" name="Picture 4">
            <a:extLst>
              <a:ext uri="{FF2B5EF4-FFF2-40B4-BE49-F238E27FC236}">
                <a16:creationId xmlns:a16="http://schemas.microsoft.com/office/drawing/2014/main" id="{6AEC0FB9-77DB-B8BD-805E-168590C869D8}"/>
              </a:ext>
            </a:extLst>
          </p:cNvPr>
          <p:cNvPicPr>
            <a:picLocks noChangeAspect="1"/>
          </p:cNvPicPr>
          <p:nvPr/>
        </p:nvPicPr>
        <p:blipFill>
          <a:blip r:embed="rId2"/>
          <a:stretch>
            <a:fillRect/>
          </a:stretch>
        </p:blipFill>
        <p:spPr>
          <a:xfrm>
            <a:off x="1862667" y="1456267"/>
            <a:ext cx="5418666" cy="24496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a:extLst>
              <a:ext uri="{FF2B5EF4-FFF2-40B4-BE49-F238E27FC236}">
                <a16:creationId xmlns:a16="http://schemas.microsoft.com/office/drawing/2014/main" id="{1AC11093-1F33-E471-EEFC-731E10882D89}"/>
              </a:ext>
            </a:extLst>
          </p:cNvPr>
          <p:cNvSpPr txBox="1"/>
          <p:nvPr/>
        </p:nvSpPr>
        <p:spPr>
          <a:xfrm>
            <a:off x="112890" y="3905956"/>
            <a:ext cx="8669866" cy="707886"/>
          </a:xfrm>
          <a:prstGeom prst="rect">
            <a:avLst/>
          </a:prstGeom>
          <a:noFill/>
        </p:spPr>
        <p:txBody>
          <a:bodyPr wrap="square">
            <a:spAutoFit/>
          </a:bodyPr>
          <a:lstStyle/>
          <a:p>
            <a:r>
              <a:rPr lang="en-US" dirty="0"/>
              <a:t> </a:t>
            </a:r>
            <a:r>
              <a:rPr lang="en-US" sz="2000" dirty="0">
                <a:solidFill>
                  <a:schemeClr val="tx1"/>
                </a:solidFill>
              </a:rPr>
              <a:t>Old user interface. Old computer music and video player UI, text editor, and critical system error alert notification window vector illustration set. </a:t>
            </a:r>
          </a:p>
        </p:txBody>
      </p:sp>
    </p:spTree>
    <p:extLst>
      <p:ext uri="{BB962C8B-B14F-4D97-AF65-F5344CB8AC3E}">
        <p14:creationId xmlns:p14="http://schemas.microsoft.com/office/powerpoint/2010/main" val="267373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A926-A127-44B2-13CE-B389CA8ACB00}"/>
              </a:ext>
            </a:extLst>
          </p:cNvPr>
          <p:cNvSpPr>
            <a:spLocks noGrp="1"/>
          </p:cNvSpPr>
          <p:nvPr>
            <p:ph type="title"/>
          </p:nvPr>
        </p:nvSpPr>
        <p:spPr>
          <a:xfrm>
            <a:off x="1" y="824675"/>
            <a:ext cx="4425244" cy="450969"/>
          </a:xfrm>
        </p:spPr>
        <p:txBody>
          <a:bodyPr/>
          <a:lstStyle/>
          <a:p>
            <a:pPr algn="ct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Designing the User Interface</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Follow eight basic guidelines:</a:t>
            </a:r>
            <a:br>
              <a:rPr lang="en-US" sz="2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Subtitle 2">
            <a:extLst>
              <a:ext uri="{FF2B5EF4-FFF2-40B4-BE49-F238E27FC236}">
                <a16:creationId xmlns:a16="http://schemas.microsoft.com/office/drawing/2014/main" id="{FC02761F-709C-5AD2-198B-7FD86675ED90}"/>
              </a:ext>
            </a:extLst>
          </p:cNvPr>
          <p:cNvSpPr>
            <a:spLocks noGrp="1"/>
          </p:cNvSpPr>
          <p:nvPr>
            <p:ph type="subTitle" idx="1"/>
          </p:nvPr>
        </p:nvSpPr>
        <p:spPr>
          <a:xfrm>
            <a:off x="154217" y="1444978"/>
            <a:ext cx="4116811" cy="3104443"/>
          </a:xfrm>
        </p:spPr>
        <p:txBody>
          <a:bodyPr/>
          <a:lstStyle/>
          <a:p>
            <a:pPr marL="342900" lvl="0" indent="-342900">
              <a:buFont typeface="+mj-lt"/>
              <a:buAutoNum type="arabicPeriod"/>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Design a transparent interface;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2. Create an interface that is easy to learn and 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3. Enhance user productivity;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4. Make it easy for users to obtain help or correct errors;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 Minimize input data problems;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6. Provide feedback to users;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7. Create an attractive layout and design;</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8. </a:t>
            </a:r>
            <a:r>
              <a:rPr lang="en-US" sz="1800" dirty="0">
                <a:effectLst/>
                <a:latin typeface="Times New Roman" panose="02020603050405020304" pitchFamily="18" charset="0"/>
                <a:ea typeface="Calibri" panose="020F0502020204030204" pitchFamily="34" charset="0"/>
              </a:rPr>
              <a:t>Use familiar terms and images.</a:t>
            </a:r>
            <a:endParaRPr lang="en-US" dirty="0"/>
          </a:p>
        </p:txBody>
      </p:sp>
      <p:pic>
        <p:nvPicPr>
          <p:cNvPr id="4" name="Picture 3">
            <a:extLst>
              <a:ext uri="{FF2B5EF4-FFF2-40B4-BE49-F238E27FC236}">
                <a16:creationId xmlns:a16="http://schemas.microsoft.com/office/drawing/2014/main" id="{B965B2CF-6EF4-6364-6067-F2D99DEF14D9}"/>
              </a:ext>
            </a:extLst>
          </p:cNvPr>
          <p:cNvPicPr>
            <a:picLocks noChangeAspect="1"/>
          </p:cNvPicPr>
          <p:nvPr/>
        </p:nvPicPr>
        <p:blipFill>
          <a:blip r:embed="rId2"/>
          <a:stretch>
            <a:fillRect/>
          </a:stretch>
        </p:blipFill>
        <p:spPr>
          <a:xfrm>
            <a:off x="4425245" y="575733"/>
            <a:ext cx="4718754" cy="4064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0120194"/>
      </p:ext>
    </p:extLst>
  </p:cSld>
  <p:clrMapOvr>
    <a:masterClrMapping/>
  </p:clrMapOvr>
  <p:transition spd="slow">
    <p:wheel spokes="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67EC8-81D4-E092-05B0-5AB2AAF33B19}"/>
              </a:ext>
            </a:extLst>
          </p:cNvPr>
          <p:cNvPicPr>
            <a:picLocks noChangeAspect="1"/>
          </p:cNvPicPr>
          <p:nvPr/>
        </p:nvPicPr>
        <p:blipFill>
          <a:blip r:embed="rId2"/>
          <a:stretch>
            <a:fillRect/>
          </a:stretch>
        </p:blipFill>
        <p:spPr>
          <a:xfrm>
            <a:off x="0" y="34946"/>
            <a:ext cx="9144000" cy="5108554"/>
          </a:xfrm>
          <a:prstGeom prst="rect">
            <a:avLst/>
          </a:prstGeom>
        </p:spPr>
      </p:pic>
    </p:spTree>
    <p:extLst>
      <p:ext uri="{BB962C8B-B14F-4D97-AF65-F5344CB8AC3E}">
        <p14:creationId xmlns:p14="http://schemas.microsoft.com/office/powerpoint/2010/main" val="144923943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6467A-24DA-1603-0C9E-127EAFBCCC4E}"/>
              </a:ext>
            </a:extLst>
          </p:cNvPr>
          <p:cNvPicPr>
            <a:picLocks noChangeAspect="1"/>
          </p:cNvPicPr>
          <p:nvPr/>
        </p:nvPicPr>
        <p:blipFill>
          <a:blip r:embed="rId2"/>
          <a:stretch>
            <a:fillRect/>
          </a:stretch>
        </p:blipFill>
        <p:spPr>
          <a:xfrm>
            <a:off x="0" y="1213751"/>
            <a:ext cx="9144000" cy="3929749"/>
          </a:xfrm>
          <a:prstGeom prst="rect">
            <a:avLst/>
          </a:prstGeom>
        </p:spPr>
      </p:pic>
      <p:sp>
        <p:nvSpPr>
          <p:cNvPr id="4" name="TextBox 3">
            <a:extLst>
              <a:ext uri="{FF2B5EF4-FFF2-40B4-BE49-F238E27FC236}">
                <a16:creationId xmlns:a16="http://schemas.microsoft.com/office/drawing/2014/main" id="{C35AA966-BA5B-4FA8-9A7F-E5BC58AD5DC5}"/>
              </a:ext>
            </a:extLst>
          </p:cNvPr>
          <p:cNvSpPr txBox="1"/>
          <p:nvPr/>
        </p:nvSpPr>
        <p:spPr>
          <a:xfrm>
            <a:off x="711200" y="259644"/>
            <a:ext cx="7845778" cy="954107"/>
          </a:xfrm>
          <a:prstGeom prst="rect">
            <a:avLst/>
          </a:prstGeom>
          <a:noFill/>
        </p:spPr>
        <p:txBody>
          <a:bodyPr wrap="square" rtlCol="0">
            <a:spAutoFit/>
          </a:bodyPr>
          <a:lstStyle/>
          <a:p>
            <a:pPr algn="ctr"/>
            <a:r>
              <a:rPr lang="en-US" sz="2800" b="1" kern="100" dirty="0">
                <a:solidFill>
                  <a:schemeClr val="dk2"/>
                </a:solidFill>
                <a:latin typeface="Times New Roman" panose="02020603050405020304" pitchFamily="18" charset="0"/>
                <a:cs typeface="Times New Roman" panose="02020603050405020304" pitchFamily="18" charset="0"/>
                <a:sym typeface="Bebas Neue"/>
              </a:rPr>
              <a:t>Let’s look through some successful and unsuccessful interface design cases</a:t>
            </a:r>
          </a:p>
        </p:txBody>
      </p:sp>
    </p:spTree>
    <p:extLst>
      <p:ext uri="{BB962C8B-B14F-4D97-AF65-F5344CB8AC3E}">
        <p14:creationId xmlns:p14="http://schemas.microsoft.com/office/powerpoint/2010/main" val="2185310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117B3-8440-266F-8269-7611EBC5367C}"/>
              </a:ext>
            </a:extLst>
          </p:cNvPr>
          <p:cNvPicPr>
            <a:picLocks noChangeAspect="1"/>
          </p:cNvPicPr>
          <p:nvPr/>
        </p:nvPicPr>
        <p:blipFill>
          <a:blip r:embed="rId2"/>
          <a:stretch>
            <a:fillRect/>
          </a:stretch>
        </p:blipFill>
        <p:spPr>
          <a:xfrm>
            <a:off x="40702" y="0"/>
            <a:ext cx="9103297" cy="5143500"/>
          </a:xfrm>
          <a:prstGeom prst="rect">
            <a:avLst/>
          </a:prstGeom>
        </p:spPr>
      </p:pic>
    </p:spTree>
    <p:extLst>
      <p:ext uri="{BB962C8B-B14F-4D97-AF65-F5344CB8AC3E}">
        <p14:creationId xmlns:p14="http://schemas.microsoft.com/office/powerpoint/2010/main" val="363062812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9B1CDD-EFDF-5435-7827-AFD5CE6AC29F}"/>
              </a:ext>
            </a:extLst>
          </p:cNvPr>
          <p:cNvPicPr>
            <a:picLocks noChangeAspect="1"/>
          </p:cNvPicPr>
          <p:nvPr/>
        </p:nvPicPr>
        <p:blipFill>
          <a:blip r:embed="rId2"/>
          <a:stretch>
            <a:fillRect/>
          </a:stretch>
        </p:blipFill>
        <p:spPr>
          <a:xfrm>
            <a:off x="0" y="703844"/>
            <a:ext cx="9144000" cy="4439656"/>
          </a:xfrm>
          <a:prstGeom prst="rect">
            <a:avLst/>
          </a:prstGeom>
        </p:spPr>
      </p:pic>
      <p:sp>
        <p:nvSpPr>
          <p:cNvPr id="4" name="TextBox 3">
            <a:extLst>
              <a:ext uri="{FF2B5EF4-FFF2-40B4-BE49-F238E27FC236}">
                <a16:creationId xmlns:a16="http://schemas.microsoft.com/office/drawing/2014/main" id="{2322AE55-D260-73EE-904A-B4051E7D0B62}"/>
              </a:ext>
            </a:extLst>
          </p:cNvPr>
          <p:cNvSpPr txBox="1"/>
          <p:nvPr/>
        </p:nvSpPr>
        <p:spPr>
          <a:xfrm>
            <a:off x="948267" y="180623"/>
            <a:ext cx="7879644" cy="523220"/>
          </a:xfrm>
          <a:prstGeom prst="rect">
            <a:avLst/>
          </a:prstGeom>
          <a:noFill/>
        </p:spPr>
        <p:txBody>
          <a:bodyPr wrap="square" rtlCol="0">
            <a:spAutoFit/>
          </a:bodyPr>
          <a:lstStyle/>
          <a:p>
            <a:pPr algn="ctr"/>
            <a:r>
              <a:rPr lang="en-US" sz="2800" b="1" kern="100" dirty="0">
                <a:solidFill>
                  <a:schemeClr val="dk2"/>
                </a:solidFill>
                <a:latin typeface="Times New Roman" panose="02020603050405020304" pitchFamily="18" charset="0"/>
                <a:cs typeface="Times New Roman" panose="02020603050405020304" pitchFamily="18" charset="0"/>
              </a:rPr>
              <a:t>Healthcare.gov  Interface Design Case</a:t>
            </a:r>
          </a:p>
        </p:txBody>
      </p:sp>
    </p:spTree>
    <p:extLst>
      <p:ext uri="{BB962C8B-B14F-4D97-AF65-F5344CB8AC3E}">
        <p14:creationId xmlns:p14="http://schemas.microsoft.com/office/powerpoint/2010/main" val="39766963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192881"/>
            <a:ext cx="7704000" cy="6286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t>OS – operating system</a:t>
            </a:r>
            <a:endParaRPr sz="4000" dirty="0"/>
          </a:p>
        </p:txBody>
      </p:sp>
      <p:sp>
        <p:nvSpPr>
          <p:cNvPr id="4" name="TextBox 3"/>
          <p:cNvSpPr txBox="1"/>
          <p:nvPr/>
        </p:nvSpPr>
        <p:spPr>
          <a:xfrm>
            <a:off x="4729163" y="1050131"/>
            <a:ext cx="4236243" cy="1631216"/>
          </a:xfrm>
          <a:prstGeom prst="rect">
            <a:avLst/>
          </a:prstGeom>
          <a:noFill/>
        </p:spPr>
        <p:txBody>
          <a:bodyPr wrap="square" rtlCol="0">
            <a:spAutoFit/>
          </a:bodyPr>
          <a:lstStyle/>
          <a:p>
            <a:r>
              <a:rPr lang="en-US" sz="2000" dirty="0">
                <a:solidFill>
                  <a:schemeClr val="tx1"/>
                </a:solidFill>
              </a:rPr>
              <a:t>An operating system (OS) is a set of programs that manage computer hardware resources and provide common services for application software.</a:t>
            </a:r>
            <a:endParaRPr lang="ru-RU" sz="2000" dirty="0">
              <a:solidFill>
                <a:schemeClr val="tx1"/>
              </a:solidFill>
            </a:endParaRPr>
          </a:p>
        </p:txBody>
      </p:sp>
      <p:pic>
        <p:nvPicPr>
          <p:cNvPr id="9218" name="Picture 2" descr="What is Operating System? Explain Types of OS, Features and Examples"/>
          <p:cNvPicPr>
            <a:picLocks noChangeAspect="1" noChangeArrowheads="1"/>
          </p:cNvPicPr>
          <p:nvPr/>
        </p:nvPicPr>
        <p:blipFill>
          <a:blip r:embed="rId3"/>
          <a:srcRect/>
          <a:stretch>
            <a:fillRect/>
          </a:stretch>
        </p:blipFill>
        <p:spPr bwMode="auto">
          <a:xfrm>
            <a:off x="734219" y="899318"/>
            <a:ext cx="2990850" cy="3672682"/>
          </a:xfrm>
          <a:prstGeom prst="rect">
            <a:avLst/>
          </a:prstGeom>
          <a:ln>
            <a:noFill/>
          </a:ln>
          <a:effectLst>
            <a:softEdge rad="112500"/>
          </a:effectLst>
        </p:spPr>
      </p:pic>
      <p:pic>
        <p:nvPicPr>
          <p:cNvPr id="9220" name="Picture 4" descr="Understanding operating systems - University of Wollongong – UOW"/>
          <p:cNvPicPr>
            <a:picLocks noChangeAspect="1" noChangeArrowheads="1"/>
          </p:cNvPicPr>
          <p:nvPr/>
        </p:nvPicPr>
        <p:blipFill>
          <a:blip r:embed="rId4"/>
          <a:srcRect/>
          <a:stretch>
            <a:fillRect/>
          </a:stretch>
        </p:blipFill>
        <p:spPr bwMode="auto">
          <a:xfrm>
            <a:off x="4691858" y="2807494"/>
            <a:ext cx="4137818" cy="2336006"/>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44"/>
          <p:cNvSpPr txBox="1">
            <a:spLocks noGrp="1"/>
          </p:cNvSpPr>
          <p:nvPr>
            <p:ph type="title"/>
          </p:nvPr>
        </p:nvSpPr>
        <p:spPr>
          <a:xfrm>
            <a:off x="720000" y="228600"/>
            <a:ext cx="7704000" cy="7216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icons</a:t>
            </a:r>
            <a:endParaRPr sz="4000" dirty="0"/>
          </a:p>
        </p:txBody>
      </p:sp>
      <p:pic>
        <p:nvPicPr>
          <p:cNvPr id="128002" name="Picture 2" descr="How to Get My Desktop Icon Back on My Taskbar : Computer Icons &amp; Desktops -  YouTube"/>
          <p:cNvPicPr>
            <a:picLocks noChangeAspect="1" noChangeArrowheads="1"/>
          </p:cNvPicPr>
          <p:nvPr/>
        </p:nvPicPr>
        <p:blipFill>
          <a:blip r:embed="rId3"/>
          <a:srcRect/>
          <a:stretch>
            <a:fillRect/>
          </a:stretch>
        </p:blipFill>
        <p:spPr bwMode="auto">
          <a:xfrm>
            <a:off x="89739" y="1076287"/>
            <a:ext cx="5096738" cy="3700539"/>
          </a:xfrm>
          <a:prstGeom prst="rect">
            <a:avLst/>
          </a:prstGeom>
          <a:noFill/>
        </p:spPr>
      </p:pic>
      <p:sp>
        <p:nvSpPr>
          <p:cNvPr id="5" name="TextBox 4"/>
          <p:cNvSpPr txBox="1"/>
          <p:nvPr/>
        </p:nvSpPr>
        <p:spPr>
          <a:xfrm>
            <a:off x="5693569" y="1164431"/>
            <a:ext cx="3057525" cy="2246769"/>
          </a:xfrm>
          <a:prstGeom prst="rect">
            <a:avLst/>
          </a:prstGeom>
          <a:noFill/>
        </p:spPr>
        <p:txBody>
          <a:bodyPr wrap="square" rtlCol="0">
            <a:spAutoFit/>
          </a:bodyPr>
          <a:lstStyle/>
          <a:p>
            <a:r>
              <a:rPr lang="en-US" sz="2000" dirty="0">
                <a:solidFill>
                  <a:schemeClr val="tx1"/>
                </a:solidFill>
              </a:rPr>
              <a:t>Icon is a pictogram (symbol) displayed on a computer screen . On our monitor icons represent office equipment, software programs, and social media networks. </a:t>
            </a:r>
            <a:endParaRPr lang="ru-RU" sz="2000" dirty="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2CB7-EE5E-41E3-9049-9BF395F4F21E}"/>
              </a:ext>
            </a:extLst>
          </p:cNvPr>
          <p:cNvSpPr>
            <a:spLocks noGrp="1"/>
          </p:cNvSpPr>
          <p:nvPr>
            <p:ph type="title"/>
          </p:nvPr>
        </p:nvSpPr>
        <p:spPr>
          <a:xfrm>
            <a:off x="-1" y="124178"/>
            <a:ext cx="9381067" cy="826097"/>
          </a:xfrm>
        </p:spPr>
        <p:txBody>
          <a:bodyPr/>
          <a:lstStyle/>
          <a:p>
            <a:r>
              <a:rPr lang="en-US" sz="2800" dirty="0"/>
              <a:t>Conduct a survey “Find someone who…”. Fill in the table with your groupmates’ answers by asking them to answer the following questions</a:t>
            </a:r>
          </a:p>
        </p:txBody>
      </p:sp>
      <p:graphicFrame>
        <p:nvGraphicFramePr>
          <p:cNvPr id="5" name="Table 4">
            <a:extLst>
              <a:ext uri="{FF2B5EF4-FFF2-40B4-BE49-F238E27FC236}">
                <a16:creationId xmlns:a16="http://schemas.microsoft.com/office/drawing/2014/main" id="{876B4C21-376B-0344-B99E-0B12C56D56BC}"/>
              </a:ext>
            </a:extLst>
          </p:cNvPr>
          <p:cNvGraphicFramePr>
            <a:graphicFrameLocks noGrp="1"/>
          </p:cNvGraphicFramePr>
          <p:nvPr>
            <p:extLst>
              <p:ext uri="{D42A27DB-BD31-4B8C-83A1-F6EECF244321}">
                <p14:modId xmlns:p14="http://schemas.microsoft.com/office/powerpoint/2010/main" val="1576021689"/>
              </p:ext>
            </p:extLst>
          </p:nvPr>
        </p:nvGraphicFramePr>
        <p:xfrm>
          <a:off x="519289" y="1329973"/>
          <a:ext cx="8105420" cy="3489655"/>
        </p:xfrm>
        <a:graphic>
          <a:graphicData uri="http://schemas.openxmlformats.org/drawingml/2006/table">
            <a:tbl>
              <a:tblPr firstRow="1" bandRow="1">
                <a:tableStyleId>{073A0DAA-6AF3-43AB-8588-CEC1D06C72B9}</a:tableStyleId>
              </a:tblPr>
              <a:tblGrid>
                <a:gridCol w="1621084">
                  <a:extLst>
                    <a:ext uri="{9D8B030D-6E8A-4147-A177-3AD203B41FA5}">
                      <a16:colId xmlns:a16="http://schemas.microsoft.com/office/drawing/2014/main" val="264703234"/>
                    </a:ext>
                  </a:extLst>
                </a:gridCol>
                <a:gridCol w="1621084">
                  <a:extLst>
                    <a:ext uri="{9D8B030D-6E8A-4147-A177-3AD203B41FA5}">
                      <a16:colId xmlns:a16="http://schemas.microsoft.com/office/drawing/2014/main" val="474585384"/>
                    </a:ext>
                  </a:extLst>
                </a:gridCol>
                <a:gridCol w="1621084">
                  <a:extLst>
                    <a:ext uri="{9D8B030D-6E8A-4147-A177-3AD203B41FA5}">
                      <a16:colId xmlns:a16="http://schemas.microsoft.com/office/drawing/2014/main" val="625737726"/>
                    </a:ext>
                  </a:extLst>
                </a:gridCol>
                <a:gridCol w="1621084">
                  <a:extLst>
                    <a:ext uri="{9D8B030D-6E8A-4147-A177-3AD203B41FA5}">
                      <a16:colId xmlns:a16="http://schemas.microsoft.com/office/drawing/2014/main" val="333646456"/>
                    </a:ext>
                  </a:extLst>
                </a:gridCol>
                <a:gridCol w="1621084">
                  <a:extLst>
                    <a:ext uri="{9D8B030D-6E8A-4147-A177-3AD203B41FA5}">
                      <a16:colId xmlns:a16="http://schemas.microsoft.com/office/drawing/2014/main" val="3407808762"/>
                    </a:ext>
                  </a:extLst>
                </a:gridCol>
              </a:tblGrid>
              <a:tr h="551627">
                <a:tc>
                  <a:txBody>
                    <a:bodyPr/>
                    <a:lstStyle/>
                    <a:p>
                      <a:pPr algn="ctr"/>
                      <a:r>
                        <a:rPr lang="en-US" sz="1400" b="1" i="0" u="none" strike="noStrike" cap="none" dirty="0">
                          <a:solidFill>
                            <a:schemeClr val="lt1"/>
                          </a:solidFill>
                          <a:effectLst/>
                          <a:latin typeface="+mn-lt"/>
                          <a:ea typeface="+mn-ea"/>
                          <a:cs typeface="+mn-cs"/>
                          <a:sym typeface="Arial"/>
                        </a:rPr>
                        <a:t>Name</a:t>
                      </a:r>
                      <a:endParaRPr lang="en-US" dirty="0"/>
                    </a:p>
                  </a:txBody>
                  <a:tcPr/>
                </a:tc>
                <a:tc>
                  <a:txBody>
                    <a:bodyPr/>
                    <a:lstStyle/>
                    <a:p>
                      <a:pPr algn="ctr"/>
                      <a:r>
                        <a:rPr lang="en-US" sz="1400" b="1" i="0" u="none" strike="noStrike" cap="none" dirty="0">
                          <a:solidFill>
                            <a:schemeClr val="lt1"/>
                          </a:solidFill>
                          <a:effectLst/>
                          <a:latin typeface="+mn-lt"/>
                          <a:ea typeface="+mn-ea"/>
                          <a:cs typeface="+mn-cs"/>
                          <a:sym typeface="Arial"/>
                        </a:rPr>
                        <a:t>Who traveled a lot</a:t>
                      </a:r>
                      <a:endParaRPr lang="en-US" dirty="0"/>
                    </a:p>
                  </a:txBody>
                  <a:tcPr/>
                </a:tc>
                <a:tc>
                  <a:txBody>
                    <a:bodyPr/>
                    <a:lstStyle/>
                    <a:p>
                      <a:pPr algn="ctr"/>
                      <a:r>
                        <a:rPr lang="en-US" sz="1400" b="1" i="0" u="none" strike="noStrike" cap="none" dirty="0">
                          <a:solidFill>
                            <a:schemeClr val="lt1"/>
                          </a:solidFill>
                          <a:effectLst/>
                          <a:latin typeface="+mn-lt"/>
                          <a:ea typeface="+mn-ea"/>
                          <a:cs typeface="+mn-cs"/>
                          <a:sym typeface="Arial"/>
                        </a:rPr>
                        <a:t>Who speaks multiple languages</a:t>
                      </a:r>
                      <a:endParaRPr lang="en-US" dirty="0"/>
                    </a:p>
                  </a:txBody>
                  <a:tcPr/>
                </a:tc>
                <a:tc>
                  <a:txBody>
                    <a:bodyPr/>
                    <a:lstStyle/>
                    <a:p>
                      <a:pPr algn="ctr"/>
                      <a:r>
                        <a:rPr lang="en-US" sz="1400" b="1" i="0" u="none" strike="noStrike" cap="none" dirty="0">
                          <a:solidFill>
                            <a:schemeClr val="lt1"/>
                          </a:solidFill>
                          <a:effectLst/>
                          <a:latin typeface="+mn-lt"/>
                          <a:ea typeface="+mn-ea"/>
                          <a:cs typeface="+mn-cs"/>
                          <a:sym typeface="Arial"/>
                        </a:rPr>
                        <a:t>Who has a unique or uncommon skill</a:t>
                      </a:r>
                      <a:endParaRPr lang="en-US" dirty="0"/>
                    </a:p>
                  </a:txBody>
                  <a:tcPr/>
                </a:tc>
                <a:tc>
                  <a:txBody>
                    <a:bodyPr/>
                    <a:lstStyle/>
                    <a:p>
                      <a:pPr algn="ctr"/>
                      <a:r>
                        <a:rPr lang="en-US" sz="1400" b="1" i="0" u="none" strike="noStrike" cap="none" dirty="0">
                          <a:solidFill>
                            <a:schemeClr val="lt1"/>
                          </a:solidFill>
                          <a:effectLst/>
                          <a:latin typeface="+mn-lt"/>
                          <a:ea typeface="+mn-ea"/>
                          <a:cs typeface="+mn-cs"/>
                          <a:sym typeface="Arial"/>
                        </a:rPr>
                        <a:t>Who is passionate about a hobby</a:t>
                      </a:r>
                      <a:endParaRPr lang="en-US" dirty="0"/>
                    </a:p>
                  </a:txBody>
                  <a:tcPr/>
                </a:tc>
                <a:extLst>
                  <a:ext uri="{0D108BD9-81ED-4DB2-BD59-A6C34878D82A}">
                    <a16:rowId xmlns:a16="http://schemas.microsoft.com/office/drawing/2014/main" val="3753369433"/>
                  </a:ext>
                </a:extLst>
              </a:tr>
              <a:tr h="5516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39087649"/>
                  </a:ext>
                </a:extLst>
              </a:tr>
              <a:tr h="5516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87808008"/>
                  </a:ext>
                </a:extLst>
              </a:tr>
              <a:tr h="5516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35260100"/>
                  </a:ext>
                </a:extLst>
              </a:tr>
              <a:tr h="5516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46595265"/>
                  </a:ext>
                </a:extLst>
              </a:tr>
              <a:tr h="55162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73317836"/>
                  </a:ext>
                </a:extLst>
              </a:tr>
            </a:tbl>
          </a:graphicData>
        </a:graphic>
      </p:graphicFrame>
    </p:spTree>
    <p:extLst>
      <p:ext uri="{BB962C8B-B14F-4D97-AF65-F5344CB8AC3E}">
        <p14:creationId xmlns:p14="http://schemas.microsoft.com/office/powerpoint/2010/main" val="3978626878"/>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44"/>
          <p:cNvSpPr txBox="1">
            <a:spLocks noGrp="1"/>
          </p:cNvSpPr>
          <p:nvPr>
            <p:ph type="title"/>
          </p:nvPr>
        </p:nvSpPr>
        <p:spPr>
          <a:xfrm>
            <a:off x="720000" y="228600"/>
            <a:ext cx="7704000" cy="7216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shortcut</a:t>
            </a:r>
            <a:endParaRPr sz="4000" dirty="0"/>
          </a:p>
        </p:txBody>
      </p:sp>
      <p:pic>
        <p:nvPicPr>
          <p:cNvPr id="125954" name="Picture 2" descr="What is a shortcut, and how do I create one? » Files &amp; Sharing » Windows »  Tech Ease"/>
          <p:cNvPicPr>
            <a:picLocks noChangeAspect="1" noChangeArrowheads="1"/>
          </p:cNvPicPr>
          <p:nvPr/>
        </p:nvPicPr>
        <p:blipFill>
          <a:blip r:embed="rId3"/>
          <a:srcRect/>
          <a:stretch>
            <a:fillRect/>
          </a:stretch>
        </p:blipFill>
        <p:spPr bwMode="auto">
          <a:xfrm>
            <a:off x="619919" y="1057275"/>
            <a:ext cx="4323556" cy="3629025"/>
          </a:xfrm>
          <a:prstGeom prst="rect">
            <a:avLst/>
          </a:prstGeom>
          <a:ln>
            <a:noFill/>
          </a:ln>
          <a:effectLst>
            <a:softEdge rad="112500"/>
          </a:effectLst>
        </p:spPr>
      </p:pic>
      <p:sp>
        <p:nvSpPr>
          <p:cNvPr id="125956" name="AutoShape 4" descr="Adding Shortcuts Topic 8 7/28/2010. What is a Shortcut? A shortcut offers a  way of doing a task more quickly such as starting a program or accessing a.  - ppt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5958" name="Picture 6" descr="Adding Shortcuts Topic 8 7/28/2010. What is a Shortcut? A shortcut offers a  way of doing a task more quickly such as starting a program or accessing a.  - ppt download"/>
          <p:cNvPicPr>
            <a:picLocks noChangeAspect="1" noChangeArrowheads="1"/>
          </p:cNvPicPr>
          <p:nvPr/>
        </p:nvPicPr>
        <p:blipFill>
          <a:blip r:embed="rId4"/>
          <a:srcRect/>
          <a:stretch>
            <a:fillRect/>
          </a:stretch>
        </p:blipFill>
        <p:spPr bwMode="auto">
          <a:xfrm>
            <a:off x="4959707" y="892454"/>
            <a:ext cx="4184294" cy="4251046"/>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44"/>
          <p:cNvSpPr txBox="1">
            <a:spLocks noGrp="1"/>
          </p:cNvSpPr>
          <p:nvPr>
            <p:ph type="title"/>
          </p:nvPr>
        </p:nvSpPr>
        <p:spPr>
          <a:xfrm>
            <a:off x="720000" y="228600"/>
            <a:ext cx="7704000" cy="7216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GUI – graphical user interface</a:t>
            </a:r>
            <a:endParaRPr sz="4000" dirty="0"/>
          </a:p>
        </p:txBody>
      </p:sp>
      <p:pic>
        <p:nvPicPr>
          <p:cNvPr id="72706" name="Picture 2" descr="What is Graphical User Interface ? | Common Graphics User Interface |"/>
          <p:cNvPicPr>
            <a:picLocks noChangeAspect="1" noChangeArrowheads="1"/>
          </p:cNvPicPr>
          <p:nvPr/>
        </p:nvPicPr>
        <p:blipFill>
          <a:blip r:embed="rId3"/>
          <a:srcRect/>
          <a:stretch>
            <a:fillRect/>
          </a:stretch>
        </p:blipFill>
        <p:spPr bwMode="auto">
          <a:xfrm>
            <a:off x="448468" y="959642"/>
            <a:ext cx="3733800" cy="3762376"/>
          </a:xfrm>
          <a:prstGeom prst="rect">
            <a:avLst/>
          </a:prstGeom>
          <a:noFill/>
        </p:spPr>
      </p:pic>
      <p:sp>
        <p:nvSpPr>
          <p:cNvPr id="5" name="TextBox 4"/>
          <p:cNvSpPr txBox="1"/>
          <p:nvPr/>
        </p:nvSpPr>
        <p:spPr>
          <a:xfrm>
            <a:off x="4836319" y="1128713"/>
            <a:ext cx="3964781" cy="3170099"/>
          </a:xfrm>
          <a:prstGeom prst="rect">
            <a:avLst/>
          </a:prstGeom>
          <a:noFill/>
        </p:spPr>
        <p:txBody>
          <a:bodyPr wrap="square" rtlCol="0">
            <a:spAutoFit/>
          </a:bodyPr>
          <a:lstStyle/>
          <a:p>
            <a:r>
              <a:rPr lang="en-US" sz="2000" dirty="0">
                <a:solidFill>
                  <a:schemeClr val="tx1"/>
                </a:solidFill>
              </a:rPr>
              <a:t>Modern operating systems provide graphical user interface (GUI) to make the applications software easier to use. A GUI allows a computer user to work directly with an application program by manipulating text and graphics on the monitor screen through the keyboard and a pointing device such as a mouse.</a:t>
            </a:r>
            <a:endParaRPr lang="ru-RU" sz="2000" dirty="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E7D7-5B34-D68B-CEA3-04E64DC8CFC2}"/>
              </a:ext>
            </a:extLst>
          </p:cNvPr>
          <p:cNvSpPr>
            <a:spLocks noGrp="1"/>
          </p:cNvSpPr>
          <p:nvPr>
            <p:ph type="title"/>
          </p:nvPr>
        </p:nvSpPr>
        <p:spPr/>
        <p:txBody>
          <a:bodyPr/>
          <a:lstStyle/>
          <a:p>
            <a:r>
              <a:rPr lang="en-US" dirty="0"/>
              <a:t>Drag</a:t>
            </a:r>
          </a:p>
        </p:txBody>
      </p:sp>
      <p:pic>
        <p:nvPicPr>
          <p:cNvPr id="4" name="Picture 3">
            <a:extLst>
              <a:ext uri="{FF2B5EF4-FFF2-40B4-BE49-F238E27FC236}">
                <a16:creationId xmlns:a16="http://schemas.microsoft.com/office/drawing/2014/main" id="{B73F9121-705E-64BD-29D6-754025EBE6B6}"/>
              </a:ext>
            </a:extLst>
          </p:cNvPr>
          <p:cNvPicPr>
            <a:picLocks noChangeAspect="1"/>
          </p:cNvPicPr>
          <p:nvPr/>
        </p:nvPicPr>
        <p:blipFill>
          <a:blip r:embed="rId2"/>
          <a:stretch>
            <a:fillRect/>
          </a:stretch>
        </p:blipFill>
        <p:spPr>
          <a:xfrm>
            <a:off x="880533" y="1976525"/>
            <a:ext cx="3217333" cy="27051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3596250-044C-D86B-4E71-B67364CB1E7E}"/>
              </a:ext>
            </a:extLst>
          </p:cNvPr>
          <p:cNvPicPr>
            <a:picLocks noChangeAspect="1"/>
          </p:cNvPicPr>
          <p:nvPr/>
        </p:nvPicPr>
        <p:blipFill>
          <a:blip r:embed="rId3"/>
          <a:stretch>
            <a:fillRect/>
          </a:stretch>
        </p:blipFill>
        <p:spPr>
          <a:xfrm>
            <a:off x="5046135" y="1976525"/>
            <a:ext cx="3217334" cy="27051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847AA64-6113-01B3-C2A0-36390814CD66}"/>
              </a:ext>
            </a:extLst>
          </p:cNvPr>
          <p:cNvSpPr txBox="1"/>
          <p:nvPr/>
        </p:nvSpPr>
        <p:spPr>
          <a:xfrm>
            <a:off x="559468" y="1106311"/>
            <a:ext cx="7704000" cy="400110"/>
          </a:xfrm>
          <a:prstGeom prst="rect">
            <a:avLst/>
          </a:prstGeom>
          <a:noFill/>
        </p:spPr>
        <p:txBody>
          <a:bodyPr wrap="square" rtlCol="0">
            <a:spAutoFit/>
          </a:bodyPr>
          <a:lstStyle/>
          <a:p>
            <a:r>
              <a:rPr lang="en-US" sz="2000" dirty="0">
                <a:solidFill>
                  <a:schemeClr val="tx1"/>
                </a:solidFill>
              </a:rPr>
              <a:t>To drag files, folders or icons is to move them around on a desktop</a:t>
            </a:r>
          </a:p>
        </p:txBody>
      </p:sp>
    </p:spTree>
    <p:extLst>
      <p:ext uri="{BB962C8B-B14F-4D97-AF65-F5344CB8AC3E}">
        <p14:creationId xmlns:p14="http://schemas.microsoft.com/office/powerpoint/2010/main" val="60711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0885-D918-8823-80E7-65232513BF26}"/>
              </a:ext>
            </a:extLst>
          </p:cNvPr>
          <p:cNvSpPr>
            <a:spLocks noGrp="1"/>
          </p:cNvSpPr>
          <p:nvPr>
            <p:ph type="title"/>
          </p:nvPr>
        </p:nvSpPr>
        <p:spPr>
          <a:xfrm>
            <a:off x="0" y="379745"/>
            <a:ext cx="8760178" cy="570529"/>
          </a:xfrm>
        </p:spPr>
        <p:txBody>
          <a:bodyPr/>
          <a:lstStyle/>
          <a:p>
            <a:r>
              <a:rPr lang="en" sz="2400" dirty="0"/>
              <a:t>Fill in the blanks with the correct words or phrases from the word bank</a:t>
            </a:r>
            <a:endParaRPr lang="en-US" sz="2400" dirty="0"/>
          </a:p>
        </p:txBody>
      </p:sp>
      <p:pic>
        <p:nvPicPr>
          <p:cNvPr id="3" name="Picture 2">
            <a:extLst>
              <a:ext uri="{FF2B5EF4-FFF2-40B4-BE49-F238E27FC236}">
                <a16:creationId xmlns:a16="http://schemas.microsoft.com/office/drawing/2014/main" id="{EC7ADEBE-834D-7D7F-4F1D-A48932EE860D}"/>
              </a:ext>
            </a:extLst>
          </p:cNvPr>
          <p:cNvPicPr>
            <a:picLocks noChangeAspect="1"/>
          </p:cNvPicPr>
          <p:nvPr/>
        </p:nvPicPr>
        <p:blipFill>
          <a:blip r:embed="rId2"/>
          <a:stretch>
            <a:fillRect/>
          </a:stretch>
        </p:blipFill>
        <p:spPr>
          <a:xfrm>
            <a:off x="1224845" y="778934"/>
            <a:ext cx="6694310" cy="4364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3E6BBE0-DABE-5A38-5BD5-D1C7E5EB171D}"/>
              </a:ext>
            </a:extLst>
          </p:cNvPr>
          <p:cNvSpPr txBox="1"/>
          <p:nvPr/>
        </p:nvSpPr>
        <p:spPr>
          <a:xfrm>
            <a:off x="3691467" y="1785653"/>
            <a:ext cx="1241778" cy="307777"/>
          </a:xfrm>
          <a:prstGeom prst="rect">
            <a:avLst/>
          </a:prstGeom>
          <a:noFill/>
        </p:spPr>
        <p:txBody>
          <a:bodyPr wrap="square">
            <a:spAutoFit/>
          </a:bodyPr>
          <a:lstStyle/>
          <a:p>
            <a:r>
              <a:rPr lang="en-US" b="1" dirty="0">
                <a:solidFill>
                  <a:srgbClr val="FF0000"/>
                </a:solidFill>
              </a:rPr>
              <a:t>pointer</a:t>
            </a:r>
          </a:p>
        </p:txBody>
      </p:sp>
      <p:sp>
        <p:nvSpPr>
          <p:cNvPr id="7" name="TextBox 6">
            <a:extLst>
              <a:ext uri="{FF2B5EF4-FFF2-40B4-BE49-F238E27FC236}">
                <a16:creationId xmlns:a16="http://schemas.microsoft.com/office/drawing/2014/main" id="{95161F76-D503-A0D3-AFB7-2BF6533EEDB9}"/>
              </a:ext>
            </a:extLst>
          </p:cNvPr>
          <p:cNvSpPr txBox="1"/>
          <p:nvPr/>
        </p:nvSpPr>
        <p:spPr>
          <a:xfrm>
            <a:off x="2607733" y="2512217"/>
            <a:ext cx="1625600" cy="307777"/>
          </a:xfrm>
          <a:prstGeom prst="rect">
            <a:avLst/>
          </a:prstGeom>
          <a:noFill/>
        </p:spPr>
        <p:txBody>
          <a:bodyPr wrap="square">
            <a:spAutoFit/>
          </a:bodyPr>
          <a:lstStyle/>
          <a:p>
            <a:r>
              <a:rPr lang="en-US" b="1" dirty="0">
                <a:solidFill>
                  <a:srgbClr val="FF0000"/>
                </a:solidFill>
              </a:rPr>
              <a:t>icons</a:t>
            </a:r>
          </a:p>
        </p:txBody>
      </p:sp>
      <p:sp>
        <p:nvSpPr>
          <p:cNvPr id="9" name="TextBox 8">
            <a:extLst>
              <a:ext uri="{FF2B5EF4-FFF2-40B4-BE49-F238E27FC236}">
                <a16:creationId xmlns:a16="http://schemas.microsoft.com/office/drawing/2014/main" id="{74093EFE-E979-4F8E-A68A-CD3B802EE5E0}"/>
              </a:ext>
            </a:extLst>
          </p:cNvPr>
          <p:cNvSpPr txBox="1"/>
          <p:nvPr/>
        </p:nvSpPr>
        <p:spPr>
          <a:xfrm>
            <a:off x="3081867" y="2810935"/>
            <a:ext cx="1715911" cy="307777"/>
          </a:xfrm>
          <a:prstGeom prst="rect">
            <a:avLst/>
          </a:prstGeom>
          <a:noFill/>
        </p:spPr>
        <p:txBody>
          <a:bodyPr wrap="square">
            <a:spAutoFit/>
          </a:bodyPr>
          <a:lstStyle/>
          <a:p>
            <a:r>
              <a:rPr lang="en-US" b="1" dirty="0">
                <a:solidFill>
                  <a:srgbClr val="FF0000"/>
                </a:solidFill>
              </a:rPr>
              <a:t>operating system</a:t>
            </a:r>
          </a:p>
        </p:txBody>
      </p:sp>
      <p:sp>
        <p:nvSpPr>
          <p:cNvPr id="11" name="TextBox 10">
            <a:extLst>
              <a:ext uri="{FF2B5EF4-FFF2-40B4-BE49-F238E27FC236}">
                <a16:creationId xmlns:a16="http://schemas.microsoft.com/office/drawing/2014/main" id="{6B4C1BC7-94FC-D3E2-A6C8-5A0F479DFE72}"/>
              </a:ext>
            </a:extLst>
          </p:cNvPr>
          <p:cNvSpPr txBox="1"/>
          <p:nvPr/>
        </p:nvSpPr>
        <p:spPr>
          <a:xfrm>
            <a:off x="5384800" y="3285067"/>
            <a:ext cx="1473199" cy="307777"/>
          </a:xfrm>
          <a:prstGeom prst="rect">
            <a:avLst/>
          </a:prstGeom>
          <a:noFill/>
        </p:spPr>
        <p:txBody>
          <a:bodyPr wrap="square">
            <a:spAutoFit/>
          </a:bodyPr>
          <a:lstStyle/>
          <a:p>
            <a:r>
              <a:rPr lang="en-US" b="1" dirty="0">
                <a:solidFill>
                  <a:srgbClr val="FF0000"/>
                </a:solidFill>
              </a:rPr>
              <a:t>desktop</a:t>
            </a:r>
          </a:p>
        </p:txBody>
      </p:sp>
      <p:sp>
        <p:nvSpPr>
          <p:cNvPr id="13" name="TextBox 12">
            <a:extLst>
              <a:ext uri="{FF2B5EF4-FFF2-40B4-BE49-F238E27FC236}">
                <a16:creationId xmlns:a16="http://schemas.microsoft.com/office/drawing/2014/main" id="{63AD9C76-AB80-0D2D-BCCB-C4E7EF8B7769}"/>
              </a:ext>
            </a:extLst>
          </p:cNvPr>
          <p:cNvSpPr txBox="1"/>
          <p:nvPr/>
        </p:nvSpPr>
        <p:spPr>
          <a:xfrm>
            <a:off x="3759200" y="3973689"/>
            <a:ext cx="812800" cy="307777"/>
          </a:xfrm>
          <a:prstGeom prst="rect">
            <a:avLst/>
          </a:prstGeom>
          <a:noFill/>
        </p:spPr>
        <p:txBody>
          <a:bodyPr wrap="square">
            <a:spAutoFit/>
          </a:bodyPr>
          <a:lstStyle/>
          <a:p>
            <a:r>
              <a:rPr lang="en-US" b="1" dirty="0">
                <a:solidFill>
                  <a:srgbClr val="FF0000"/>
                </a:solidFill>
              </a:rPr>
              <a:t>GUI</a:t>
            </a:r>
          </a:p>
        </p:txBody>
      </p:sp>
      <p:sp>
        <p:nvSpPr>
          <p:cNvPr id="15" name="TextBox 14">
            <a:extLst>
              <a:ext uri="{FF2B5EF4-FFF2-40B4-BE49-F238E27FC236}">
                <a16:creationId xmlns:a16="http://schemas.microsoft.com/office/drawing/2014/main" id="{24DD011B-0111-EE7D-E55A-111D78EF6D48}"/>
              </a:ext>
            </a:extLst>
          </p:cNvPr>
          <p:cNvSpPr txBox="1"/>
          <p:nvPr/>
        </p:nvSpPr>
        <p:spPr>
          <a:xfrm>
            <a:off x="3759200" y="4447821"/>
            <a:ext cx="1625600" cy="307777"/>
          </a:xfrm>
          <a:prstGeom prst="rect">
            <a:avLst/>
          </a:prstGeom>
          <a:noFill/>
        </p:spPr>
        <p:txBody>
          <a:bodyPr wrap="square">
            <a:spAutoFit/>
          </a:bodyPr>
          <a:lstStyle/>
          <a:p>
            <a:r>
              <a:rPr lang="en-US" b="1" dirty="0">
                <a:solidFill>
                  <a:srgbClr val="FF0000"/>
                </a:solidFill>
              </a:rPr>
              <a:t>windows</a:t>
            </a:r>
          </a:p>
        </p:txBody>
      </p:sp>
    </p:spTree>
    <p:extLst>
      <p:ext uri="{BB962C8B-B14F-4D97-AF65-F5344CB8AC3E}">
        <p14:creationId xmlns:p14="http://schemas.microsoft.com/office/powerpoint/2010/main" val="1633916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down)">
                                      <p:cBhvr>
                                        <p:cTn id="3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E5A2-3DC5-9A05-077B-A3090E2D89A5}"/>
              </a:ext>
            </a:extLst>
          </p:cNvPr>
          <p:cNvSpPr>
            <a:spLocks noGrp="1"/>
          </p:cNvSpPr>
          <p:nvPr>
            <p:ph type="title"/>
          </p:nvPr>
        </p:nvSpPr>
        <p:spPr>
          <a:xfrm>
            <a:off x="722488" y="79022"/>
            <a:ext cx="7701511" cy="871253"/>
          </a:xfrm>
        </p:spPr>
        <p:txBody>
          <a:bodyPr/>
          <a:lstStyle/>
          <a:p>
            <a:r>
              <a:rPr lang="en-US" sz="2800" dirty="0"/>
              <a:t>Choose the best definition for each word</a:t>
            </a:r>
            <a:br>
              <a:rPr lang="en-US" sz="2400" dirty="0"/>
            </a:br>
            <a:endParaRPr lang="en-US" sz="1800" dirty="0"/>
          </a:p>
        </p:txBody>
      </p:sp>
      <p:sp>
        <p:nvSpPr>
          <p:cNvPr id="4" name="TextBox 3">
            <a:extLst>
              <a:ext uri="{FF2B5EF4-FFF2-40B4-BE49-F238E27FC236}">
                <a16:creationId xmlns:a16="http://schemas.microsoft.com/office/drawing/2014/main" id="{13ED8B2D-5611-16C2-2B70-0866642F93C2}"/>
              </a:ext>
            </a:extLst>
          </p:cNvPr>
          <p:cNvSpPr txBox="1"/>
          <p:nvPr/>
        </p:nvSpPr>
        <p:spPr>
          <a:xfrm>
            <a:off x="293511" y="508001"/>
            <a:ext cx="8234578" cy="4401205"/>
          </a:xfrm>
          <a:prstGeom prst="rect">
            <a:avLst/>
          </a:prstGeom>
          <a:noFill/>
        </p:spPr>
        <p:txBody>
          <a:bodyPr wrap="square">
            <a:spAutoFit/>
          </a:bodyPr>
          <a:lstStyle/>
          <a:p>
            <a:pPr algn="ctr"/>
            <a:r>
              <a:rPr lang="en-US" sz="2000" dirty="0">
                <a:solidFill>
                  <a:schemeClr val="tx1"/>
                </a:solidFill>
              </a:rPr>
              <a:t>1. Drag</a:t>
            </a:r>
          </a:p>
          <a:p>
            <a:pPr algn="ctr"/>
            <a:r>
              <a:rPr lang="en-US" sz="2000" dirty="0">
                <a:solidFill>
                  <a:schemeClr val="tx1"/>
                </a:solidFill>
              </a:rPr>
              <a:t>A. save an icon</a:t>
            </a:r>
          </a:p>
          <a:p>
            <a:pPr algn="ctr"/>
            <a:r>
              <a:rPr lang="en-US" sz="2000" dirty="0">
                <a:solidFill>
                  <a:schemeClr val="tx1"/>
                </a:solidFill>
              </a:rPr>
              <a:t>B. close a desktop</a:t>
            </a:r>
          </a:p>
          <a:p>
            <a:pPr algn="ctr"/>
            <a:r>
              <a:rPr lang="en-US" sz="2000" dirty="0">
                <a:solidFill>
                  <a:schemeClr val="tx1"/>
                </a:solidFill>
              </a:rPr>
              <a:t>C. move a file</a:t>
            </a:r>
          </a:p>
          <a:p>
            <a:pPr algn="ctr"/>
            <a:r>
              <a:rPr lang="en-US" sz="2000" dirty="0">
                <a:solidFill>
                  <a:schemeClr val="tx1"/>
                </a:solidFill>
              </a:rPr>
              <a:t> </a:t>
            </a:r>
          </a:p>
          <a:p>
            <a:pPr algn="ctr"/>
            <a:r>
              <a:rPr lang="en-US" sz="2000" dirty="0">
                <a:solidFill>
                  <a:schemeClr val="tx1"/>
                </a:solidFill>
              </a:rPr>
              <a:t>2. Folders</a:t>
            </a:r>
          </a:p>
          <a:p>
            <a:pPr algn="ctr"/>
            <a:r>
              <a:rPr lang="en-US" sz="2000" dirty="0">
                <a:solidFill>
                  <a:schemeClr val="tx1"/>
                </a:solidFill>
              </a:rPr>
              <a:t>A. organize files</a:t>
            </a:r>
          </a:p>
          <a:p>
            <a:pPr algn="ctr"/>
            <a:r>
              <a:rPr lang="en-US" sz="2000" dirty="0">
                <a:solidFill>
                  <a:schemeClr val="tx1"/>
                </a:solidFill>
              </a:rPr>
              <a:t>B. move windows</a:t>
            </a:r>
          </a:p>
          <a:p>
            <a:pPr algn="ctr"/>
            <a:r>
              <a:rPr lang="en-US" sz="2000" dirty="0">
                <a:solidFill>
                  <a:schemeClr val="tx1"/>
                </a:solidFill>
              </a:rPr>
              <a:t>C. create shortcuts</a:t>
            </a:r>
          </a:p>
          <a:p>
            <a:pPr algn="ctr"/>
            <a:r>
              <a:rPr lang="en-US" sz="2000" dirty="0">
                <a:solidFill>
                  <a:schemeClr val="tx1"/>
                </a:solidFill>
              </a:rPr>
              <a:t> </a:t>
            </a:r>
          </a:p>
          <a:p>
            <a:pPr algn="ctr"/>
            <a:r>
              <a:rPr lang="en-US" sz="2000" dirty="0">
                <a:solidFill>
                  <a:schemeClr val="tx1"/>
                </a:solidFill>
              </a:rPr>
              <a:t>3. Shortcut</a:t>
            </a:r>
          </a:p>
          <a:p>
            <a:pPr algn="ctr"/>
            <a:r>
              <a:rPr lang="en-US" sz="2000" dirty="0">
                <a:solidFill>
                  <a:schemeClr val="tx1"/>
                </a:solidFill>
              </a:rPr>
              <a:t>A. </a:t>
            </a:r>
            <a:r>
              <a:rPr lang="en-US" sz="2000" dirty="0" err="1">
                <a:solidFill>
                  <a:schemeClr val="tx1"/>
                </a:solidFill>
              </a:rPr>
              <a:t>a</a:t>
            </a:r>
            <a:r>
              <a:rPr lang="en-US" sz="2000" dirty="0">
                <a:solidFill>
                  <a:schemeClr val="tx1"/>
                </a:solidFill>
              </a:rPr>
              <a:t> type of software</a:t>
            </a:r>
          </a:p>
          <a:p>
            <a:pPr algn="ctr"/>
            <a:r>
              <a:rPr lang="en-US" sz="2000" dirty="0">
                <a:solidFill>
                  <a:schemeClr val="tx1"/>
                </a:solidFill>
              </a:rPr>
              <a:t>B. a type of icon</a:t>
            </a:r>
          </a:p>
          <a:p>
            <a:pPr algn="ctr"/>
            <a:r>
              <a:rPr lang="en-US" sz="2000" dirty="0">
                <a:solidFill>
                  <a:schemeClr val="tx1"/>
                </a:solidFill>
              </a:rPr>
              <a:t>C. a type of window</a:t>
            </a:r>
          </a:p>
        </p:txBody>
      </p:sp>
      <p:sp>
        <p:nvSpPr>
          <p:cNvPr id="5" name="Arrow: Right 4">
            <a:extLst>
              <a:ext uri="{FF2B5EF4-FFF2-40B4-BE49-F238E27FC236}">
                <a16:creationId xmlns:a16="http://schemas.microsoft.com/office/drawing/2014/main" id="{5EFB1D4D-A062-3C65-107C-57528BA7C446}"/>
              </a:ext>
            </a:extLst>
          </p:cNvPr>
          <p:cNvSpPr/>
          <p:nvPr/>
        </p:nvSpPr>
        <p:spPr>
          <a:xfrm>
            <a:off x="2935111" y="1501422"/>
            <a:ext cx="598311" cy="23706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D84A4219-2128-9B7E-47E5-F66F29C96BCD}"/>
              </a:ext>
            </a:extLst>
          </p:cNvPr>
          <p:cNvSpPr/>
          <p:nvPr/>
        </p:nvSpPr>
        <p:spPr>
          <a:xfrm>
            <a:off x="2754488" y="2472267"/>
            <a:ext cx="598311" cy="23706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61212C4-5D01-B819-576F-52708BCD0017}"/>
              </a:ext>
            </a:extLst>
          </p:cNvPr>
          <p:cNvSpPr/>
          <p:nvPr/>
        </p:nvSpPr>
        <p:spPr>
          <a:xfrm>
            <a:off x="2833511" y="4278489"/>
            <a:ext cx="598311" cy="23706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28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2"/>
          <p:cNvSpPr/>
          <p:nvPr/>
        </p:nvSpPr>
        <p:spPr>
          <a:xfrm rot="-5400000" flipH="1">
            <a:off x="2352875" y="2060063"/>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2"/>
          <p:cNvSpPr/>
          <p:nvPr/>
        </p:nvSpPr>
        <p:spPr>
          <a:xfrm rot="-5400000" flipH="1">
            <a:off x="2817837" y="2886588"/>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2"/>
          <p:cNvSpPr/>
          <p:nvPr/>
        </p:nvSpPr>
        <p:spPr>
          <a:xfrm rot="-5400000" flipH="1">
            <a:off x="2352887" y="3712313"/>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2"/>
          <p:cNvSpPr/>
          <p:nvPr/>
        </p:nvSpPr>
        <p:spPr>
          <a:xfrm rot="-5400000" flipH="1">
            <a:off x="5850675" y="2056151"/>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2"/>
          <p:cNvSpPr/>
          <p:nvPr/>
        </p:nvSpPr>
        <p:spPr>
          <a:xfrm rot="-5400000" flipH="1">
            <a:off x="5381875" y="1227702"/>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2"/>
          <p:cNvSpPr/>
          <p:nvPr/>
        </p:nvSpPr>
        <p:spPr>
          <a:xfrm rot="-5400000" flipH="1">
            <a:off x="5384975" y="2882752"/>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2"/>
          <p:cNvSpPr/>
          <p:nvPr/>
        </p:nvSpPr>
        <p:spPr>
          <a:xfrm rot="-5400000" flipH="1">
            <a:off x="5850675" y="3708452"/>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2"/>
          <p:cNvSpPr/>
          <p:nvPr/>
        </p:nvSpPr>
        <p:spPr>
          <a:xfrm rot="-5400000" flipH="1">
            <a:off x="2764824" y="1181755"/>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2"/>
          <p:cNvSpPr/>
          <p:nvPr/>
        </p:nvSpPr>
        <p:spPr>
          <a:xfrm rot="-5400000" flipH="1">
            <a:off x="2824475" y="1233526"/>
            <a:ext cx="940800" cy="814500"/>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2"/>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COMPUTER SCIENCE PROPOSAL infographics</a:t>
            </a:r>
            <a:endParaRPr/>
          </a:p>
        </p:txBody>
      </p:sp>
      <p:sp>
        <p:nvSpPr>
          <p:cNvPr id="1024" name="Google Shape;1024;p42"/>
          <p:cNvSpPr/>
          <p:nvPr/>
        </p:nvSpPr>
        <p:spPr>
          <a:xfrm rot="5400000">
            <a:off x="5322169" y="1177855"/>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 name="Google Shape;1025;p42"/>
          <p:cNvGrpSpPr/>
          <p:nvPr/>
        </p:nvGrpSpPr>
        <p:grpSpPr>
          <a:xfrm>
            <a:off x="3815797" y="2114031"/>
            <a:ext cx="1512455" cy="1512455"/>
            <a:chOff x="3815797" y="2114031"/>
            <a:chExt cx="1512455" cy="1512455"/>
          </a:xfrm>
        </p:grpSpPr>
        <p:grpSp>
          <p:nvGrpSpPr>
            <p:cNvPr id="1026" name="Google Shape;1026;p42"/>
            <p:cNvGrpSpPr/>
            <p:nvPr/>
          </p:nvGrpSpPr>
          <p:grpSpPr>
            <a:xfrm>
              <a:off x="3815797" y="2114031"/>
              <a:ext cx="1512455" cy="1512455"/>
              <a:chOff x="3815797" y="2114031"/>
              <a:chExt cx="1512455" cy="1512455"/>
            </a:xfrm>
          </p:grpSpPr>
          <p:sp>
            <p:nvSpPr>
              <p:cNvPr id="1027" name="Google Shape;1027;p42"/>
              <p:cNvSpPr/>
              <p:nvPr/>
            </p:nvSpPr>
            <p:spPr>
              <a:xfrm rot="-7978638">
                <a:off x="4037016" y="2335125"/>
                <a:ext cx="1069812" cy="1069812"/>
              </a:xfrm>
              <a:prstGeom prst="blockArc">
                <a:avLst>
                  <a:gd name="adj1" fmla="val 10800000"/>
                  <a:gd name="adj2" fmla="val 13332566"/>
                  <a:gd name="adj3" fmla="val 452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2"/>
              <p:cNvSpPr/>
              <p:nvPr/>
            </p:nvSpPr>
            <p:spPr>
              <a:xfrm rot="-10660135">
                <a:off x="4037280" y="2335506"/>
                <a:ext cx="1069485" cy="1069485"/>
              </a:xfrm>
              <a:prstGeom prst="blockArc">
                <a:avLst>
                  <a:gd name="adj1" fmla="val 10800000"/>
                  <a:gd name="adj2" fmla="val 13332566"/>
                  <a:gd name="adj3" fmla="val 4524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2"/>
              <p:cNvSpPr/>
              <p:nvPr/>
            </p:nvSpPr>
            <p:spPr>
              <a:xfrm rot="-2578638">
                <a:off x="4037347" y="2335249"/>
                <a:ext cx="1069812" cy="1069812"/>
              </a:xfrm>
              <a:prstGeom prst="blockArc">
                <a:avLst>
                  <a:gd name="adj1" fmla="val 10800000"/>
                  <a:gd name="adj2" fmla="val 13332566"/>
                  <a:gd name="adj3" fmla="val 4524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2"/>
              <p:cNvSpPr/>
              <p:nvPr/>
            </p:nvSpPr>
            <p:spPr>
              <a:xfrm rot="-5260135">
                <a:off x="4037293" y="2335513"/>
                <a:ext cx="1069485" cy="1069485"/>
              </a:xfrm>
              <a:prstGeom prst="blockArc">
                <a:avLst>
                  <a:gd name="adj1" fmla="val 10800000"/>
                  <a:gd name="adj2" fmla="val 13332566"/>
                  <a:gd name="adj3" fmla="val 4524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2"/>
              <p:cNvSpPr/>
              <p:nvPr/>
            </p:nvSpPr>
            <p:spPr>
              <a:xfrm rot="8221362">
                <a:off x="4036891" y="2335456"/>
                <a:ext cx="1069812" cy="1069812"/>
              </a:xfrm>
              <a:prstGeom prst="blockArc">
                <a:avLst>
                  <a:gd name="adj1" fmla="val 10800000"/>
                  <a:gd name="adj2" fmla="val 13332566"/>
                  <a:gd name="adj3" fmla="val 4524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2"/>
              <p:cNvSpPr/>
              <p:nvPr/>
            </p:nvSpPr>
            <p:spPr>
              <a:xfrm rot="5539865">
                <a:off x="4037272" y="2335519"/>
                <a:ext cx="1069485" cy="1069485"/>
              </a:xfrm>
              <a:prstGeom prst="blockArc">
                <a:avLst>
                  <a:gd name="adj1" fmla="val 10800000"/>
                  <a:gd name="adj2" fmla="val 13332566"/>
                  <a:gd name="adj3" fmla="val 4524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2"/>
              <p:cNvSpPr/>
              <p:nvPr/>
            </p:nvSpPr>
            <p:spPr>
              <a:xfrm rot="2821362">
                <a:off x="4037222" y="2335580"/>
                <a:ext cx="1069812" cy="1069812"/>
              </a:xfrm>
              <a:prstGeom prst="blockArc">
                <a:avLst>
                  <a:gd name="adj1" fmla="val 10800000"/>
                  <a:gd name="adj2" fmla="val 13332566"/>
                  <a:gd name="adj3" fmla="val 452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2"/>
              <p:cNvSpPr/>
              <p:nvPr/>
            </p:nvSpPr>
            <p:spPr>
              <a:xfrm rot="139865">
                <a:off x="4037285" y="2335526"/>
                <a:ext cx="1069485" cy="1069485"/>
              </a:xfrm>
              <a:prstGeom prst="blockArc">
                <a:avLst>
                  <a:gd name="adj1" fmla="val 10800000"/>
                  <a:gd name="adj2" fmla="val 13332566"/>
                  <a:gd name="adj3" fmla="val 4524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42"/>
            <p:cNvSpPr/>
            <p:nvPr/>
          </p:nvSpPr>
          <p:spPr>
            <a:xfrm>
              <a:off x="4172701" y="2470872"/>
              <a:ext cx="798300" cy="798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42"/>
          <p:cNvSpPr txBox="1"/>
          <p:nvPr/>
        </p:nvSpPr>
        <p:spPr>
          <a:xfrm>
            <a:off x="3877200" y="2702634"/>
            <a:ext cx="1389600" cy="335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Earth</a:t>
            </a:r>
            <a:endParaRPr sz="2400">
              <a:solidFill>
                <a:srgbClr val="00F4AD"/>
              </a:solidFill>
              <a:latin typeface="Bebas Neue"/>
              <a:ea typeface="Bebas Neue"/>
              <a:cs typeface="Bebas Neue"/>
              <a:sym typeface="Bebas Neue"/>
            </a:endParaRPr>
          </a:p>
        </p:txBody>
      </p:sp>
      <p:sp>
        <p:nvSpPr>
          <p:cNvPr id="1037" name="Google Shape;1037;p42"/>
          <p:cNvSpPr/>
          <p:nvPr/>
        </p:nvSpPr>
        <p:spPr>
          <a:xfrm rot="5400000">
            <a:off x="5793825" y="3657840"/>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2"/>
          <p:cNvSpPr/>
          <p:nvPr/>
        </p:nvSpPr>
        <p:spPr>
          <a:xfrm rot="5400000">
            <a:off x="5784303" y="2003262"/>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2"/>
          <p:cNvSpPr/>
          <p:nvPr/>
        </p:nvSpPr>
        <p:spPr>
          <a:xfrm rot="5400000">
            <a:off x="5328844" y="2830988"/>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0" name="Google Shape;1040;p42"/>
          <p:cNvGrpSpPr/>
          <p:nvPr/>
        </p:nvGrpSpPr>
        <p:grpSpPr>
          <a:xfrm>
            <a:off x="6879658" y="3819412"/>
            <a:ext cx="1554900" cy="594875"/>
            <a:chOff x="6879658" y="3819412"/>
            <a:chExt cx="1554900" cy="594875"/>
          </a:xfrm>
        </p:grpSpPr>
        <p:sp>
          <p:nvSpPr>
            <p:cNvPr id="1041" name="Google Shape;1041;p42"/>
            <p:cNvSpPr txBox="1"/>
            <p:nvPr/>
          </p:nvSpPr>
          <p:spPr>
            <a:xfrm>
              <a:off x="6879658" y="3819412"/>
              <a:ext cx="1554900" cy="28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a:solidFill>
                    <a:srgbClr val="00F4AD"/>
                  </a:solidFill>
                  <a:latin typeface="Bebas Neue"/>
                  <a:ea typeface="Bebas Neue"/>
                  <a:cs typeface="Bebas Neue"/>
                  <a:sym typeface="Bebas Neue"/>
                </a:rPr>
                <a:t>Stage 08</a:t>
              </a:r>
              <a:endParaRPr sz="2400">
                <a:solidFill>
                  <a:srgbClr val="00F4AD"/>
                </a:solidFill>
                <a:latin typeface="Bebas Neue"/>
                <a:ea typeface="Bebas Neue"/>
                <a:cs typeface="Bebas Neue"/>
                <a:sym typeface="Bebas Neue"/>
              </a:endParaRPr>
            </a:p>
          </p:txBody>
        </p:sp>
        <p:sp>
          <p:nvSpPr>
            <p:cNvPr id="1042" name="Google Shape;1042;p42"/>
            <p:cNvSpPr txBox="1"/>
            <p:nvPr/>
          </p:nvSpPr>
          <p:spPr>
            <a:xfrm>
              <a:off x="6879658" y="4129587"/>
              <a:ext cx="1554900" cy="284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The Sun is a star</a:t>
              </a:r>
              <a:endParaRPr sz="1600">
                <a:solidFill>
                  <a:srgbClr val="FFFFFF"/>
                </a:solidFill>
                <a:latin typeface="Roboto"/>
                <a:ea typeface="Roboto"/>
                <a:cs typeface="Roboto"/>
                <a:sym typeface="Roboto"/>
              </a:endParaRPr>
            </a:p>
          </p:txBody>
        </p:sp>
      </p:grpSp>
      <p:grpSp>
        <p:nvGrpSpPr>
          <p:cNvPr id="1043" name="Google Shape;1043;p42"/>
          <p:cNvGrpSpPr/>
          <p:nvPr/>
        </p:nvGrpSpPr>
        <p:grpSpPr>
          <a:xfrm>
            <a:off x="6414691" y="1339412"/>
            <a:ext cx="1554900" cy="594875"/>
            <a:chOff x="6414691" y="1339412"/>
            <a:chExt cx="1554900" cy="594875"/>
          </a:xfrm>
        </p:grpSpPr>
        <p:sp>
          <p:nvSpPr>
            <p:cNvPr id="1044" name="Google Shape;1044;p42"/>
            <p:cNvSpPr txBox="1"/>
            <p:nvPr/>
          </p:nvSpPr>
          <p:spPr>
            <a:xfrm>
              <a:off x="6414691" y="1339412"/>
              <a:ext cx="1554900" cy="28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a:solidFill>
                    <a:srgbClr val="00F4AD"/>
                  </a:solidFill>
                  <a:latin typeface="Bebas Neue"/>
                  <a:ea typeface="Bebas Neue"/>
                  <a:cs typeface="Bebas Neue"/>
                  <a:sym typeface="Bebas Neue"/>
                </a:rPr>
                <a:t>Stage 02</a:t>
              </a:r>
              <a:endParaRPr sz="2400">
                <a:solidFill>
                  <a:srgbClr val="00F4AD"/>
                </a:solidFill>
                <a:latin typeface="Bebas Neue"/>
                <a:ea typeface="Bebas Neue"/>
                <a:cs typeface="Bebas Neue"/>
                <a:sym typeface="Bebas Neue"/>
              </a:endParaRPr>
            </a:p>
          </p:txBody>
        </p:sp>
        <p:sp>
          <p:nvSpPr>
            <p:cNvPr id="1045" name="Google Shape;1045;p42"/>
            <p:cNvSpPr txBox="1"/>
            <p:nvPr/>
          </p:nvSpPr>
          <p:spPr>
            <a:xfrm>
              <a:off x="6414691" y="1649587"/>
              <a:ext cx="1554900" cy="284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1"/>
                  </a:solidFill>
                  <a:latin typeface="Roboto"/>
                  <a:ea typeface="Roboto"/>
                  <a:cs typeface="Roboto"/>
                  <a:sym typeface="Roboto"/>
                </a:rPr>
                <a:t>Mercury is small</a:t>
              </a:r>
              <a:endParaRPr sz="1600">
                <a:solidFill>
                  <a:schemeClr val="dk1"/>
                </a:solidFill>
                <a:latin typeface="Roboto"/>
                <a:ea typeface="Roboto"/>
                <a:cs typeface="Roboto"/>
                <a:sym typeface="Roboto"/>
              </a:endParaRPr>
            </a:p>
          </p:txBody>
        </p:sp>
      </p:grpSp>
      <p:grpSp>
        <p:nvGrpSpPr>
          <p:cNvPr id="1046" name="Google Shape;1046;p42"/>
          <p:cNvGrpSpPr/>
          <p:nvPr/>
        </p:nvGrpSpPr>
        <p:grpSpPr>
          <a:xfrm>
            <a:off x="6414670" y="2992095"/>
            <a:ext cx="1554900" cy="594875"/>
            <a:chOff x="6414670" y="2992745"/>
            <a:chExt cx="1554900" cy="594875"/>
          </a:xfrm>
        </p:grpSpPr>
        <p:sp>
          <p:nvSpPr>
            <p:cNvPr id="1047" name="Google Shape;1047;p42"/>
            <p:cNvSpPr txBox="1"/>
            <p:nvPr/>
          </p:nvSpPr>
          <p:spPr>
            <a:xfrm>
              <a:off x="6414670" y="2992745"/>
              <a:ext cx="1554900" cy="28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a:solidFill>
                    <a:srgbClr val="00F4AD"/>
                  </a:solidFill>
                  <a:latin typeface="Bebas Neue"/>
                  <a:ea typeface="Bebas Neue"/>
                  <a:cs typeface="Bebas Neue"/>
                  <a:sym typeface="Bebas Neue"/>
                </a:rPr>
                <a:t>Stage 06</a:t>
              </a:r>
              <a:endParaRPr sz="2400">
                <a:solidFill>
                  <a:srgbClr val="00F4AD"/>
                </a:solidFill>
                <a:latin typeface="Bebas Neue"/>
                <a:ea typeface="Bebas Neue"/>
                <a:cs typeface="Bebas Neue"/>
                <a:sym typeface="Bebas Neue"/>
              </a:endParaRPr>
            </a:p>
          </p:txBody>
        </p:sp>
        <p:sp>
          <p:nvSpPr>
            <p:cNvPr id="1048" name="Google Shape;1048;p42"/>
            <p:cNvSpPr txBox="1"/>
            <p:nvPr/>
          </p:nvSpPr>
          <p:spPr>
            <a:xfrm>
              <a:off x="6414670" y="3302920"/>
              <a:ext cx="1554900" cy="284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FFFFFF"/>
                  </a:solidFill>
                  <a:latin typeface="Roboto"/>
                  <a:ea typeface="Roboto"/>
                  <a:cs typeface="Roboto"/>
                  <a:sym typeface="Roboto"/>
                </a:rPr>
                <a:t>Earth has life</a:t>
              </a:r>
              <a:endParaRPr sz="1600">
                <a:solidFill>
                  <a:srgbClr val="FFFFFF"/>
                </a:solidFill>
                <a:latin typeface="Roboto"/>
                <a:ea typeface="Roboto"/>
                <a:cs typeface="Roboto"/>
                <a:sym typeface="Roboto"/>
              </a:endParaRPr>
            </a:p>
          </p:txBody>
        </p:sp>
      </p:grpSp>
      <p:grpSp>
        <p:nvGrpSpPr>
          <p:cNvPr id="1049" name="Google Shape;1049;p42"/>
          <p:cNvGrpSpPr/>
          <p:nvPr/>
        </p:nvGrpSpPr>
        <p:grpSpPr>
          <a:xfrm>
            <a:off x="6879658" y="2166729"/>
            <a:ext cx="1554900" cy="592925"/>
            <a:chOff x="6879658" y="2168029"/>
            <a:chExt cx="1554900" cy="592925"/>
          </a:xfrm>
        </p:grpSpPr>
        <p:sp>
          <p:nvSpPr>
            <p:cNvPr id="1050" name="Google Shape;1050;p42"/>
            <p:cNvSpPr txBox="1"/>
            <p:nvPr/>
          </p:nvSpPr>
          <p:spPr>
            <a:xfrm>
              <a:off x="6879658" y="2168029"/>
              <a:ext cx="1554900" cy="284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a:solidFill>
                    <a:srgbClr val="00F4AD"/>
                  </a:solidFill>
                  <a:latin typeface="Bebas Neue"/>
                  <a:ea typeface="Bebas Neue"/>
                  <a:cs typeface="Bebas Neue"/>
                  <a:sym typeface="Bebas Neue"/>
                </a:rPr>
                <a:t>Stage 04</a:t>
              </a:r>
              <a:endParaRPr sz="2400">
                <a:solidFill>
                  <a:srgbClr val="00F4AD"/>
                </a:solidFill>
                <a:latin typeface="Bebas Neue"/>
                <a:ea typeface="Bebas Neue"/>
                <a:cs typeface="Bebas Neue"/>
                <a:sym typeface="Bebas Neue"/>
              </a:endParaRPr>
            </a:p>
          </p:txBody>
        </p:sp>
        <p:sp>
          <p:nvSpPr>
            <p:cNvPr id="1051" name="Google Shape;1051;p42"/>
            <p:cNvSpPr txBox="1"/>
            <p:nvPr/>
          </p:nvSpPr>
          <p:spPr>
            <a:xfrm>
              <a:off x="6879658" y="2476254"/>
              <a:ext cx="1554900" cy="284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chemeClr val="dk1"/>
                  </a:solidFill>
                  <a:latin typeface="Roboto"/>
                  <a:ea typeface="Roboto"/>
                  <a:cs typeface="Roboto"/>
                  <a:sym typeface="Roboto"/>
                </a:rPr>
                <a:t>Venus is very hot</a:t>
              </a:r>
              <a:endParaRPr sz="1600">
                <a:solidFill>
                  <a:schemeClr val="dk1"/>
                </a:solidFill>
                <a:latin typeface="Roboto"/>
                <a:ea typeface="Roboto"/>
                <a:cs typeface="Roboto"/>
                <a:sym typeface="Roboto"/>
              </a:endParaRPr>
            </a:p>
          </p:txBody>
        </p:sp>
      </p:grpSp>
      <p:sp>
        <p:nvSpPr>
          <p:cNvPr id="1052" name="Google Shape;1052;p42"/>
          <p:cNvSpPr/>
          <p:nvPr/>
        </p:nvSpPr>
        <p:spPr>
          <a:xfrm rot="-5400000" flipH="1">
            <a:off x="2293168" y="3661740"/>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rot="-5400000" flipH="1">
            <a:off x="2302690" y="2007162"/>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rot="-5400000" flipH="1">
            <a:off x="2758150" y="2834888"/>
            <a:ext cx="1060200" cy="918000"/>
          </a:xfrm>
          <a:prstGeom prst="hexagon">
            <a:avLst>
              <a:gd name="adj" fmla="val 25000"/>
              <a:gd name="vf" fmla="val 115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42"/>
          <p:cNvGrpSpPr/>
          <p:nvPr/>
        </p:nvGrpSpPr>
        <p:grpSpPr>
          <a:xfrm>
            <a:off x="712636" y="3823312"/>
            <a:ext cx="1554900" cy="594875"/>
            <a:chOff x="712636" y="3823312"/>
            <a:chExt cx="1554900" cy="594875"/>
          </a:xfrm>
        </p:grpSpPr>
        <p:sp>
          <p:nvSpPr>
            <p:cNvPr id="1056" name="Google Shape;1056;p42"/>
            <p:cNvSpPr txBox="1"/>
            <p:nvPr/>
          </p:nvSpPr>
          <p:spPr>
            <a:xfrm flipH="1">
              <a:off x="712636" y="3823312"/>
              <a:ext cx="1554900" cy="28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a:solidFill>
                    <a:srgbClr val="00F4AD"/>
                  </a:solidFill>
                  <a:latin typeface="Bebas Neue"/>
                  <a:ea typeface="Bebas Neue"/>
                  <a:cs typeface="Bebas Neue"/>
                  <a:sym typeface="Bebas Neue"/>
                </a:rPr>
                <a:t>Stage 07</a:t>
              </a:r>
              <a:endParaRPr sz="2400">
                <a:solidFill>
                  <a:srgbClr val="00F4AD"/>
                </a:solidFill>
                <a:latin typeface="Bebas Neue"/>
                <a:ea typeface="Bebas Neue"/>
                <a:cs typeface="Bebas Neue"/>
                <a:sym typeface="Bebas Neue"/>
              </a:endParaRPr>
            </a:p>
          </p:txBody>
        </p:sp>
        <p:sp>
          <p:nvSpPr>
            <p:cNvPr id="1057" name="Google Shape;1057;p42"/>
            <p:cNvSpPr txBox="1"/>
            <p:nvPr/>
          </p:nvSpPr>
          <p:spPr>
            <a:xfrm flipH="1">
              <a:off x="712636" y="4133487"/>
              <a:ext cx="1554900" cy="284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a:solidFill>
                    <a:srgbClr val="FFFFFF"/>
                  </a:solidFill>
                  <a:latin typeface="Roboto"/>
                  <a:ea typeface="Roboto"/>
                  <a:cs typeface="Roboto"/>
                  <a:sym typeface="Roboto"/>
                </a:rPr>
                <a:t>Mars is red</a:t>
              </a:r>
              <a:endParaRPr sz="1600">
                <a:solidFill>
                  <a:srgbClr val="FFFFFF"/>
                </a:solidFill>
                <a:latin typeface="Roboto"/>
                <a:ea typeface="Roboto"/>
                <a:cs typeface="Roboto"/>
                <a:sym typeface="Roboto"/>
              </a:endParaRPr>
            </a:p>
          </p:txBody>
        </p:sp>
      </p:grpSp>
      <p:grpSp>
        <p:nvGrpSpPr>
          <p:cNvPr id="1058" name="Google Shape;1058;p42"/>
          <p:cNvGrpSpPr/>
          <p:nvPr/>
        </p:nvGrpSpPr>
        <p:grpSpPr>
          <a:xfrm>
            <a:off x="1177602" y="1343312"/>
            <a:ext cx="1554900" cy="594875"/>
            <a:chOff x="1177602" y="1343312"/>
            <a:chExt cx="1554900" cy="594875"/>
          </a:xfrm>
        </p:grpSpPr>
        <p:sp>
          <p:nvSpPr>
            <p:cNvPr id="1059" name="Google Shape;1059;p42"/>
            <p:cNvSpPr txBox="1"/>
            <p:nvPr/>
          </p:nvSpPr>
          <p:spPr>
            <a:xfrm flipH="1">
              <a:off x="1177602" y="1343312"/>
              <a:ext cx="1554900" cy="28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a:solidFill>
                    <a:srgbClr val="00F4AD"/>
                  </a:solidFill>
                  <a:latin typeface="Bebas Neue"/>
                  <a:ea typeface="Bebas Neue"/>
                  <a:cs typeface="Bebas Neue"/>
                  <a:sym typeface="Bebas Neue"/>
                </a:rPr>
                <a:t>Stage 01</a:t>
              </a:r>
              <a:endParaRPr sz="2400">
                <a:solidFill>
                  <a:srgbClr val="00F4AD"/>
                </a:solidFill>
                <a:latin typeface="Bebas Neue"/>
                <a:ea typeface="Bebas Neue"/>
                <a:cs typeface="Bebas Neue"/>
                <a:sym typeface="Bebas Neue"/>
              </a:endParaRPr>
            </a:p>
          </p:txBody>
        </p:sp>
        <p:sp>
          <p:nvSpPr>
            <p:cNvPr id="1060" name="Google Shape;1060;p42"/>
            <p:cNvSpPr txBox="1"/>
            <p:nvPr/>
          </p:nvSpPr>
          <p:spPr>
            <a:xfrm flipH="1">
              <a:off x="1177602" y="1653487"/>
              <a:ext cx="1554900" cy="284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a:solidFill>
                    <a:schemeClr val="dk1"/>
                  </a:solidFill>
                  <a:latin typeface="Roboto"/>
                  <a:ea typeface="Roboto"/>
                  <a:cs typeface="Roboto"/>
                  <a:sym typeface="Roboto"/>
                </a:rPr>
                <a:t>Jupiter is big</a:t>
              </a:r>
              <a:endParaRPr sz="1600">
                <a:solidFill>
                  <a:schemeClr val="dk1"/>
                </a:solidFill>
                <a:latin typeface="Roboto"/>
                <a:ea typeface="Roboto"/>
                <a:cs typeface="Roboto"/>
                <a:sym typeface="Roboto"/>
              </a:endParaRPr>
            </a:p>
          </p:txBody>
        </p:sp>
      </p:grpSp>
      <p:grpSp>
        <p:nvGrpSpPr>
          <p:cNvPr id="1061" name="Google Shape;1061;p42"/>
          <p:cNvGrpSpPr/>
          <p:nvPr/>
        </p:nvGrpSpPr>
        <p:grpSpPr>
          <a:xfrm>
            <a:off x="1177623" y="2996645"/>
            <a:ext cx="1554900" cy="594875"/>
            <a:chOff x="1177623" y="2996645"/>
            <a:chExt cx="1554900" cy="594875"/>
          </a:xfrm>
        </p:grpSpPr>
        <p:sp>
          <p:nvSpPr>
            <p:cNvPr id="1062" name="Google Shape;1062;p42"/>
            <p:cNvSpPr txBox="1"/>
            <p:nvPr/>
          </p:nvSpPr>
          <p:spPr>
            <a:xfrm flipH="1">
              <a:off x="1177623" y="2996645"/>
              <a:ext cx="1554900" cy="28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dirty="0">
                  <a:solidFill>
                    <a:srgbClr val="00F4AD"/>
                  </a:solidFill>
                  <a:latin typeface="Bebas Neue"/>
                  <a:ea typeface="Bebas Neue"/>
                  <a:cs typeface="Bebas Neue"/>
                  <a:sym typeface="Bebas Neue"/>
                </a:rPr>
                <a:t>Stage 05</a:t>
              </a:r>
              <a:endParaRPr sz="2400" dirty="0">
                <a:solidFill>
                  <a:srgbClr val="00F4AD"/>
                </a:solidFill>
                <a:latin typeface="Bebas Neue"/>
                <a:ea typeface="Bebas Neue"/>
                <a:cs typeface="Bebas Neue"/>
                <a:sym typeface="Bebas Neue"/>
              </a:endParaRPr>
            </a:p>
          </p:txBody>
        </p:sp>
        <p:sp>
          <p:nvSpPr>
            <p:cNvPr id="1063" name="Google Shape;1063;p42"/>
            <p:cNvSpPr txBox="1"/>
            <p:nvPr/>
          </p:nvSpPr>
          <p:spPr>
            <a:xfrm flipH="1">
              <a:off x="1177623" y="3306820"/>
              <a:ext cx="1554900" cy="284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a:solidFill>
                    <a:schemeClr val="dk1"/>
                  </a:solidFill>
                  <a:latin typeface="Roboto"/>
                  <a:ea typeface="Roboto"/>
                  <a:cs typeface="Roboto"/>
                  <a:sym typeface="Roboto"/>
                </a:rPr>
                <a:t>Neptune is far</a:t>
              </a:r>
              <a:endParaRPr sz="1600">
                <a:solidFill>
                  <a:srgbClr val="FFFFFF"/>
                </a:solidFill>
                <a:latin typeface="Roboto"/>
                <a:ea typeface="Roboto"/>
                <a:cs typeface="Roboto"/>
                <a:sym typeface="Roboto"/>
              </a:endParaRPr>
            </a:p>
          </p:txBody>
        </p:sp>
      </p:grpSp>
      <p:grpSp>
        <p:nvGrpSpPr>
          <p:cNvPr id="1064" name="Google Shape;1064;p42"/>
          <p:cNvGrpSpPr/>
          <p:nvPr/>
        </p:nvGrpSpPr>
        <p:grpSpPr>
          <a:xfrm>
            <a:off x="712636" y="2168029"/>
            <a:ext cx="1554900" cy="596825"/>
            <a:chOff x="712636" y="2168029"/>
            <a:chExt cx="1554900" cy="596825"/>
          </a:xfrm>
        </p:grpSpPr>
        <p:sp>
          <p:nvSpPr>
            <p:cNvPr id="1065" name="Google Shape;1065;p42"/>
            <p:cNvSpPr txBox="1"/>
            <p:nvPr/>
          </p:nvSpPr>
          <p:spPr>
            <a:xfrm flipH="1">
              <a:off x="712636" y="2168029"/>
              <a:ext cx="1554900" cy="284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2400">
                  <a:solidFill>
                    <a:srgbClr val="00F4AD"/>
                  </a:solidFill>
                  <a:latin typeface="Bebas Neue"/>
                  <a:ea typeface="Bebas Neue"/>
                  <a:cs typeface="Bebas Neue"/>
                  <a:sym typeface="Bebas Neue"/>
                </a:rPr>
                <a:t>Stage 03</a:t>
              </a:r>
              <a:endParaRPr sz="2400">
                <a:solidFill>
                  <a:srgbClr val="00F4AD"/>
                </a:solidFill>
                <a:latin typeface="Bebas Neue"/>
                <a:ea typeface="Bebas Neue"/>
                <a:cs typeface="Bebas Neue"/>
                <a:sym typeface="Bebas Neue"/>
              </a:endParaRPr>
            </a:p>
          </p:txBody>
        </p:sp>
        <p:sp>
          <p:nvSpPr>
            <p:cNvPr id="1066" name="Google Shape;1066;p42"/>
            <p:cNvSpPr txBox="1"/>
            <p:nvPr/>
          </p:nvSpPr>
          <p:spPr>
            <a:xfrm flipH="1">
              <a:off x="712636" y="2480154"/>
              <a:ext cx="1554900" cy="284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1600">
                  <a:solidFill>
                    <a:schemeClr val="dk1"/>
                  </a:solidFill>
                  <a:latin typeface="Roboto"/>
                  <a:ea typeface="Roboto"/>
                  <a:cs typeface="Roboto"/>
                  <a:sym typeface="Roboto"/>
                </a:rPr>
                <a:t>Saturn has rings</a:t>
              </a:r>
              <a:endParaRPr sz="1600">
                <a:solidFill>
                  <a:schemeClr val="dk1"/>
                </a:solidFill>
                <a:latin typeface="Roboto"/>
                <a:ea typeface="Roboto"/>
                <a:cs typeface="Roboto"/>
                <a:sym typeface="Roboto"/>
              </a:endParaRPr>
            </a:p>
          </p:txBody>
        </p:sp>
      </p:grpSp>
      <p:grpSp>
        <p:nvGrpSpPr>
          <p:cNvPr id="1067" name="Google Shape;1067;p42"/>
          <p:cNvGrpSpPr/>
          <p:nvPr/>
        </p:nvGrpSpPr>
        <p:grpSpPr>
          <a:xfrm>
            <a:off x="3123685" y="1452698"/>
            <a:ext cx="332044" cy="376098"/>
            <a:chOff x="1547035" y="1402448"/>
            <a:chExt cx="332044" cy="376098"/>
          </a:xfrm>
        </p:grpSpPr>
        <p:sp>
          <p:nvSpPr>
            <p:cNvPr id="1068" name="Google Shape;1068;p42"/>
            <p:cNvSpPr/>
            <p:nvPr/>
          </p:nvSpPr>
          <p:spPr>
            <a:xfrm>
              <a:off x="1547035" y="1691862"/>
              <a:ext cx="332017" cy="86684"/>
            </a:xfrm>
            <a:custGeom>
              <a:avLst/>
              <a:gdLst/>
              <a:ahLst/>
              <a:cxnLst/>
              <a:rect l="l" t="t" r="r" b="b"/>
              <a:pathLst>
                <a:path w="12134" h="3168" extrusionOk="0">
                  <a:moveTo>
                    <a:pt x="7893" y="806"/>
                  </a:moveTo>
                  <a:lnTo>
                    <a:pt x="7893" y="2362"/>
                  </a:lnTo>
                  <a:lnTo>
                    <a:pt x="806" y="2362"/>
                  </a:lnTo>
                  <a:lnTo>
                    <a:pt x="806" y="806"/>
                  </a:lnTo>
                  <a:close/>
                  <a:moveTo>
                    <a:pt x="11328" y="806"/>
                  </a:moveTo>
                  <a:lnTo>
                    <a:pt x="11328" y="2362"/>
                  </a:lnTo>
                  <a:lnTo>
                    <a:pt x="8672" y="2362"/>
                  </a:lnTo>
                  <a:lnTo>
                    <a:pt x="8672" y="806"/>
                  </a:lnTo>
                  <a:close/>
                  <a:moveTo>
                    <a:pt x="0" y="1"/>
                  </a:moveTo>
                  <a:lnTo>
                    <a:pt x="0" y="3168"/>
                  </a:lnTo>
                  <a:lnTo>
                    <a:pt x="12133" y="3168"/>
                  </a:lnTo>
                  <a:lnTo>
                    <a:pt x="121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2"/>
            <p:cNvSpPr/>
            <p:nvPr/>
          </p:nvSpPr>
          <p:spPr>
            <a:xfrm>
              <a:off x="1547035" y="1402448"/>
              <a:ext cx="332044" cy="267414"/>
            </a:xfrm>
            <a:custGeom>
              <a:avLst/>
              <a:gdLst/>
              <a:ahLst/>
              <a:cxnLst/>
              <a:rect l="l" t="t" r="r" b="b"/>
              <a:pathLst>
                <a:path w="12135" h="9773" extrusionOk="0">
                  <a:moveTo>
                    <a:pt x="11328" y="806"/>
                  </a:moveTo>
                  <a:lnTo>
                    <a:pt x="11328" y="5746"/>
                  </a:lnTo>
                  <a:lnTo>
                    <a:pt x="806" y="5746"/>
                  </a:lnTo>
                  <a:lnTo>
                    <a:pt x="806" y="806"/>
                  </a:lnTo>
                  <a:close/>
                  <a:moveTo>
                    <a:pt x="11328" y="6551"/>
                  </a:moveTo>
                  <a:lnTo>
                    <a:pt x="11328" y="7356"/>
                  </a:lnTo>
                  <a:lnTo>
                    <a:pt x="806" y="7356"/>
                  </a:lnTo>
                  <a:lnTo>
                    <a:pt x="806" y="6551"/>
                  </a:lnTo>
                  <a:close/>
                  <a:moveTo>
                    <a:pt x="6837" y="8162"/>
                  </a:moveTo>
                  <a:lnTo>
                    <a:pt x="6940" y="8672"/>
                  </a:lnTo>
                  <a:cubicBezTo>
                    <a:pt x="6960" y="8775"/>
                    <a:pt x="6992" y="8874"/>
                    <a:pt x="7034" y="8967"/>
                  </a:cubicBezTo>
                  <a:lnTo>
                    <a:pt x="5100" y="8967"/>
                  </a:lnTo>
                  <a:cubicBezTo>
                    <a:pt x="5142" y="8874"/>
                    <a:pt x="5174" y="8775"/>
                    <a:pt x="5196" y="8672"/>
                  </a:cubicBezTo>
                  <a:lnTo>
                    <a:pt x="5297" y="8162"/>
                  </a:lnTo>
                  <a:close/>
                  <a:moveTo>
                    <a:pt x="0" y="1"/>
                  </a:moveTo>
                  <a:lnTo>
                    <a:pt x="0" y="8162"/>
                  </a:lnTo>
                  <a:lnTo>
                    <a:pt x="4476" y="8162"/>
                  </a:lnTo>
                  <a:lnTo>
                    <a:pt x="4406" y="8513"/>
                  </a:lnTo>
                  <a:cubicBezTo>
                    <a:pt x="4352" y="8776"/>
                    <a:pt x="4120" y="8967"/>
                    <a:pt x="3853" y="8967"/>
                  </a:cubicBezTo>
                  <a:lnTo>
                    <a:pt x="2417" y="8967"/>
                  </a:lnTo>
                  <a:lnTo>
                    <a:pt x="2417" y="9773"/>
                  </a:lnTo>
                  <a:lnTo>
                    <a:pt x="9719" y="9773"/>
                  </a:lnTo>
                  <a:lnTo>
                    <a:pt x="9719" y="8967"/>
                  </a:lnTo>
                  <a:lnTo>
                    <a:pt x="8282" y="8967"/>
                  </a:lnTo>
                  <a:cubicBezTo>
                    <a:pt x="8014" y="8967"/>
                    <a:pt x="7782" y="8776"/>
                    <a:pt x="7730" y="8513"/>
                  </a:cubicBezTo>
                  <a:lnTo>
                    <a:pt x="7659" y="8162"/>
                  </a:lnTo>
                  <a:lnTo>
                    <a:pt x="12135" y="8162"/>
                  </a:lnTo>
                  <a:lnTo>
                    <a:pt x="121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42"/>
          <p:cNvSpPr/>
          <p:nvPr/>
        </p:nvSpPr>
        <p:spPr>
          <a:xfrm>
            <a:off x="2635208" y="3982023"/>
            <a:ext cx="376152" cy="311495"/>
          </a:xfrm>
          <a:custGeom>
            <a:avLst/>
            <a:gdLst/>
            <a:ahLst/>
            <a:cxnLst/>
            <a:rect l="l" t="t" r="r" b="b"/>
            <a:pathLst>
              <a:path w="13747" h="11384" extrusionOk="0">
                <a:moveTo>
                  <a:pt x="12135" y="806"/>
                </a:moveTo>
                <a:lnTo>
                  <a:pt x="12135" y="7356"/>
                </a:lnTo>
                <a:lnTo>
                  <a:pt x="1612" y="7356"/>
                </a:lnTo>
                <a:lnTo>
                  <a:pt x="1612" y="806"/>
                </a:lnTo>
                <a:close/>
                <a:moveTo>
                  <a:pt x="12289" y="8162"/>
                </a:moveTo>
                <a:lnTo>
                  <a:pt x="12692" y="8967"/>
                </a:lnTo>
                <a:lnTo>
                  <a:pt x="1055" y="8967"/>
                </a:lnTo>
                <a:lnTo>
                  <a:pt x="1459" y="8162"/>
                </a:lnTo>
                <a:close/>
                <a:moveTo>
                  <a:pt x="4611" y="9773"/>
                </a:moveTo>
                <a:lnTo>
                  <a:pt x="5015" y="10578"/>
                </a:lnTo>
                <a:lnTo>
                  <a:pt x="806" y="10578"/>
                </a:lnTo>
                <a:lnTo>
                  <a:pt x="806" y="9773"/>
                </a:lnTo>
                <a:close/>
                <a:moveTo>
                  <a:pt x="8235" y="9773"/>
                </a:moveTo>
                <a:lnTo>
                  <a:pt x="7833" y="10578"/>
                </a:lnTo>
                <a:lnTo>
                  <a:pt x="5914" y="10578"/>
                </a:lnTo>
                <a:lnTo>
                  <a:pt x="5512" y="9773"/>
                </a:lnTo>
                <a:close/>
                <a:moveTo>
                  <a:pt x="12941" y="9773"/>
                </a:moveTo>
                <a:lnTo>
                  <a:pt x="12941" y="10578"/>
                </a:lnTo>
                <a:lnTo>
                  <a:pt x="8732" y="10578"/>
                </a:lnTo>
                <a:lnTo>
                  <a:pt x="9136" y="9773"/>
                </a:lnTo>
                <a:close/>
                <a:moveTo>
                  <a:pt x="806" y="1"/>
                </a:moveTo>
                <a:lnTo>
                  <a:pt x="806" y="7664"/>
                </a:lnTo>
                <a:lnTo>
                  <a:pt x="1" y="9275"/>
                </a:lnTo>
                <a:lnTo>
                  <a:pt x="1" y="11383"/>
                </a:lnTo>
                <a:lnTo>
                  <a:pt x="13746" y="11383"/>
                </a:lnTo>
                <a:lnTo>
                  <a:pt x="13746" y="9275"/>
                </a:lnTo>
                <a:lnTo>
                  <a:pt x="12941" y="7664"/>
                </a:lnTo>
                <a:lnTo>
                  <a:pt x="129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071;p42"/>
          <p:cNvGrpSpPr/>
          <p:nvPr/>
        </p:nvGrpSpPr>
        <p:grpSpPr>
          <a:xfrm>
            <a:off x="2644754" y="2368131"/>
            <a:ext cx="376098" cy="198378"/>
            <a:chOff x="2351629" y="1496493"/>
            <a:chExt cx="376098" cy="198378"/>
          </a:xfrm>
        </p:grpSpPr>
        <p:sp>
          <p:nvSpPr>
            <p:cNvPr id="1072" name="Google Shape;1072;p42"/>
            <p:cNvSpPr/>
            <p:nvPr/>
          </p:nvSpPr>
          <p:spPr>
            <a:xfrm>
              <a:off x="2351629" y="1496493"/>
              <a:ext cx="376098" cy="198378"/>
            </a:xfrm>
            <a:custGeom>
              <a:avLst/>
              <a:gdLst/>
              <a:ahLst/>
              <a:cxnLst/>
              <a:rect l="l" t="t" r="r" b="b"/>
              <a:pathLst>
                <a:path w="13745" h="7250" extrusionOk="0">
                  <a:moveTo>
                    <a:pt x="12939" y="806"/>
                  </a:moveTo>
                  <a:lnTo>
                    <a:pt x="12939" y="6444"/>
                  </a:lnTo>
                  <a:lnTo>
                    <a:pt x="806" y="6444"/>
                  </a:lnTo>
                  <a:lnTo>
                    <a:pt x="806" y="806"/>
                  </a:lnTo>
                  <a:close/>
                  <a:moveTo>
                    <a:pt x="0" y="1"/>
                  </a:moveTo>
                  <a:lnTo>
                    <a:pt x="0" y="7249"/>
                  </a:lnTo>
                  <a:lnTo>
                    <a:pt x="13744" y="7249"/>
                  </a:lnTo>
                  <a:lnTo>
                    <a:pt x="13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2"/>
            <p:cNvSpPr/>
            <p:nvPr/>
          </p:nvSpPr>
          <p:spPr>
            <a:xfrm>
              <a:off x="2616772" y="1628736"/>
              <a:ext cx="22054" cy="22054"/>
            </a:xfrm>
            <a:custGeom>
              <a:avLst/>
              <a:gdLst/>
              <a:ahLst/>
              <a:cxnLst/>
              <a:rect l="l" t="t" r="r" b="b"/>
              <a:pathLst>
                <a:path w="806" h="806" extrusionOk="0">
                  <a:moveTo>
                    <a:pt x="0" y="0"/>
                  </a:moveTo>
                  <a:lnTo>
                    <a:pt x="0" y="805"/>
                  </a:lnTo>
                  <a:lnTo>
                    <a:pt x="806" y="805"/>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2"/>
            <p:cNvSpPr/>
            <p:nvPr/>
          </p:nvSpPr>
          <p:spPr>
            <a:xfrm>
              <a:off x="2528664" y="1584655"/>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2"/>
            <p:cNvSpPr/>
            <p:nvPr/>
          </p:nvSpPr>
          <p:spPr>
            <a:xfrm>
              <a:off x="2572691" y="1584655"/>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2"/>
            <p:cNvSpPr/>
            <p:nvPr/>
          </p:nvSpPr>
          <p:spPr>
            <a:xfrm>
              <a:off x="2484583" y="1584655"/>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2"/>
            <p:cNvSpPr/>
            <p:nvPr/>
          </p:nvSpPr>
          <p:spPr>
            <a:xfrm>
              <a:off x="2440502" y="1628736"/>
              <a:ext cx="22082" cy="22054"/>
            </a:xfrm>
            <a:custGeom>
              <a:avLst/>
              <a:gdLst/>
              <a:ahLst/>
              <a:cxnLst/>
              <a:rect l="l" t="t" r="r" b="b"/>
              <a:pathLst>
                <a:path w="807" h="806" extrusionOk="0">
                  <a:moveTo>
                    <a:pt x="1" y="0"/>
                  </a:moveTo>
                  <a:lnTo>
                    <a:pt x="1" y="805"/>
                  </a:lnTo>
                  <a:lnTo>
                    <a:pt x="806" y="805"/>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2"/>
            <p:cNvSpPr/>
            <p:nvPr/>
          </p:nvSpPr>
          <p:spPr>
            <a:xfrm>
              <a:off x="2440502" y="1584655"/>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2"/>
            <p:cNvSpPr/>
            <p:nvPr/>
          </p:nvSpPr>
          <p:spPr>
            <a:xfrm>
              <a:off x="2396421" y="1584655"/>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2"/>
            <p:cNvSpPr/>
            <p:nvPr/>
          </p:nvSpPr>
          <p:spPr>
            <a:xfrm>
              <a:off x="2616772" y="1584655"/>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2"/>
            <p:cNvSpPr/>
            <p:nvPr/>
          </p:nvSpPr>
          <p:spPr>
            <a:xfrm>
              <a:off x="2660853" y="1584655"/>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2"/>
            <p:cNvSpPr/>
            <p:nvPr/>
          </p:nvSpPr>
          <p:spPr>
            <a:xfrm>
              <a:off x="2528664" y="1540574"/>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2"/>
            <p:cNvSpPr/>
            <p:nvPr/>
          </p:nvSpPr>
          <p:spPr>
            <a:xfrm>
              <a:off x="2572691" y="1540574"/>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2"/>
            <p:cNvSpPr/>
            <p:nvPr/>
          </p:nvSpPr>
          <p:spPr>
            <a:xfrm>
              <a:off x="2484583" y="1540574"/>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2"/>
            <p:cNvSpPr/>
            <p:nvPr/>
          </p:nvSpPr>
          <p:spPr>
            <a:xfrm>
              <a:off x="2440502" y="1540574"/>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2"/>
            <p:cNvSpPr/>
            <p:nvPr/>
          </p:nvSpPr>
          <p:spPr>
            <a:xfrm>
              <a:off x="2396421" y="1540574"/>
              <a:ext cx="22082" cy="22054"/>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2"/>
            <p:cNvSpPr/>
            <p:nvPr/>
          </p:nvSpPr>
          <p:spPr>
            <a:xfrm>
              <a:off x="2616772" y="1540574"/>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2"/>
            <p:cNvSpPr/>
            <p:nvPr/>
          </p:nvSpPr>
          <p:spPr>
            <a:xfrm>
              <a:off x="2660853" y="1540574"/>
              <a:ext cx="22054" cy="22054"/>
            </a:xfrm>
            <a:custGeom>
              <a:avLst/>
              <a:gdLst/>
              <a:ahLst/>
              <a:cxnLst/>
              <a:rect l="l" t="t" r="r" b="b"/>
              <a:pathLst>
                <a:path w="806" h="806" extrusionOk="0">
                  <a:moveTo>
                    <a:pt x="0" y="0"/>
                  </a:moveTo>
                  <a:lnTo>
                    <a:pt x="0"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2"/>
            <p:cNvSpPr/>
            <p:nvPr/>
          </p:nvSpPr>
          <p:spPr>
            <a:xfrm>
              <a:off x="2484583" y="1628736"/>
              <a:ext cx="110189" cy="22054"/>
            </a:xfrm>
            <a:custGeom>
              <a:avLst/>
              <a:gdLst/>
              <a:ahLst/>
              <a:cxnLst/>
              <a:rect l="l" t="t" r="r" b="b"/>
              <a:pathLst>
                <a:path w="4027" h="806" extrusionOk="0">
                  <a:moveTo>
                    <a:pt x="0" y="0"/>
                  </a:moveTo>
                  <a:lnTo>
                    <a:pt x="0" y="805"/>
                  </a:lnTo>
                  <a:lnTo>
                    <a:pt x="4026" y="805"/>
                  </a:lnTo>
                  <a:lnTo>
                    <a:pt x="40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42"/>
          <p:cNvSpPr/>
          <p:nvPr/>
        </p:nvSpPr>
        <p:spPr>
          <a:xfrm>
            <a:off x="6168935" y="3928523"/>
            <a:ext cx="309990" cy="376098"/>
          </a:xfrm>
          <a:custGeom>
            <a:avLst/>
            <a:gdLst/>
            <a:ahLst/>
            <a:cxnLst/>
            <a:rect l="l" t="t" r="r" b="b"/>
            <a:pathLst>
              <a:path w="11329" h="13745" extrusionOk="0">
                <a:moveTo>
                  <a:pt x="9719" y="806"/>
                </a:moveTo>
                <a:cubicBezTo>
                  <a:pt x="9790" y="806"/>
                  <a:pt x="9861" y="816"/>
                  <a:pt x="9927" y="834"/>
                </a:cubicBezTo>
                <a:lnTo>
                  <a:pt x="9148" y="1612"/>
                </a:lnTo>
                <a:lnTo>
                  <a:pt x="2181" y="1612"/>
                </a:lnTo>
                <a:lnTo>
                  <a:pt x="1403" y="834"/>
                </a:lnTo>
                <a:cubicBezTo>
                  <a:pt x="1469" y="816"/>
                  <a:pt x="1540" y="806"/>
                  <a:pt x="1611" y="806"/>
                </a:cubicBezTo>
                <a:close/>
                <a:moveTo>
                  <a:pt x="833" y="1404"/>
                </a:moveTo>
                <a:lnTo>
                  <a:pt x="1611" y="2181"/>
                </a:lnTo>
                <a:lnTo>
                  <a:pt x="1611" y="5873"/>
                </a:lnTo>
                <a:lnTo>
                  <a:pt x="833" y="6652"/>
                </a:lnTo>
                <a:cubicBezTo>
                  <a:pt x="816" y="6586"/>
                  <a:pt x="806" y="6516"/>
                  <a:pt x="806" y="6444"/>
                </a:cubicBezTo>
                <a:lnTo>
                  <a:pt x="806" y="1612"/>
                </a:lnTo>
                <a:cubicBezTo>
                  <a:pt x="806" y="1540"/>
                  <a:pt x="816" y="1470"/>
                  <a:pt x="833" y="1404"/>
                </a:cubicBezTo>
                <a:close/>
                <a:moveTo>
                  <a:pt x="3323" y="6444"/>
                </a:moveTo>
                <a:lnTo>
                  <a:pt x="2518" y="7250"/>
                </a:lnTo>
                <a:lnTo>
                  <a:pt x="1611" y="7250"/>
                </a:lnTo>
                <a:cubicBezTo>
                  <a:pt x="1540" y="7250"/>
                  <a:pt x="1469" y="7240"/>
                  <a:pt x="1403" y="7221"/>
                </a:cubicBezTo>
                <a:lnTo>
                  <a:pt x="2181" y="6444"/>
                </a:lnTo>
                <a:close/>
                <a:moveTo>
                  <a:pt x="8913" y="2417"/>
                </a:moveTo>
                <a:lnTo>
                  <a:pt x="8913" y="11330"/>
                </a:lnTo>
                <a:lnTo>
                  <a:pt x="4698" y="11330"/>
                </a:lnTo>
                <a:lnTo>
                  <a:pt x="4698" y="5639"/>
                </a:lnTo>
                <a:lnTo>
                  <a:pt x="2417" y="5639"/>
                </a:lnTo>
                <a:lnTo>
                  <a:pt x="2417" y="2417"/>
                </a:lnTo>
                <a:close/>
                <a:moveTo>
                  <a:pt x="3893" y="7013"/>
                </a:moveTo>
                <a:lnTo>
                  <a:pt x="3893" y="11565"/>
                </a:lnTo>
                <a:lnTo>
                  <a:pt x="3115" y="12343"/>
                </a:lnTo>
                <a:cubicBezTo>
                  <a:pt x="3097" y="12276"/>
                  <a:pt x="3087" y="12207"/>
                  <a:pt x="3087" y="12134"/>
                </a:cubicBezTo>
                <a:lnTo>
                  <a:pt x="3087" y="7819"/>
                </a:lnTo>
                <a:lnTo>
                  <a:pt x="3893" y="7013"/>
                </a:lnTo>
                <a:close/>
                <a:moveTo>
                  <a:pt x="10496" y="1404"/>
                </a:moveTo>
                <a:cubicBezTo>
                  <a:pt x="10514" y="1470"/>
                  <a:pt x="10523" y="1540"/>
                  <a:pt x="10523" y="1612"/>
                </a:cubicBezTo>
                <a:lnTo>
                  <a:pt x="10523" y="12134"/>
                </a:lnTo>
                <a:cubicBezTo>
                  <a:pt x="10523" y="12207"/>
                  <a:pt x="10514" y="12276"/>
                  <a:pt x="10496" y="12343"/>
                </a:cubicBezTo>
                <a:lnTo>
                  <a:pt x="9717" y="11565"/>
                </a:lnTo>
                <a:lnTo>
                  <a:pt x="9717" y="2181"/>
                </a:lnTo>
                <a:lnTo>
                  <a:pt x="10496" y="1404"/>
                </a:lnTo>
                <a:close/>
                <a:moveTo>
                  <a:pt x="9148" y="12135"/>
                </a:moveTo>
                <a:lnTo>
                  <a:pt x="9927" y="12913"/>
                </a:lnTo>
                <a:cubicBezTo>
                  <a:pt x="9859" y="12931"/>
                  <a:pt x="9790" y="12939"/>
                  <a:pt x="9717" y="12939"/>
                </a:cubicBezTo>
                <a:lnTo>
                  <a:pt x="3893" y="12939"/>
                </a:lnTo>
                <a:cubicBezTo>
                  <a:pt x="3821" y="12939"/>
                  <a:pt x="3751" y="12929"/>
                  <a:pt x="3685" y="12913"/>
                </a:cubicBezTo>
                <a:lnTo>
                  <a:pt x="4462" y="12135"/>
                </a:lnTo>
                <a:close/>
                <a:moveTo>
                  <a:pt x="1611" y="1"/>
                </a:moveTo>
                <a:cubicBezTo>
                  <a:pt x="723" y="1"/>
                  <a:pt x="1" y="723"/>
                  <a:pt x="1" y="1612"/>
                </a:cubicBezTo>
                <a:lnTo>
                  <a:pt x="1" y="6444"/>
                </a:lnTo>
                <a:cubicBezTo>
                  <a:pt x="1" y="7331"/>
                  <a:pt x="723" y="8054"/>
                  <a:pt x="1611" y="8054"/>
                </a:cubicBezTo>
                <a:lnTo>
                  <a:pt x="2282" y="8054"/>
                </a:lnTo>
                <a:lnTo>
                  <a:pt x="2282" y="12134"/>
                </a:lnTo>
                <a:cubicBezTo>
                  <a:pt x="2282" y="13022"/>
                  <a:pt x="3004" y="13745"/>
                  <a:pt x="3893" y="13745"/>
                </a:cubicBezTo>
                <a:lnTo>
                  <a:pt x="9719" y="13745"/>
                </a:lnTo>
                <a:cubicBezTo>
                  <a:pt x="10606" y="13745"/>
                  <a:pt x="11328" y="13022"/>
                  <a:pt x="11328" y="12134"/>
                </a:cubicBezTo>
                <a:lnTo>
                  <a:pt x="11328" y="1612"/>
                </a:lnTo>
                <a:cubicBezTo>
                  <a:pt x="11328" y="723"/>
                  <a:pt x="10606" y="1"/>
                  <a:pt x="97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42"/>
          <p:cNvGrpSpPr/>
          <p:nvPr/>
        </p:nvGrpSpPr>
        <p:grpSpPr>
          <a:xfrm>
            <a:off x="5726739" y="3101498"/>
            <a:ext cx="264431" cy="376098"/>
            <a:chOff x="4838552" y="1402448"/>
            <a:chExt cx="264431" cy="376098"/>
          </a:xfrm>
        </p:grpSpPr>
        <p:sp>
          <p:nvSpPr>
            <p:cNvPr id="1092" name="Google Shape;1092;p42"/>
            <p:cNvSpPr/>
            <p:nvPr/>
          </p:nvSpPr>
          <p:spPr>
            <a:xfrm>
              <a:off x="4838552" y="1402448"/>
              <a:ext cx="264431" cy="376098"/>
            </a:xfrm>
            <a:custGeom>
              <a:avLst/>
              <a:gdLst/>
              <a:ahLst/>
              <a:cxnLst/>
              <a:rect l="l" t="t" r="r" b="b"/>
              <a:pathLst>
                <a:path w="9664" h="13745" extrusionOk="0">
                  <a:moveTo>
                    <a:pt x="1611" y="875"/>
                  </a:moveTo>
                  <a:lnTo>
                    <a:pt x="1611" y="7259"/>
                  </a:lnTo>
                  <a:cubicBezTo>
                    <a:pt x="1611" y="7784"/>
                    <a:pt x="1274" y="8231"/>
                    <a:pt x="806" y="8398"/>
                  </a:cubicBezTo>
                  <a:lnTo>
                    <a:pt x="806" y="2014"/>
                  </a:lnTo>
                  <a:cubicBezTo>
                    <a:pt x="806" y="1489"/>
                    <a:pt x="1142" y="1043"/>
                    <a:pt x="1611" y="875"/>
                  </a:cubicBezTo>
                  <a:close/>
                  <a:moveTo>
                    <a:pt x="8053" y="875"/>
                  </a:moveTo>
                  <a:cubicBezTo>
                    <a:pt x="8522" y="1043"/>
                    <a:pt x="8858" y="1489"/>
                    <a:pt x="8858" y="2014"/>
                  </a:cubicBezTo>
                  <a:lnTo>
                    <a:pt x="8858" y="8441"/>
                  </a:lnTo>
                  <a:cubicBezTo>
                    <a:pt x="8390" y="8276"/>
                    <a:pt x="8053" y="7827"/>
                    <a:pt x="8053" y="7303"/>
                  </a:cubicBezTo>
                  <a:lnTo>
                    <a:pt x="8053" y="875"/>
                  </a:lnTo>
                  <a:close/>
                  <a:moveTo>
                    <a:pt x="7248" y="806"/>
                  </a:moveTo>
                  <a:lnTo>
                    <a:pt x="7248" y="7303"/>
                  </a:lnTo>
                  <a:cubicBezTo>
                    <a:pt x="7248" y="8269"/>
                    <a:pt x="7932" y="9078"/>
                    <a:pt x="8843" y="9272"/>
                  </a:cubicBezTo>
                  <a:cubicBezTo>
                    <a:pt x="8759" y="10213"/>
                    <a:pt x="8350" y="11088"/>
                    <a:pt x="7666" y="11766"/>
                  </a:cubicBezTo>
                  <a:cubicBezTo>
                    <a:pt x="6903" y="12523"/>
                    <a:pt x="5898" y="12939"/>
                    <a:pt x="4833" y="12939"/>
                  </a:cubicBezTo>
                  <a:lnTo>
                    <a:pt x="4805" y="12939"/>
                  </a:lnTo>
                  <a:cubicBezTo>
                    <a:pt x="2719" y="12925"/>
                    <a:pt x="1001" y="11292"/>
                    <a:pt x="821" y="9227"/>
                  </a:cubicBezTo>
                  <a:cubicBezTo>
                    <a:pt x="1731" y="9035"/>
                    <a:pt x="2415" y="8225"/>
                    <a:pt x="2415" y="7258"/>
                  </a:cubicBezTo>
                  <a:lnTo>
                    <a:pt x="2415" y="806"/>
                  </a:lnTo>
                  <a:close/>
                  <a:moveTo>
                    <a:pt x="2013" y="1"/>
                  </a:moveTo>
                  <a:cubicBezTo>
                    <a:pt x="903" y="1"/>
                    <a:pt x="0" y="905"/>
                    <a:pt x="0" y="2014"/>
                  </a:cubicBezTo>
                  <a:lnTo>
                    <a:pt x="0" y="8869"/>
                  </a:lnTo>
                  <a:cubicBezTo>
                    <a:pt x="0" y="11541"/>
                    <a:pt x="2154" y="13728"/>
                    <a:pt x="4800" y="13745"/>
                  </a:cubicBezTo>
                  <a:lnTo>
                    <a:pt x="4833" y="13745"/>
                  </a:lnTo>
                  <a:cubicBezTo>
                    <a:pt x="6112" y="13745"/>
                    <a:pt x="7319" y="13246"/>
                    <a:pt x="8233" y="12338"/>
                  </a:cubicBezTo>
                  <a:cubicBezTo>
                    <a:pt x="9156" y="11421"/>
                    <a:pt x="9664" y="10205"/>
                    <a:pt x="9664" y="8914"/>
                  </a:cubicBezTo>
                  <a:lnTo>
                    <a:pt x="9664" y="2015"/>
                  </a:lnTo>
                  <a:cubicBezTo>
                    <a:pt x="9664" y="905"/>
                    <a:pt x="8761" y="1"/>
                    <a:pt x="7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2"/>
            <p:cNvSpPr/>
            <p:nvPr/>
          </p:nvSpPr>
          <p:spPr>
            <a:xfrm>
              <a:off x="4937686" y="1446529"/>
              <a:ext cx="66163" cy="155747"/>
            </a:xfrm>
            <a:custGeom>
              <a:avLst/>
              <a:gdLst/>
              <a:ahLst/>
              <a:cxnLst/>
              <a:rect l="l" t="t" r="r" b="b"/>
              <a:pathLst>
                <a:path w="2418" h="5692" extrusionOk="0">
                  <a:moveTo>
                    <a:pt x="1208" y="806"/>
                  </a:moveTo>
                  <a:cubicBezTo>
                    <a:pt x="1430" y="806"/>
                    <a:pt x="1612" y="986"/>
                    <a:pt x="1612" y="1208"/>
                  </a:cubicBezTo>
                  <a:lnTo>
                    <a:pt x="1612" y="2872"/>
                  </a:lnTo>
                  <a:cubicBezTo>
                    <a:pt x="1612" y="3094"/>
                    <a:pt x="1430" y="3276"/>
                    <a:pt x="1208" y="3276"/>
                  </a:cubicBezTo>
                  <a:cubicBezTo>
                    <a:pt x="988" y="3276"/>
                    <a:pt x="806" y="3094"/>
                    <a:pt x="806" y="2872"/>
                  </a:cubicBezTo>
                  <a:lnTo>
                    <a:pt x="806" y="1208"/>
                  </a:lnTo>
                  <a:cubicBezTo>
                    <a:pt x="806" y="986"/>
                    <a:pt x="986" y="806"/>
                    <a:pt x="1208" y="806"/>
                  </a:cubicBezTo>
                  <a:close/>
                  <a:moveTo>
                    <a:pt x="1612" y="4011"/>
                  </a:moveTo>
                  <a:lnTo>
                    <a:pt x="1612" y="4483"/>
                  </a:lnTo>
                  <a:cubicBezTo>
                    <a:pt x="1612" y="4705"/>
                    <a:pt x="1430" y="4887"/>
                    <a:pt x="1208" y="4887"/>
                  </a:cubicBezTo>
                  <a:cubicBezTo>
                    <a:pt x="988" y="4887"/>
                    <a:pt x="806" y="4705"/>
                    <a:pt x="806" y="4483"/>
                  </a:cubicBezTo>
                  <a:lnTo>
                    <a:pt x="806" y="4011"/>
                  </a:lnTo>
                  <a:cubicBezTo>
                    <a:pt x="933" y="4056"/>
                    <a:pt x="1068" y="4081"/>
                    <a:pt x="1208" y="4081"/>
                  </a:cubicBezTo>
                  <a:cubicBezTo>
                    <a:pt x="1350" y="4081"/>
                    <a:pt x="1485" y="4056"/>
                    <a:pt x="1612" y="4011"/>
                  </a:cubicBezTo>
                  <a:close/>
                  <a:moveTo>
                    <a:pt x="1208" y="1"/>
                  </a:moveTo>
                  <a:cubicBezTo>
                    <a:pt x="543" y="1"/>
                    <a:pt x="1" y="542"/>
                    <a:pt x="1" y="1208"/>
                  </a:cubicBezTo>
                  <a:lnTo>
                    <a:pt x="1" y="4483"/>
                  </a:lnTo>
                  <a:cubicBezTo>
                    <a:pt x="1" y="5149"/>
                    <a:pt x="543" y="5692"/>
                    <a:pt x="1208" y="5692"/>
                  </a:cubicBezTo>
                  <a:cubicBezTo>
                    <a:pt x="1875" y="5692"/>
                    <a:pt x="2417" y="5149"/>
                    <a:pt x="2417" y="4483"/>
                  </a:cubicBezTo>
                  <a:lnTo>
                    <a:pt x="2417" y="1208"/>
                  </a:lnTo>
                  <a:cubicBezTo>
                    <a:pt x="2417" y="543"/>
                    <a:pt x="1875" y="1"/>
                    <a:pt x="1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42"/>
          <p:cNvSpPr/>
          <p:nvPr/>
        </p:nvSpPr>
        <p:spPr>
          <a:xfrm>
            <a:off x="3100186" y="3143956"/>
            <a:ext cx="376125" cy="298990"/>
          </a:xfrm>
          <a:custGeom>
            <a:avLst/>
            <a:gdLst/>
            <a:ahLst/>
            <a:cxnLst/>
            <a:rect l="l" t="t" r="r" b="b"/>
            <a:pathLst>
              <a:path w="13746" h="10927" extrusionOk="0">
                <a:moveTo>
                  <a:pt x="12135" y="806"/>
                </a:moveTo>
                <a:cubicBezTo>
                  <a:pt x="12579" y="806"/>
                  <a:pt x="12940" y="1167"/>
                  <a:pt x="12940" y="1611"/>
                </a:cubicBezTo>
                <a:lnTo>
                  <a:pt x="12940" y="7705"/>
                </a:lnTo>
                <a:lnTo>
                  <a:pt x="807" y="7705"/>
                </a:lnTo>
                <a:lnTo>
                  <a:pt x="807" y="1611"/>
                </a:lnTo>
                <a:cubicBezTo>
                  <a:pt x="805" y="1167"/>
                  <a:pt x="1168" y="806"/>
                  <a:pt x="1611" y="806"/>
                </a:cubicBezTo>
                <a:close/>
                <a:moveTo>
                  <a:pt x="6470" y="8510"/>
                </a:moveTo>
                <a:lnTo>
                  <a:pt x="6470" y="10121"/>
                </a:lnTo>
                <a:lnTo>
                  <a:pt x="1612" y="10121"/>
                </a:lnTo>
                <a:cubicBezTo>
                  <a:pt x="1168" y="10121"/>
                  <a:pt x="805" y="9759"/>
                  <a:pt x="805" y="9315"/>
                </a:cubicBezTo>
                <a:lnTo>
                  <a:pt x="805" y="8510"/>
                </a:lnTo>
                <a:close/>
                <a:moveTo>
                  <a:pt x="12940" y="8510"/>
                </a:moveTo>
                <a:lnTo>
                  <a:pt x="12940" y="9315"/>
                </a:lnTo>
                <a:cubicBezTo>
                  <a:pt x="12940" y="9759"/>
                  <a:pt x="12579" y="10121"/>
                  <a:pt x="12135" y="10121"/>
                </a:cubicBezTo>
                <a:lnTo>
                  <a:pt x="7275" y="10121"/>
                </a:lnTo>
                <a:lnTo>
                  <a:pt x="7275" y="8510"/>
                </a:lnTo>
                <a:close/>
                <a:moveTo>
                  <a:pt x="1611" y="1"/>
                </a:moveTo>
                <a:cubicBezTo>
                  <a:pt x="723" y="1"/>
                  <a:pt x="0" y="723"/>
                  <a:pt x="0" y="1611"/>
                </a:cubicBezTo>
                <a:lnTo>
                  <a:pt x="0" y="9315"/>
                </a:lnTo>
                <a:cubicBezTo>
                  <a:pt x="0" y="10204"/>
                  <a:pt x="723" y="10926"/>
                  <a:pt x="1611" y="10926"/>
                </a:cubicBezTo>
                <a:lnTo>
                  <a:pt x="12135" y="10926"/>
                </a:lnTo>
                <a:cubicBezTo>
                  <a:pt x="13023" y="10926"/>
                  <a:pt x="13745" y="10204"/>
                  <a:pt x="13745" y="9315"/>
                </a:cubicBezTo>
                <a:lnTo>
                  <a:pt x="13745" y="1611"/>
                </a:lnTo>
                <a:cubicBezTo>
                  <a:pt x="13745" y="723"/>
                  <a:pt x="13023" y="1"/>
                  <a:pt x="121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42"/>
          <p:cNvGrpSpPr/>
          <p:nvPr/>
        </p:nvGrpSpPr>
        <p:grpSpPr>
          <a:xfrm>
            <a:off x="6168923" y="2275373"/>
            <a:ext cx="310017" cy="376098"/>
            <a:chOff x="6437261" y="1402448"/>
            <a:chExt cx="310017" cy="376098"/>
          </a:xfrm>
        </p:grpSpPr>
        <p:sp>
          <p:nvSpPr>
            <p:cNvPr id="1096" name="Google Shape;1096;p42"/>
            <p:cNvSpPr/>
            <p:nvPr/>
          </p:nvSpPr>
          <p:spPr>
            <a:xfrm>
              <a:off x="6437261" y="1402448"/>
              <a:ext cx="310017" cy="376098"/>
            </a:xfrm>
            <a:custGeom>
              <a:avLst/>
              <a:gdLst/>
              <a:ahLst/>
              <a:cxnLst/>
              <a:rect l="l" t="t" r="r" b="b"/>
              <a:pathLst>
                <a:path w="11330" h="13745" extrusionOk="0">
                  <a:moveTo>
                    <a:pt x="10523" y="806"/>
                  </a:moveTo>
                  <a:lnTo>
                    <a:pt x="10523" y="9101"/>
                  </a:lnTo>
                  <a:lnTo>
                    <a:pt x="10524" y="9101"/>
                  </a:lnTo>
                  <a:lnTo>
                    <a:pt x="9366" y="9872"/>
                  </a:lnTo>
                  <a:lnTo>
                    <a:pt x="9230" y="10415"/>
                  </a:lnTo>
                  <a:lnTo>
                    <a:pt x="9227" y="10414"/>
                  </a:lnTo>
                  <a:cubicBezTo>
                    <a:pt x="9092" y="10953"/>
                    <a:pt x="8610" y="11329"/>
                    <a:pt x="8055" y="11329"/>
                  </a:cubicBezTo>
                  <a:lnTo>
                    <a:pt x="3274" y="11329"/>
                  </a:lnTo>
                  <a:cubicBezTo>
                    <a:pt x="2719" y="11329"/>
                    <a:pt x="2237" y="10953"/>
                    <a:pt x="2102" y="10414"/>
                  </a:cubicBezTo>
                  <a:lnTo>
                    <a:pt x="2099" y="10415"/>
                  </a:lnTo>
                  <a:lnTo>
                    <a:pt x="1964" y="9872"/>
                  </a:lnTo>
                  <a:lnTo>
                    <a:pt x="806" y="9101"/>
                  </a:lnTo>
                  <a:lnTo>
                    <a:pt x="806" y="806"/>
                  </a:lnTo>
                  <a:close/>
                  <a:moveTo>
                    <a:pt x="2490" y="11977"/>
                  </a:moveTo>
                  <a:cubicBezTo>
                    <a:pt x="2733" y="12078"/>
                    <a:pt x="2997" y="12135"/>
                    <a:pt x="3274" y="12135"/>
                  </a:cubicBezTo>
                  <a:lnTo>
                    <a:pt x="8055" y="12135"/>
                  </a:lnTo>
                  <a:cubicBezTo>
                    <a:pt x="8332" y="12135"/>
                    <a:pt x="8597" y="12078"/>
                    <a:pt x="8839" y="11977"/>
                  </a:cubicBezTo>
                  <a:lnTo>
                    <a:pt x="8839" y="11977"/>
                  </a:lnTo>
                  <a:lnTo>
                    <a:pt x="8828" y="12026"/>
                  </a:lnTo>
                  <a:cubicBezTo>
                    <a:pt x="8693" y="12564"/>
                    <a:pt x="8211" y="12939"/>
                    <a:pt x="7656" y="12939"/>
                  </a:cubicBezTo>
                  <a:lnTo>
                    <a:pt x="3675" y="12939"/>
                  </a:lnTo>
                  <a:cubicBezTo>
                    <a:pt x="3120" y="12939"/>
                    <a:pt x="2638" y="12564"/>
                    <a:pt x="2503" y="12024"/>
                  </a:cubicBezTo>
                  <a:lnTo>
                    <a:pt x="2490" y="11977"/>
                  </a:lnTo>
                  <a:close/>
                  <a:moveTo>
                    <a:pt x="1" y="1"/>
                  </a:moveTo>
                  <a:lnTo>
                    <a:pt x="1" y="9531"/>
                  </a:lnTo>
                  <a:lnTo>
                    <a:pt x="1259" y="10370"/>
                  </a:lnTo>
                  <a:lnTo>
                    <a:pt x="1721" y="12220"/>
                  </a:lnTo>
                  <a:cubicBezTo>
                    <a:pt x="1946" y="13118"/>
                    <a:pt x="2749" y="13745"/>
                    <a:pt x="3675" y="13745"/>
                  </a:cubicBezTo>
                  <a:lnTo>
                    <a:pt x="7656" y="13745"/>
                  </a:lnTo>
                  <a:cubicBezTo>
                    <a:pt x="8582" y="13745"/>
                    <a:pt x="9384" y="13118"/>
                    <a:pt x="9609" y="12220"/>
                  </a:cubicBezTo>
                  <a:lnTo>
                    <a:pt x="10072" y="10370"/>
                  </a:lnTo>
                  <a:lnTo>
                    <a:pt x="11330" y="9531"/>
                  </a:lnTo>
                  <a:lnTo>
                    <a:pt x="113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6481342" y="1446529"/>
              <a:ext cx="221855" cy="221883"/>
            </a:xfrm>
            <a:custGeom>
              <a:avLst/>
              <a:gdLst/>
              <a:ahLst/>
              <a:cxnLst/>
              <a:rect l="l" t="t" r="r" b="b"/>
              <a:pathLst>
                <a:path w="8108" h="8109" extrusionOk="0">
                  <a:moveTo>
                    <a:pt x="4054" y="806"/>
                  </a:moveTo>
                  <a:cubicBezTo>
                    <a:pt x="5845" y="806"/>
                    <a:pt x="7303" y="2264"/>
                    <a:pt x="7303" y="4054"/>
                  </a:cubicBezTo>
                  <a:cubicBezTo>
                    <a:pt x="7303" y="5845"/>
                    <a:pt x="5845" y="7303"/>
                    <a:pt x="4054" y="7303"/>
                  </a:cubicBezTo>
                  <a:cubicBezTo>
                    <a:pt x="2264" y="7303"/>
                    <a:pt x="806" y="5845"/>
                    <a:pt x="806" y="4054"/>
                  </a:cubicBezTo>
                  <a:cubicBezTo>
                    <a:pt x="806" y="2264"/>
                    <a:pt x="2264" y="806"/>
                    <a:pt x="4054" y="806"/>
                  </a:cubicBezTo>
                  <a:close/>
                  <a:moveTo>
                    <a:pt x="4054" y="1"/>
                  </a:moveTo>
                  <a:cubicBezTo>
                    <a:pt x="1819" y="1"/>
                    <a:pt x="1" y="1818"/>
                    <a:pt x="1" y="4054"/>
                  </a:cubicBezTo>
                  <a:cubicBezTo>
                    <a:pt x="1" y="6289"/>
                    <a:pt x="1819" y="8108"/>
                    <a:pt x="4054" y="8108"/>
                  </a:cubicBezTo>
                  <a:cubicBezTo>
                    <a:pt x="6289" y="8108"/>
                    <a:pt x="8108" y="6289"/>
                    <a:pt x="8108" y="4054"/>
                  </a:cubicBezTo>
                  <a:cubicBezTo>
                    <a:pt x="8108" y="1818"/>
                    <a:pt x="6289" y="1"/>
                    <a:pt x="40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6525423" y="1490610"/>
              <a:ext cx="133721" cy="133721"/>
            </a:xfrm>
            <a:custGeom>
              <a:avLst/>
              <a:gdLst/>
              <a:ahLst/>
              <a:cxnLst/>
              <a:rect l="l" t="t" r="r" b="b"/>
              <a:pathLst>
                <a:path w="4887" h="4887" extrusionOk="0">
                  <a:moveTo>
                    <a:pt x="2443" y="806"/>
                  </a:moveTo>
                  <a:cubicBezTo>
                    <a:pt x="3346" y="806"/>
                    <a:pt x="4081" y="1540"/>
                    <a:pt x="4081" y="2443"/>
                  </a:cubicBezTo>
                  <a:cubicBezTo>
                    <a:pt x="4081" y="3346"/>
                    <a:pt x="3346" y="4081"/>
                    <a:pt x="2443" y="4081"/>
                  </a:cubicBezTo>
                  <a:cubicBezTo>
                    <a:pt x="1539" y="4081"/>
                    <a:pt x="806" y="3346"/>
                    <a:pt x="806" y="2443"/>
                  </a:cubicBezTo>
                  <a:cubicBezTo>
                    <a:pt x="806" y="1540"/>
                    <a:pt x="1539" y="806"/>
                    <a:pt x="2443" y="806"/>
                  </a:cubicBezTo>
                  <a:close/>
                  <a:moveTo>
                    <a:pt x="2443" y="1"/>
                  </a:moveTo>
                  <a:cubicBezTo>
                    <a:pt x="1095" y="1"/>
                    <a:pt x="0" y="1097"/>
                    <a:pt x="0" y="2443"/>
                  </a:cubicBezTo>
                  <a:cubicBezTo>
                    <a:pt x="0" y="3790"/>
                    <a:pt x="1095" y="4886"/>
                    <a:pt x="2443" y="4886"/>
                  </a:cubicBezTo>
                  <a:cubicBezTo>
                    <a:pt x="3790" y="4886"/>
                    <a:pt x="4886" y="3790"/>
                    <a:pt x="4886" y="2443"/>
                  </a:cubicBezTo>
                  <a:cubicBezTo>
                    <a:pt x="4886" y="1096"/>
                    <a:pt x="3790" y="1"/>
                    <a:pt x="2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42"/>
          <p:cNvSpPr/>
          <p:nvPr/>
        </p:nvSpPr>
        <p:spPr>
          <a:xfrm>
            <a:off x="5670911" y="1446898"/>
            <a:ext cx="376098" cy="376098"/>
          </a:xfrm>
          <a:custGeom>
            <a:avLst/>
            <a:gdLst/>
            <a:ahLst/>
            <a:cxnLst/>
            <a:rect l="l" t="t" r="r" b="b"/>
            <a:pathLst>
              <a:path w="13745" h="13745" extrusionOk="0">
                <a:moveTo>
                  <a:pt x="7276" y="806"/>
                </a:moveTo>
                <a:lnTo>
                  <a:pt x="7276" y="1612"/>
                </a:lnTo>
                <a:lnTo>
                  <a:pt x="6470" y="1612"/>
                </a:lnTo>
                <a:lnTo>
                  <a:pt x="6470" y="806"/>
                </a:lnTo>
                <a:close/>
                <a:moveTo>
                  <a:pt x="8081" y="2417"/>
                </a:moveTo>
                <a:lnTo>
                  <a:pt x="8081" y="8108"/>
                </a:lnTo>
                <a:lnTo>
                  <a:pt x="5665" y="8108"/>
                </a:lnTo>
                <a:lnTo>
                  <a:pt x="5665" y="4666"/>
                </a:lnTo>
                <a:lnTo>
                  <a:pt x="5096" y="4097"/>
                </a:lnTo>
                <a:cubicBezTo>
                  <a:pt x="4942" y="3945"/>
                  <a:pt x="4859" y="3743"/>
                  <a:pt x="4859" y="3528"/>
                </a:cubicBezTo>
                <a:lnTo>
                  <a:pt x="4859" y="2417"/>
                </a:lnTo>
                <a:close/>
                <a:moveTo>
                  <a:pt x="7276" y="8914"/>
                </a:moveTo>
                <a:lnTo>
                  <a:pt x="7276" y="9719"/>
                </a:lnTo>
                <a:lnTo>
                  <a:pt x="6470" y="9719"/>
                </a:lnTo>
                <a:lnTo>
                  <a:pt x="6470" y="8914"/>
                </a:lnTo>
                <a:close/>
                <a:moveTo>
                  <a:pt x="11483" y="10523"/>
                </a:moveTo>
                <a:lnTo>
                  <a:pt x="11885" y="11330"/>
                </a:lnTo>
                <a:lnTo>
                  <a:pt x="1860" y="11330"/>
                </a:lnTo>
                <a:lnTo>
                  <a:pt x="2262" y="10523"/>
                </a:lnTo>
                <a:close/>
                <a:moveTo>
                  <a:pt x="4479" y="12134"/>
                </a:moveTo>
                <a:lnTo>
                  <a:pt x="4157" y="12939"/>
                </a:lnTo>
                <a:lnTo>
                  <a:pt x="806" y="12939"/>
                </a:lnTo>
                <a:lnTo>
                  <a:pt x="806" y="12134"/>
                </a:lnTo>
                <a:close/>
                <a:moveTo>
                  <a:pt x="8399" y="12134"/>
                </a:moveTo>
                <a:lnTo>
                  <a:pt x="8721" y="12939"/>
                </a:lnTo>
                <a:lnTo>
                  <a:pt x="5024" y="12939"/>
                </a:lnTo>
                <a:lnTo>
                  <a:pt x="5346" y="12134"/>
                </a:lnTo>
                <a:close/>
                <a:moveTo>
                  <a:pt x="12939" y="12134"/>
                </a:moveTo>
                <a:lnTo>
                  <a:pt x="12939" y="12939"/>
                </a:lnTo>
                <a:lnTo>
                  <a:pt x="9588" y="12939"/>
                </a:lnTo>
                <a:lnTo>
                  <a:pt x="9266" y="12134"/>
                </a:lnTo>
                <a:close/>
                <a:moveTo>
                  <a:pt x="5665" y="1"/>
                </a:moveTo>
                <a:lnTo>
                  <a:pt x="5665" y="1612"/>
                </a:lnTo>
                <a:lnTo>
                  <a:pt x="4054" y="1612"/>
                </a:lnTo>
                <a:lnTo>
                  <a:pt x="4054" y="3528"/>
                </a:lnTo>
                <a:cubicBezTo>
                  <a:pt x="4054" y="3958"/>
                  <a:pt x="4221" y="4362"/>
                  <a:pt x="4525" y="4666"/>
                </a:cubicBezTo>
                <a:lnTo>
                  <a:pt x="4859" y="4999"/>
                </a:lnTo>
                <a:lnTo>
                  <a:pt x="4859" y="8912"/>
                </a:lnTo>
                <a:lnTo>
                  <a:pt x="5665" y="8912"/>
                </a:lnTo>
                <a:lnTo>
                  <a:pt x="5665" y="9718"/>
                </a:lnTo>
                <a:lnTo>
                  <a:pt x="1764" y="9718"/>
                </a:lnTo>
                <a:lnTo>
                  <a:pt x="959" y="11329"/>
                </a:lnTo>
                <a:lnTo>
                  <a:pt x="0" y="11329"/>
                </a:lnTo>
                <a:lnTo>
                  <a:pt x="0" y="13745"/>
                </a:lnTo>
                <a:lnTo>
                  <a:pt x="13744" y="13745"/>
                </a:lnTo>
                <a:lnTo>
                  <a:pt x="13744" y="11329"/>
                </a:lnTo>
                <a:lnTo>
                  <a:pt x="12786" y="11329"/>
                </a:lnTo>
                <a:lnTo>
                  <a:pt x="11980" y="9719"/>
                </a:lnTo>
                <a:lnTo>
                  <a:pt x="8080" y="9719"/>
                </a:lnTo>
                <a:lnTo>
                  <a:pt x="8080" y="8914"/>
                </a:lnTo>
                <a:lnTo>
                  <a:pt x="8885" y="8914"/>
                </a:lnTo>
                <a:lnTo>
                  <a:pt x="8885" y="1612"/>
                </a:lnTo>
                <a:lnTo>
                  <a:pt x="8080" y="1612"/>
                </a:lnTo>
                <a:lnTo>
                  <a:pt x="80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4262062" y="2410150"/>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857350" y="1586925"/>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2" name="Google Shape;1102;p42"/>
          <p:cNvCxnSpPr>
            <a:stCxn id="1101" idx="6"/>
            <a:endCxn id="1100" idx="0"/>
          </p:cNvCxnSpPr>
          <p:nvPr/>
        </p:nvCxnSpPr>
        <p:spPr>
          <a:xfrm>
            <a:off x="3965050" y="1640775"/>
            <a:ext cx="351000" cy="769500"/>
          </a:xfrm>
          <a:prstGeom prst="bentConnector2">
            <a:avLst/>
          </a:prstGeom>
          <a:noFill/>
          <a:ln w="9525" cap="flat" cmpd="sng">
            <a:solidFill>
              <a:schemeClr val="dk2"/>
            </a:solidFill>
            <a:prstDash val="solid"/>
            <a:round/>
            <a:headEnd type="none" w="med" len="med"/>
            <a:tailEnd type="none" w="med" len="med"/>
          </a:ln>
        </p:spPr>
      </p:cxnSp>
      <p:sp>
        <p:nvSpPr>
          <p:cNvPr id="1103" name="Google Shape;1103;p42"/>
          <p:cNvSpPr/>
          <p:nvPr/>
        </p:nvSpPr>
        <p:spPr>
          <a:xfrm>
            <a:off x="4787262" y="2410150"/>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5177091" y="1586925"/>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5" name="Google Shape;1105;p42"/>
          <p:cNvCxnSpPr>
            <a:stCxn id="1104" idx="2"/>
            <a:endCxn id="1103" idx="0"/>
          </p:cNvCxnSpPr>
          <p:nvPr/>
        </p:nvCxnSpPr>
        <p:spPr>
          <a:xfrm flipH="1">
            <a:off x="4841091" y="1640775"/>
            <a:ext cx="336000" cy="769500"/>
          </a:xfrm>
          <a:prstGeom prst="bentConnector2">
            <a:avLst/>
          </a:prstGeom>
          <a:noFill/>
          <a:ln w="9525" cap="flat" cmpd="sng">
            <a:solidFill>
              <a:schemeClr val="dk2"/>
            </a:solidFill>
            <a:prstDash val="solid"/>
            <a:round/>
            <a:headEnd type="none" w="med" len="med"/>
            <a:tailEnd type="none" w="med" len="med"/>
          </a:ln>
        </p:spPr>
      </p:cxnSp>
      <p:sp>
        <p:nvSpPr>
          <p:cNvPr id="1106" name="Google Shape;1106;p42"/>
          <p:cNvSpPr/>
          <p:nvPr/>
        </p:nvSpPr>
        <p:spPr>
          <a:xfrm>
            <a:off x="4262062" y="3223493"/>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4787262" y="3223493"/>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4076886" y="2621709"/>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4076886" y="3022349"/>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4950771" y="2621709"/>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4950771" y="3022349"/>
            <a:ext cx="107700" cy="1077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3859875" y="3299488"/>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5179616" y="3299488"/>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3371876" y="2378775"/>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2"/>
          <p:cNvSpPr/>
          <p:nvPr/>
        </p:nvSpPr>
        <p:spPr>
          <a:xfrm>
            <a:off x="5663704" y="2378775"/>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6" name="Google Shape;1116;p42"/>
          <p:cNvCxnSpPr>
            <a:stCxn id="1108" idx="2"/>
            <a:endCxn id="1114" idx="6"/>
          </p:cNvCxnSpPr>
          <p:nvPr/>
        </p:nvCxnSpPr>
        <p:spPr>
          <a:xfrm rot="10800000">
            <a:off x="3479586" y="2432559"/>
            <a:ext cx="597300" cy="243000"/>
          </a:xfrm>
          <a:prstGeom prst="bentConnector3">
            <a:avLst>
              <a:gd name="adj1" fmla="val 50001"/>
            </a:avLst>
          </a:prstGeom>
          <a:noFill/>
          <a:ln w="9525" cap="flat" cmpd="sng">
            <a:solidFill>
              <a:schemeClr val="dk2"/>
            </a:solidFill>
            <a:prstDash val="solid"/>
            <a:round/>
            <a:headEnd type="none" w="med" len="med"/>
            <a:tailEnd type="none" w="med" len="med"/>
          </a:ln>
        </p:spPr>
      </p:cxnSp>
      <p:cxnSp>
        <p:nvCxnSpPr>
          <p:cNvPr id="1117" name="Google Shape;1117;p42"/>
          <p:cNvCxnSpPr>
            <a:stCxn id="1110" idx="6"/>
            <a:endCxn id="1115" idx="2"/>
          </p:cNvCxnSpPr>
          <p:nvPr/>
        </p:nvCxnSpPr>
        <p:spPr>
          <a:xfrm rot="10800000" flipH="1">
            <a:off x="5058471" y="2432559"/>
            <a:ext cx="605100" cy="243000"/>
          </a:xfrm>
          <a:prstGeom prst="bentConnector3">
            <a:avLst>
              <a:gd name="adj1" fmla="val 50011"/>
            </a:avLst>
          </a:prstGeom>
          <a:noFill/>
          <a:ln w="9525" cap="flat" cmpd="sng">
            <a:solidFill>
              <a:schemeClr val="dk2"/>
            </a:solidFill>
            <a:prstDash val="solid"/>
            <a:round/>
            <a:headEnd type="none" w="med" len="med"/>
            <a:tailEnd type="none" w="med" len="med"/>
          </a:ln>
        </p:spPr>
      </p:cxnSp>
      <p:sp>
        <p:nvSpPr>
          <p:cNvPr id="1118" name="Google Shape;1118;p42"/>
          <p:cNvSpPr/>
          <p:nvPr/>
        </p:nvSpPr>
        <p:spPr>
          <a:xfrm>
            <a:off x="3371876" y="4080792"/>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5663704" y="4080792"/>
            <a:ext cx="107700" cy="107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0" name="Google Shape;1120;p42"/>
          <p:cNvCxnSpPr>
            <a:stCxn id="1118" idx="6"/>
            <a:endCxn id="1106" idx="4"/>
          </p:cNvCxnSpPr>
          <p:nvPr/>
        </p:nvCxnSpPr>
        <p:spPr>
          <a:xfrm rot="10800000" flipH="1">
            <a:off x="3479576" y="3331242"/>
            <a:ext cx="836400" cy="803400"/>
          </a:xfrm>
          <a:prstGeom prst="bentConnector2">
            <a:avLst/>
          </a:prstGeom>
          <a:noFill/>
          <a:ln w="9525" cap="flat" cmpd="sng">
            <a:solidFill>
              <a:schemeClr val="dk2"/>
            </a:solidFill>
            <a:prstDash val="solid"/>
            <a:round/>
            <a:headEnd type="none" w="med" len="med"/>
            <a:tailEnd type="none" w="med" len="med"/>
          </a:ln>
        </p:spPr>
      </p:cxnSp>
      <p:cxnSp>
        <p:nvCxnSpPr>
          <p:cNvPr id="1121" name="Google Shape;1121;p42"/>
          <p:cNvCxnSpPr>
            <a:stCxn id="1107" idx="4"/>
            <a:endCxn id="1119" idx="2"/>
          </p:cNvCxnSpPr>
          <p:nvPr/>
        </p:nvCxnSpPr>
        <p:spPr>
          <a:xfrm rot="-5400000" flipH="1">
            <a:off x="4850712" y="3321593"/>
            <a:ext cx="803400" cy="822600"/>
          </a:xfrm>
          <a:prstGeom prst="bentConnector2">
            <a:avLst/>
          </a:prstGeom>
          <a:noFill/>
          <a:ln w="9525" cap="flat" cmpd="sng">
            <a:solidFill>
              <a:schemeClr val="dk2"/>
            </a:solidFill>
            <a:prstDash val="solid"/>
            <a:round/>
            <a:headEnd type="none" w="med" len="med"/>
            <a:tailEnd type="none" w="med" len="med"/>
          </a:ln>
        </p:spPr>
      </p:cxnSp>
      <p:cxnSp>
        <p:nvCxnSpPr>
          <p:cNvPr id="1122" name="Google Shape;1122;p42"/>
          <p:cNvCxnSpPr>
            <a:stCxn id="1112" idx="6"/>
            <a:endCxn id="1109" idx="2"/>
          </p:cNvCxnSpPr>
          <p:nvPr/>
        </p:nvCxnSpPr>
        <p:spPr>
          <a:xfrm rot="10800000" flipH="1">
            <a:off x="3967575" y="3076138"/>
            <a:ext cx="109200" cy="277200"/>
          </a:xfrm>
          <a:prstGeom prst="bentConnector3">
            <a:avLst>
              <a:gd name="adj1" fmla="val 50051"/>
            </a:avLst>
          </a:prstGeom>
          <a:noFill/>
          <a:ln w="9525" cap="flat" cmpd="sng">
            <a:solidFill>
              <a:schemeClr val="dk2"/>
            </a:solidFill>
            <a:prstDash val="solid"/>
            <a:round/>
            <a:headEnd type="none" w="med" len="med"/>
            <a:tailEnd type="none" w="med" len="med"/>
          </a:ln>
        </p:spPr>
      </p:cxnSp>
      <p:cxnSp>
        <p:nvCxnSpPr>
          <p:cNvPr id="1123" name="Google Shape;1123;p42"/>
          <p:cNvCxnSpPr>
            <a:stCxn id="1113" idx="2"/>
            <a:endCxn id="1111" idx="6"/>
          </p:cNvCxnSpPr>
          <p:nvPr/>
        </p:nvCxnSpPr>
        <p:spPr>
          <a:xfrm rot="10800000">
            <a:off x="5058416" y="3076138"/>
            <a:ext cx="121200" cy="277200"/>
          </a:xfrm>
          <a:prstGeom prst="bentConnector3">
            <a:avLst>
              <a:gd name="adj1" fmla="val 49977"/>
            </a:avLst>
          </a:prstGeom>
          <a:noFill/>
          <a:ln w="9525" cap="flat" cmpd="sng">
            <a:solidFill>
              <a:schemeClr val="dk2"/>
            </a:solidFill>
            <a:prstDash val="solid"/>
            <a:round/>
            <a:headEnd type="none" w="med" len="med"/>
            <a:tailEnd type="none" w="med" len="med"/>
          </a:ln>
        </p:spPr>
      </p:cxnSp>
      <p:pic>
        <p:nvPicPr>
          <p:cNvPr id="76801" name="Picture 1" descr="C:\Users\My Home Computer\Desktop\5.JPG"/>
          <p:cNvPicPr>
            <a:picLocks noChangeAspect="1" noChangeArrowheads="1"/>
          </p:cNvPicPr>
          <p:nvPr/>
        </p:nvPicPr>
        <p:blipFill>
          <a:blip r:embed="rId3"/>
          <a:srcRect/>
          <a:stretch>
            <a:fillRect/>
          </a:stretch>
        </p:blipFill>
        <p:spPr bwMode="auto">
          <a:xfrm>
            <a:off x="-1" y="0"/>
            <a:ext cx="4622007" cy="5143500"/>
          </a:xfrm>
          <a:prstGeom prst="rect">
            <a:avLst/>
          </a:prstGeom>
          <a:noFill/>
        </p:spPr>
      </p:pic>
      <p:pic>
        <p:nvPicPr>
          <p:cNvPr id="76802" name="Picture 2" descr="C:\Users\My Home Computer\Desktop\Capture6.JPG"/>
          <p:cNvPicPr>
            <a:picLocks noChangeAspect="1" noChangeArrowheads="1"/>
          </p:cNvPicPr>
          <p:nvPr/>
        </p:nvPicPr>
        <p:blipFill>
          <a:blip r:embed="rId4"/>
          <a:srcRect/>
          <a:stretch>
            <a:fillRect/>
          </a:stretch>
        </p:blipFill>
        <p:spPr bwMode="auto">
          <a:xfrm>
            <a:off x="4622007" y="0"/>
            <a:ext cx="4521994" cy="5143499"/>
          </a:xfrm>
          <a:prstGeom prst="rect">
            <a:avLst/>
          </a:prstGeom>
          <a:noFill/>
        </p:spPr>
      </p:pic>
      <p:cxnSp>
        <p:nvCxnSpPr>
          <p:cNvPr id="115" name="Прямая соединительная линия 114"/>
          <p:cNvCxnSpPr/>
          <p:nvPr/>
        </p:nvCxnSpPr>
        <p:spPr>
          <a:xfrm>
            <a:off x="5429250" y="1350169"/>
            <a:ext cx="3278981" cy="214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Прямая соединительная линия 116"/>
          <p:cNvCxnSpPr/>
          <p:nvPr/>
        </p:nvCxnSpPr>
        <p:spPr>
          <a:xfrm>
            <a:off x="5436394" y="3178969"/>
            <a:ext cx="3007519" cy="142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a:off x="6965156" y="4979194"/>
            <a:ext cx="1864519" cy="214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500" fill="hold"/>
                                        <p:tgtEl>
                                          <p:spTgt spid="117"/>
                                        </p:tgtEl>
                                        <p:attrNameLst>
                                          <p:attrName>ppt_x</p:attrName>
                                        </p:attrNameLst>
                                      </p:cBhvr>
                                      <p:tavLst>
                                        <p:tav tm="0">
                                          <p:val>
                                            <p:strVal val="#ppt_x"/>
                                          </p:val>
                                        </p:tav>
                                        <p:tav tm="100000">
                                          <p:val>
                                            <p:strVal val="#ppt_x"/>
                                          </p:val>
                                        </p:tav>
                                      </p:tavLst>
                                    </p:anim>
                                    <p:anim calcmode="lin" valueType="num">
                                      <p:cBhvr additive="base">
                                        <p:cTn id="14"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500" fill="hold"/>
                                        <p:tgtEl>
                                          <p:spTgt spid="119"/>
                                        </p:tgtEl>
                                        <p:attrNameLst>
                                          <p:attrName>ppt_x</p:attrName>
                                        </p:attrNameLst>
                                      </p:cBhvr>
                                      <p:tavLst>
                                        <p:tav tm="0">
                                          <p:val>
                                            <p:strVal val="#ppt_x"/>
                                          </p:val>
                                        </p:tav>
                                        <p:tav tm="100000">
                                          <p:val>
                                            <p:strVal val="#ppt_x"/>
                                          </p:val>
                                        </p:tav>
                                      </p:tavLst>
                                    </p:anim>
                                    <p:anim calcmode="lin" valueType="num">
                                      <p:cBhvr additive="base">
                                        <p:cTn id="20"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127C-DC30-10D6-D424-10F6DF3C163D}"/>
              </a:ext>
            </a:extLst>
          </p:cNvPr>
          <p:cNvSpPr>
            <a:spLocks noGrp="1"/>
          </p:cNvSpPr>
          <p:nvPr>
            <p:ph type="title"/>
          </p:nvPr>
        </p:nvSpPr>
        <p:spPr>
          <a:xfrm>
            <a:off x="720000" y="135467"/>
            <a:ext cx="7704000" cy="814808"/>
          </a:xfrm>
        </p:spPr>
        <p:txBody>
          <a:bodyPr/>
          <a:lstStyle/>
          <a:p>
            <a:r>
              <a:rPr lang="en-US" sz="2800" dirty="0"/>
              <a:t>Listen to a customer calling the help line about the operating system. Choose the correct answers.</a:t>
            </a:r>
          </a:p>
        </p:txBody>
      </p:sp>
      <p:sp>
        <p:nvSpPr>
          <p:cNvPr id="4" name="TextBox 3">
            <a:extLst>
              <a:ext uri="{FF2B5EF4-FFF2-40B4-BE49-F238E27FC236}">
                <a16:creationId xmlns:a16="http://schemas.microsoft.com/office/drawing/2014/main" id="{34F82ECD-57EA-D964-DF88-2A93680C72C4}"/>
              </a:ext>
            </a:extLst>
          </p:cNvPr>
          <p:cNvSpPr txBox="1"/>
          <p:nvPr/>
        </p:nvSpPr>
        <p:spPr>
          <a:xfrm>
            <a:off x="180623" y="950275"/>
            <a:ext cx="8737600" cy="4093428"/>
          </a:xfrm>
          <a:prstGeom prst="rect">
            <a:avLst/>
          </a:prstGeom>
          <a:noFill/>
        </p:spPr>
        <p:txBody>
          <a:bodyPr wrap="square">
            <a:spAutoFit/>
          </a:bodyPr>
          <a:lstStyle/>
          <a:p>
            <a:r>
              <a:rPr lang="en-US" sz="2000" dirty="0">
                <a:solidFill>
                  <a:schemeClr val="tx1"/>
                </a:solidFill>
              </a:rPr>
              <a:t>1. What is the dialogue mainly about?</a:t>
            </a:r>
          </a:p>
          <a:p>
            <a:endParaRPr lang="en-US" sz="2000" dirty="0">
              <a:solidFill>
                <a:schemeClr val="tx1"/>
              </a:solidFill>
            </a:endParaRPr>
          </a:p>
          <a:p>
            <a:r>
              <a:rPr lang="en-US" sz="2000" dirty="0">
                <a:solidFill>
                  <a:schemeClr val="tx1"/>
                </a:solidFill>
              </a:rPr>
              <a:t>A. Saving files</a:t>
            </a:r>
          </a:p>
          <a:p>
            <a:r>
              <a:rPr lang="en-US" sz="2000" dirty="0">
                <a:solidFill>
                  <a:schemeClr val="tx1"/>
                </a:solidFill>
              </a:rPr>
              <a:t>B. Organizing icons</a:t>
            </a:r>
          </a:p>
          <a:p>
            <a:r>
              <a:rPr lang="en-US" sz="2000" dirty="0">
                <a:solidFill>
                  <a:schemeClr val="tx1"/>
                </a:solidFill>
              </a:rPr>
              <a:t>C. Finding shortcuts</a:t>
            </a:r>
          </a:p>
          <a:p>
            <a:r>
              <a:rPr lang="en-US" sz="2000" dirty="0">
                <a:solidFill>
                  <a:schemeClr val="tx1"/>
                </a:solidFill>
              </a:rPr>
              <a:t>D. Locating folders</a:t>
            </a:r>
          </a:p>
          <a:p>
            <a:r>
              <a:rPr lang="en-US" sz="2000" dirty="0">
                <a:solidFill>
                  <a:schemeClr val="tx1"/>
                </a:solidFill>
              </a:rPr>
              <a:t> </a:t>
            </a:r>
          </a:p>
          <a:p>
            <a:r>
              <a:rPr lang="en-US" sz="2000" dirty="0">
                <a:solidFill>
                  <a:schemeClr val="tx1"/>
                </a:solidFill>
              </a:rPr>
              <a:t>2. The customer does not know where to find the ... .</a:t>
            </a:r>
          </a:p>
          <a:p>
            <a:endParaRPr lang="en-US" sz="2000" dirty="0">
              <a:solidFill>
                <a:schemeClr val="tx1"/>
              </a:solidFill>
            </a:endParaRPr>
          </a:p>
          <a:p>
            <a:r>
              <a:rPr lang="en-US" sz="2000" dirty="0">
                <a:solidFill>
                  <a:schemeClr val="tx1"/>
                </a:solidFill>
              </a:rPr>
              <a:t>A. icons</a:t>
            </a:r>
          </a:p>
          <a:p>
            <a:r>
              <a:rPr lang="en-US" sz="2000" dirty="0">
                <a:solidFill>
                  <a:schemeClr val="tx1"/>
                </a:solidFill>
              </a:rPr>
              <a:t>B. desktop</a:t>
            </a:r>
          </a:p>
          <a:p>
            <a:r>
              <a:rPr lang="en-US" sz="2000" dirty="0">
                <a:solidFill>
                  <a:schemeClr val="tx1"/>
                </a:solidFill>
              </a:rPr>
              <a:t>C. pointer</a:t>
            </a:r>
          </a:p>
          <a:p>
            <a:r>
              <a:rPr lang="en-US" sz="2000" dirty="0">
                <a:solidFill>
                  <a:schemeClr val="tx1"/>
                </a:solidFill>
              </a:rPr>
              <a:t>D. options menu</a:t>
            </a:r>
          </a:p>
        </p:txBody>
      </p:sp>
      <p:pic>
        <p:nvPicPr>
          <p:cNvPr id="5" name="Audio_unit 6">
            <a:hlinkClick r:id="" action="ppaction://media"/>
            <a:extLst>
              <a:ext uri="{FF2B5EF4-FFF2-40B4-BE49-F238E27FC236}">
                <a16:creationId xmlns:a16="http://schemas.microsoft.com/office/drawing/2014/main" id="{84180F37-3DFE-C89F-8D3E-D453C2A98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91275" y="3888425"/>
            <a:ext cx="609600" cy="609600"/>
          </a:xfrm>
          <a:prstGeom prst="rect">
            <a:avLst/>
          </a:prstGeom>
        </p:spPr>
      </p:pic>
      <p:cxnSp>
        <p:nvCxnSpPr>
          <p:cNvPr id="6" name="Straight Connector 5">
            <a:extLst>
              <a:ext uri="{FF2B5EF4-FFF2-40B4-BE49-F238E27FC236}">
                <a16:creationId xmlns:a16="http://schemas.microsoft.com/office/drawing/2014/main" id="{429B3890-D52E-922D-BEA6-98A7AD13CB0D}"/>
              </a:ext>
            </a:extLst>
          </p:cNvPr>
          <p:cNvCxnSpPr/>
          <p:nvPr/>
        </p:nvCxnSpPr>
        <p:spPr>
          <a:xfrm>
            <a:off x="361244" y="2212622"/>
            <a:ext cx="2156178"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82163793-FB60-8B3F-BEDC-A74AE8D9133F}"/>
              </a:ext>
            </a:extLst>
          </p:cNvPr>
          <p:cNvCxnSpPr/>
          <p:nvPr/>
        </p:nvCxnSpPr>
        <p:spPr>
          <a:xfrm>
            <a:off x="462844" y="5043703"/>
            <a:ext cx="173848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71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2D01-6212-C171-6C99-DE5ECEF1CDBF}"/>
              </a:ext>
            </a:extLst>
          </p:cNvPr>
          <p:cNvSpPr>
            <a:spLocks noGrp="1"/>
          </p:cNvSpPr>
          <p:nvPr>
            <p:ph type="title"/>
          </p:nvPr>
        </p:nvSpPr>
        <p:spPr/>
        <p:txBody>
          <a:bodyPr/>
          <a:lstStyle/>
          <a:p>
            <a:r>
              <a:rPr lang="en-US" sz="3200" dirty="0"/>
              <a:t>Listen again and complete the conversation</a:t>
            </a:r>
          </a:p>
        </p:txBody>
      </p:sp>
      <p:sp>
        <p:nvSpPr>
          <p:cNvPr id="4" name="TextBox 3">
            <a:extLst>
              <a:ext uri="{FF2B5EF4-FFF2-40B4-BE49-F238E27FC236}">
                <a16:creationId xmlns:a16="http://schemas.microsoft.com/office/drawing/2014/main" id="{F04B312C-3233-F0B5-DC3B-7823C09018FF}"/>
              </a:ext>
            </a:extLst>
          </p:cNvPr>
          <p:cNvSpPr txBox="1"/>
          <p:nvPr/>
        </p:nvSpPr>
        <p:spPr>
          <a:xfrm>
            <a:off x="146756" y="1019595"/>
            <a:ext cx="8365066" cy="3785652"/>
          </a:xfrm>
          <a:prstGeom prst="rect">
            <a:avLst/>
          </a:prstGeom>
          <a:noFill/>
        </p:spPr>
        <p:txBody>
          <a:bodyPr wrap="square">
            <a:spAutoFit/>
          </a:bodyPr>
          <a:lstStyle/>
          <a:p>
            <a:r>
              <a:rPr lang="en-US" sz="2000" b="1" i="1" dirty="0">
                <a:solidFill>
                  <a:schemeClr val="tx1"/>
                </a:solidFill>
              </a:rPr>
              <a:t>Support Technician</a:t>
            </a:r>
            <a:r>
              <a:rPr lang="en-US" sz="2000" dirty="0">
                <a:solidFill>
                  <a:schemeClr val="tx1"/>
                </a:solidFill>
              </a:rPr>
              <a:t>: Hello, CCC Solutions. What do you need help with today?</a:t>
            </a:r>
          </a:p>
          <a:p>
            <a:r>
              <a:rPr lang="en-US" sz="2000" b="1" i="1" dirty="0">
                <a:solidFill>
                  <a:schemeClr val="tx1"/>
                </a:solidFill>
              </a:rPr>
              <a:t>Customer:</a:t>
            </a:r>
            <a:r>
              <a:rPr lang="en-US" sz="2000" dirty="0">
                <a:solidFill>
                  <a:schemeClr val="tx1"/>
                </a:solidFill>
              </a:rPr>
              <a:t> Well, it's my 1) ________. I add a shortcut one day, and it's gone the next.</a:t>
            </a:r>
          </a:p>
          <a:p>
            <a:r>
              <a:rPr lang="en-US" sz="2000" b="1" i="1" dirty="0">
                <a:solidFill>
                  <a:schemeClr val="tx1"/>
                </a:solidFill>
              </a:rPr>
              <a:t>Support Technician</a:t>
            </a:r>
            <a:r>
              <a:rPr lang="en-US" sz="2000" dirty="0">
                <a:solidFill>
                  <a:schemeClr val="tx1"/>
                </a:solidFill>
              </a:rPr>
              <a:t>: Oh, no problem. Just 2) ____them to the desktop.</a:t>
            </a:r>
          </a:p>
          <a:p>
            <a:r>
              <a:rPr lang="en-US" sz="2000" b="1" i="1" dirty="0">
                <a:solidFill>
                  <a:schemeClr val="tx1"/>
                </a:solidFill>
              </a:rPr>
              <a:t>Customer: </a:t>
            </a:r>
            <a:r>
              <a:rPr lang="en-US" sz="2000" dirty="0">
                <a:solidFill>
                  <a:schemeClr val="tx1"/>
                </a:solidFill>
              </a:rPr>
              <a:t>Okay. How do I do that?</a:t>
            </a:r>
          </a:p>
          <a:p>
            <a:r>
              <a:rPr lang="en-US" sz="2000" b="1" i="1" dirty="0">
                <a:solidFill>
                  <a:schemeClr val="tx1"/>
                </a:solidFill>
              </a:rPr>
              <a:t>Support Technician: </a:t>
            </a:r>
            <a:r>
              <a:rPr lang="en-US" sz="2000" dirty="0">
                <a:solidFill>
                  <a:schemeClr val="tx1"/>
                </a:solidFill>
              </a:rPr>
              <a:t>First, add the shortcuts. Then, move the pointer to the 3) _________  and click ‘save icons and folders’.</a:t>
            </a:r>
          </a:p>
          <a:p>
            <a:r>
              <a:rPr lang="en-US" sz="2000" b="1" i="1" dirty="0">
                <a:solidFill>
                  <a:schemeClr val="tx1"/>
                </a:solidFill>
              </a:rPr>
              <a:t>Customer:</a:t>
            </a:r>
            <a:r>
              <a:rPr lang="en-US" sz="2000" dirty="0">
                <a:solidFill>
                  <a:schemeClr val="tx1"/>
                </a:solidFill>
              </a:rPr>
              <a:t> Options? 4) _______, where is that?</a:t>
            </a:r>
          </a:p>
          <a:p>
            <a:r>
              <a:rPr lang="en-US" sz="2000" b="1" i="1" dirty="0">
                <a:solidFill>
                  <a:schemeClr val="tx1"/>
                </a:solidFill>
              </a:rPr>
              <a:t>Support Technician</a:t>
            </a:r>
            <a:r>
              <a:rPr lang="en-US" sz="2000" dirty="0">
                <a:solidFill>
                  <a:schemeClr val="tx1"/>
                </a:solidFill>
              </a:rPr>
              <a:t>: See the ‘CCC’ icon in the corner? 5) ________- that.</a:t>
            </a:r>
          </a:p>
          <a:p>
            <a:r>
              <a:rPr lang="en-US" sz="2000" b="1" i="1" dirty="0">
                <a:solidFill>
                  <a:schemeClr val="tx1"/>
                </a:solidFill>
              </a:rPr>
              <a:t>Customer:</a:t>
            </a:r>
            <a:r>
              <a:rPr lang="en-US" sz="2000" dirty="0">
                <a:solidFill>
                  <a:schemeClr val="tx1"/>
                </a:solidFill>
              </a:rPr>
              <a:t> Got it. 6) ___________!</a:t>
            </a:r>
          </a:p>
        </p:txBody>
      </p:sp>
      <p:pic>
        <p:nvPicPr>
          <p:cNvPr id="5" name="Audio_unit 6">
            <a:hlinkClick r:id="" action="ppaction://media"/>
            <a:extLst>
              <a:ext uri="{FF2B5EF4-FFF2-40B4-BE49-F238E27FC236}">
                <a16:creationId xmlns:a16="http://schemas.microsoft.com/office/drawing/2014/main" id="{A9112172-AA65-4E0C-606E-6B74CCCBCE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5200" y="0"/>
            <a:ext cx="609600" cy="609600"/>
          </a:xfrm>
          <a:prstGeom prst="rect">
            <a:avLst/>
          </a:prstGeom>
        </p:spPr>
      </p:pic>
      <p:sp>
        <p:nvSpPr>
          <p:cNvPr id="6" name="TextBox 5">
            <a:extLst>
              <a:ext uri="{FF2B5EF4-FFF2-40B4-BE49-F238E27FC236}">
                <a16:creationId xmlns:a16="http://schemas.microsoft.com/office/drawing/2014/main" id="{F1177FEF-6BF9-C1DC-BB4F-73D6E9D7FBA4}"/>
              </a:ext>
            </a:extLst>
          </p:cNvPr>
          <p:cNvSpPr txBox="1"/>
          <p:nvPr/>
        </p:nvSpPr>
        <p:spPr>
          <a:xfrm>
            <a:off x="564444" y="4831644"/>
            <a:ext cx="8150578" cy="307777"/>
          </a:xfrm>
          <a:prstGeom prst="rect">
            <a:avLst/>
          </a:prstGeom>
          <a:noFill/>
        </p:spPr>
        <p:txBody>
          <a:bodyPr wrap="square" rtlCol="0">
            <a:spAutoFit/>
          </a:bodyPr>
          <a:lstStyle/>
          <a:p>
            <a:r>
              <a:rPr lang="en-US" b="1" dirty="0">
                <a:solidFill>
                  <a:schemeClr val="tx1"/>
                </a:solidFill>
              </a:rPr>
              <a:t>Answers: 1. desktop icons; 2. save; 3. options menu; 4. I’m sorry; 5. right-click; 6. Thanks</a:t>
            </a:r>
          </a:p>
        </p:txBody>
      </p:sp>
    </p:spTree>
    <p:extLst>
      <p:ext uri="{BB962C8B-B14F-4D97-AF65-F5344CB8AC3E}">
        <p14:creationId xmlns:p14="http://schemas.microsoft.com/office/powerpoint/2010/main" val="2521631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B930-1B8B-3CC8-D5E6-C7F830FBEDF0}"/>
              </a:ext>
            </a:extLst>
          </p:cNvPr>
          <p:cNvSpPr>
            <a:spLocks noGrp="1"/>
          </p:cNvSpPr>
          <p:nvPr>
            <p:ph type="title"/>
          </p:nvPr>
        </p:nvSpPr>
        <p:spPr>
          <a:xfrm>
            <a:off x="101600" y="158044"/>
            <a:ext cx="9042400" cy="792231"/>
          </a:xfrm>
        </p:spPr>
        <p:txBody>
          <a:bodyPr/>
          <a:lstStyle/>
          <a:p>
            <a:r>
              <a:rPr lang="en-US" sz="3200" dirty="0"/>
              <a:t>What is a wireframe? What types of wireframes are there?</a:t>
            </a:r>
          </a:p>
        </p:txBody>
      </p:sp>
      <p:sp>
        <p:nvSpPr>
          <p:cNvPr id="3" name="TextBox 2">
            <a:extLst>
              <a:ext uri="{FF2B5EF4-FFF2-40B4-BE49-F238E27FC236}">
                <a16:creationId xmlns:a16="http://schemas.microsoft.com/office/drawing/2014/main" id="{64A946C8-C832-3917-AAD9-FF8E00CBEC63}"/>
              </a:ext>
            </a:extLst>
          </p:cNvPr>
          <p:cNvSpPr txBox="1"/>
          <p:nvPr/>
        </p:nvSpPr>
        <p:spPr>
          <a:xfrm>
            <a:off x="2483556" y="1388533"/>
            <a:ext cx="3533422" cy="307777"/>
          </a:xfrm>
          <a:prstGeom prst="rect">
            <a:avLst/>
          </a:prstGeom>
          <a:noFill/>
        </p:spPr>
        <p:txBody>
          <a:bodyPr wrap="square" rtlCol="0">
            <a:spAutoFit/>
          </a:bodyPr>
          <a:lstStyle/>
          <a:p>
            <a:pPr algn="ctr"/>
            <a:r>
              <a:rPr lang="en-US" dirty="0"/>
              <a:t>Here should be a video to watch ;)</a:t>
            </a:r>
          </a:p>
        </p:txBody>
      </p:sp>
    </p:spTree>
    <p:extLst>
      <p:ext uri="{BB962C8B-B14F-4D97-AF65-F5344CB8AC3E}">
        <p14:creationId xmlns:p14="http://schemas.microsoft.com/office/powerpoint/2010/main" val="3339171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858B-AE24-8A9F-0C0D-AAAECA9D13AA}"/>
              </a:ext>
            </a:extLst>
          </p:cNvPr>
          <p:cNvSpPr>
            <a:spLocks noGrp="1"/>
          </p:cNvSpPr>
          <p:nvPr>
            <p:ph type="title"/>
          </p:nvPr>
        </p:nvSpPr>
        <p:spPr/>
        <p:txBody>
          <a:bodyPr/>
          <a:lstStyle/>
          <a:p>
            <a:r>
              <a:rPr lang="en-US" dirty="0"/>
              <a:t>Case Study</a:t>
            </a:r>
            <a:br>
              <a:rPr lang="en-US" dirty="0"/>
            </a:b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What are Wireframe tools and why are they important?</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pic>
        <p:nvPicPr>
          <p:cNvPr id="3" name="Picture 2">
            <a:extLst>
              <a:ext uri="{FF2B5EF4-FFF2-40B4-BE49-F238E27FC236}">
                <a16:creationId xmlns:a16="http://schemas.microsoft.com/office/drawing/2014/main" id="{AFD25F27-4DA1-855C-49DF-A7015B7ED048}"/>
              </a:ext>
            </a:extLst>
          </p:cNvPr>
          <p:cNvPicPr>
            <a:picLocks noChangeAspect="1"/>
          </p:cNvPicPr>
          <p:nvPr/>
        </p:nvPicPr>
        <p:blipFill>
          <a:blip r:embed="rId2"/>
          <a:stretch>
            <a:fillRect/>
          </a:stretch>
        </p:blipFill>
        <p:spPr>
          <a:xfrm>
            <a:off x="142875" y="1693332"/>
            <a:ext cx="8858250" cy="32596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10668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grpSp>
        <p:nvGrpSpPr>
          <p:cNvPr id="1616" name="Google Shape;1616;p50"/>
          <p:cNvGrpSpPr/>
          <p:nvPr/>
        </p:nvGrpSpPr>
        <p:grpSpPr>
          <a:xfrm flipH="1">
            <a:off x="6841055" y="2092325"/>
            <a:ext cx="1576200" cy="1576200"/>
            <a:chOff x="718503" y="2092325"/>
            <a:chExt cx="1576200" cy="1576200"/>
          </a:xfrm>
        </p:grpSpPr>
        <p:sp>
          <p:nvSpPr>
            <p:cNvPr id="1617" name="Google Shape;1617;p50"/>
            <p:cNvSpPr/>
            <p:nvPr/>
          </p:nvSpPr>
          <p:spPr>
            <a:xfrm>
              <a:off x="718503" y="2092325"/>
              <a:ext cx="1576200" cy="15762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0"/>
            <p:cNvSpPr/>
            <p:nvPr/>
          </p:nvSpPr>
          <p:spPr>
            <a:xfrm>
              <a:off x="806474" y="2180296"/>
              <a:ext cx="1400100" cy="1400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9" name="Google Shape;1619;p50"/>
          <p:cNvSpPr/>
          <p:nvPr/>
        </p:nvSpPr>
        <p:spPr>
          <a:xfrm rot="-5400000" flipH="1">
            <a:off x="6053934" y="1305125"/>
            <a:ext cx="3150600" cy="3150600"/>
          </a:xfrm>
          <a:prstGeom prst="blockArc">
            <a:avLst>
              <a:gd name="adj1" fmla="val 13520792"/>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0"/>
          <p:cNvSpPr/>
          <p:nvPr/>
        </p:nvSpPr>
        <p:spPr>
          <a:xfrm rot="10800000" flipH="1">
            <a:off x="6053944" y="1305114"/>
            <a:ext cx="3150600" cy="3150600"/>
          </a:xfrm>
          <a:prstGeom prst="blockArc">
            <a:avLst>
              <a:gd name="adj1" fmla="val 13520792"/>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1" name="Google Shape;1621;p50"/>
          <p:cNvGrpSpPr/>
          <p:nvPr/>
        </p:nvGrpSpPr>
        <p:grpSpPr>
          <a:xfrm flipH="1">
            <a:off x="5177800" y="419693"/>
            <a:ext cx="4921200" cy="4921200"/>
            <a:chOff x="-963241" y="419693"/>
            <a:chExt cx="4921200" cy="4921200"/>
          </a:xfrm>
        </p:grpSpPr>
        <p:sp>
          <p:nvSpPr>
            <p:cNvPr id="1622" name="Google Shape;1622;p50"/>
            <p:cNvSpPr/>
            <p:nvPr/>
          </p:nvSpPr>
          <p:spPr>
            <a:xfrm rot="8100000">
              <a:off x="-68767" y="1305122"/>
              <a:ext cx="3150585" cy="3150585"/>
            </a:xfrm>
            <a:prstGeom prst="blockArc">
              <a:avLst>
                <a:gd name="adj1" fmla="val 13470589"/>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0"/>
            <p:cNvSpPr/>
            <p:nvPr/>
          </p:nvSpPr>
          <p:spPr>
            <a:xfrm rot="8100000">
              <a:off x="-242548" y="1140386"/>
              <a:ext cx="3479814" cy="3479814"/>
            </a:xfrm>
            <a:prstGeom prst="blockArc">
              <a:avLst>
                <a:gd name="adj1" fmla="val 13470589"/>
                <a:gd name="adj2" fmla="val 16186902"/>
                <a:gd name="adj3" fmla="val 4665"/>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0"/>
          <p:cNvGrpSpPr/>
          <p:nvPr/>
        </p:nvGrpSpPr>
        <p:grpSpPr>
          <a:xfrm flipH="1">
            <a:off x="5898469" y="1140443"/>
            <a:ext cx="3479700" cy="3479700"/>
            <a:chOff x="-242411" y="1140443"/>
            <a:chExt cx="3479700" cy="3479700"/>
          </a:xfrm>
        </p:grpSpPr>
        <p:sp>
          <p:nvSpPr>
            <p:cNvPr id="1625" name="Google Shape;1625;p50"/>
            <p:cNvSpPr/>
            <p:nvPr/>
          </p:nvSpPr>
          <p:spPr>
            <a:xfrm rot="5400000">
              <a:off x="-68775" y="1305125"/>
              <a:ext cx="3150600" cy="3150600"/>
            </a:xfrm>
            <a:prstGeom prst="blockArc">
              <a:avLst>
                <a:gd name="adj1" fmla="val 13470589"/>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0"/>
            <p:cNvSpPr/>
            <p:nvPr/>
          </p:nvSpPr>
          <p:spPr>
            <a:xfrm rot="5400000">
              <a:off x="-242411" y="1140443"/>
              <a:ext cx="3479700" cy="3479700"/>
            </a:xfrm>
            <a:prstGeom prst="blockArc">
              <a:avLst>
                <a:gd name="adj1" fmla="val 13470589"/>
                <a:gd name="adj2" fmla="val 16186902"/>
                <a:gd name="adj3" fmla="val 466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50"/>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Let’s discuss these questions</a:t>
            </a:r>
            <a:endParaRPr dirty="0"/>
          </a:p>
        </p:txBody>
      </p:sp>
      <p:grpSp>
        <p:nvGrpSpPr>
          <p:cNvPr id="1628" name="Google Shape;1628;p50"/>
          <p:cNvGrpSpPr/>
          <p:nvPr/>
        </p:nvGrpSpPr>
        <p:grpSpPr>
          <a:xfrm flipH="1">
            <a:off x="5177776" y="419750"/>
            <a:ext cx="4921200" cy="4921200"/>
            <a:chOff x="-963218" y="419750"/>
            <a:chExt cx="4921200" cy="4921200"/>
          </a:xfrm>
        </p:grpSpPr>
        <p:sp>
          <p:nvSpPr>
            <p:cNvPr id="1629" name="Google Shape;1629;p50"/>
            <p:cNvSpPr/>
            <p:nvPr/>
          </p:nvSpPr>
          <p:spPr>
            <a:xfrm rot="2700000">
              <a:off x="-68767" y="1305122"/>
              <a:ext cx="3150585" cy="3150585"/>
            </a:xfrm>
            <a:prstGeom prst="blockArc">
              <a:avLst>
                <a:gd name="adj1" fmla="val 13470589"/>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0"/>
            <p:cNvSpPr/>
            <p:nvPr/>
          </p:nvSpPr>
          <p:spPr>
            <a:xfrm rot="2700000">
              <a:off x="-242525" y="1140443"/>
              <a:ext cx="3479814" cy="3479814"/>
            </a:xfrm>
            <a:prstGeom prst="blockArc">
              <a:avLst>
                <a:gd name="adj1" fmla="val 13470589"/>
                <a:gd name="adj2" fmla="val 16186902"/>
                <a:gd name="adj3" fmla="val 4665"/>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1" name="Google Shape;1631;p50"/>
          <p:cNvGrpSpPr/>
          <p:nvPr/>
        </p:nvGrpSpPr>
        <p:grpSpPr>
          <a:xfrm flipH="1">
            <a:off x="5889275" y="1131282"/>
            <a:ext cx="3479700" cy="3479700"/>
            <a:chOff x="-233217" y="1131282"/>
            <a:chExt cx="3479700" cy="3479700"/>
          </a:xfrm>
        </p:grpSpPr>
        <p:sp>
          <p:nvSpPr>
            <p:cNvPr id="1632" name="Google Shape;1632;p50"/>
            <p:cNvSpPr/>
            <p:nvPr/>
          </p:nvSpPr>
          <p:spPr>
            <a:xfrm rot="10800000">
              <a:off x="-68786" y="1305114"/>
              <a:ext cx="3150600" cy="3150600"/>
            </a:xfrm>
            <a:prstGeom prst="blockArc">
              <a:avLst>
                <a:gd name="adj1" fmla="val 13470589"/>
                <a:gd name="adj2" fmla="val 16180154"/>
                <a:gd name="adj3" fmla="val 252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0"/>
            <p:cNvSpPr/>
            <p:nvPr/>
          </p:nvSpPr>
          <p:spPr>
            <a:xfrm rot="10800000">
              <a:off x="-233217" y="1131282"/>
              <a:ext cx="3479700" cy="3479700"/>
            </a:xfrm>
            <a:prstGeom prst="blockArc">
              <a:avLst>
                <a:gd name="adj1" fmla="val 13470589"/>
                <a:gd name="adj2" fmla="val 16186902"/>
                <a:gd name="adj3" fmla="val 4665"/>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50"/>
          <p:cNvGrpSpPr/>
          <p:nvPr/>
        </p:nvGrpSpPr>
        <p:grpSpPr>
          <a:xfrm flipH="1">
            <a:off x="7063381" y="1598820"/>
            <a:ext cx="287086" cy="376840"/>
            <a:chOff x="2394841" y="1450245"/>
            <a:chExt cx="287086" cy="376840"/>
          </a:xfrm>
        </p:grpSpPr>
        <p:sp>
          <p:nvSpPr>
            <p:cNvPr id="1635" name="Google Shape;1635;p50"/>
            <p:cNvSpPr/>
            <p:nvPr/>
          </p:nvSpPr>
          <p:spPr>
            <a:xfrm>
              <a:off x="2394841" y="1450245"/>
              <a:ext cx="287086" cy="376840"/>
            </a:xfrm>
            <a:custGeom>
              <a:avLst/>
              <a:gdLst/>
              <a:ahLst/>
              <a:cxnLst/>
              <a:rect l="l" t="t" r="r" b="b"/>
              <a:pathLst>
                <a:path w="10469" h="13742" extrusionOk="0">
                  <a:moveTo>
                    <a:pt x="5234" y="4831"/>
                  </a:moveTo>
                  <a:cubicBezTo>
                    <a:pt x="5456" y="4831"/>
                    <a:pt x="5637" y="5011"/>
                    <a:pt x="5637" y="5233"/>
                  </a:cubicBezTo>
                  <a:cubicBezTo>
                    <a:pt x="5637" y="5455"/>
                    <a:pt x="5456" y="5637"/>
                    <a:pt x="5234" y="5637"/>
                  </a:cubicBezTo>
                  <a:cubicBezTo>
                    <a:pt x="5013" y="5637"/>
                    <a:pt x="4832" y="5455"/>
                    <a:pt x="4832" y="5233"/>
                  </a:cubicBezTo>
                  <a:cubicBezTo>
                    <a:pt x="4832" y="5011"/>
                    <a:pt x="5013" y="4831"/>
                    <a:pt x="5234" y="4831"/>
                  </a:cubicBezTo>
                  <a:close/>
                  <a:moveTo>
                    <a:pt x="5234" y="2415"/>
                  </a:moveTo>
                  <a:cubicBezTo>
                    <a:pt x="6788" y="2415"/>
                    <a:pt x="8052" y="3680"/>
                    <a:pt x="8052" y="5233"/>
                  </a:cubicBezTo>
                  <a:cubicBezTo>
                    <a:pt x="8052" y="6788"/>
                    <a:pt x="6788" y="8051"/>
                    <a:pt x="5234" y="8051"/>
                  </a:cubicBezTo>
                  <a:cubicBezTo>
                    <a:pt x="5180" y="8051"/>
                    <a:pt x="5127" y="8050"/>
                    <a:pt x="5073" y="8047"/>
                  </a:cubicBezTo>
                  <a:lnTo>
                    <a:pt x="5229" y="6441"/>
                  </a:lnTo>
                  <a:cubicBezTo>
                    <a:pt x="5231" y="6441"/>
                    <a:pt x="5232" y="6442"/>
                    <a:pt x="5234" y="6442"/>
                  </a:cubicBezTo>
                  <a:cubicBezTo>
                    <a:pt x="5900" y="6442"/>
                    <a:pt x="6442" y="5900"/>
                    <a:pt x="6442" y="5233"/>
                  </a:cubicBezTo>
                  <a:cubicBezTo>
                    <a:pt x="6442" y="4568"/>
                    <a:pt x="5900" y="4026"/>
                    <a:pt x="5234" y="4026"/>
                  </a:cubicBezTo>
                  <a:cubicBezTo>
                    <a:pt x="4569" y="4026"/>
                    <a:pt x="4026" y="4568"/>
                    <a:pt x="4026" y="5233"/>
                  </a:cubicBezTo>
                  <a:cubicBezTo>
                    <a:pt x="4026" y="5803"/>
                    <a:pt x="4421" y="6279"/>
                    <a:pt x="4951" y="6407"/>
                  </a:cubicBezTo>
                  <a:lnTo>
                    <a:pt x="3749" y="7630"/>
                  </a:lnTo>
                  <a:cubicBezTo>
                    <a:pt x="2920" y="7118"/>
                    <a:pt x="2415" y="6224"/>
                    <a:pt x="2415" y="5233"/>
                  </a:cubicBezTo>
                  <a:cubicBezTo>
                    <a:pt x="2415" y="3680"/>
                    <a:pt x="3680" y="2415"/>
                    <a:pt x="5234" y="2415"/>
                  </a:cubicBezTo>
                  <a:close/>
                  <a:moveTo>
                    <a:pt x="9663" y="804"/>
                  </a:moveTo>
                  <a:lnTo>
                    <a:pt x="9663" y="806"/>
                  </a:lnTo>
                  <a:lnTo>
                    <a:pt x="9663" y="9662"/>
                  </a:lnTo>
                  <a:lnTo>
                    <a:pt x="4917" y="9662"/>
                  </a:lnTo>
                  <a:lnTo>
                    <a:pt x="4996" y="8848"/>
                  </a:lnTo>
                  <a:cubicBezTo>
                    <a:pt x="5075" y="8854"/>
                    <a:pt x="5155" y="8857"/>
                    <a:pt x="5234" y="8857"/>
                  </a:cubicBezTo>
                  <a:cubicBezTo>
                    <a:pt x="7232" y="8857"/>
                    <a:pt x="8857" y="7232"/>
                    <a:pt x="8857" y="5233"/>
                  </a:cubicBezTo>
                  <a:cubicBezTo>
                    <a:pt x="8857" y="3236"/>
                    <a:pt x="7232" y="1610"/>
                    <a:pt x="5234" y="1610"/>
                  </a:cubicBezTo>
                  <a:cubicBezTo>
                    <a:pt x="3236" y="1610"/>
                    <a:pt x="1610" y="3236"/>
                    <a:pt x="1610" y="5233"/>
                  </a:cubicBezTo>
                  <a:cubicBezTo>
                    <a:pt x="1610" y="5925"/>
                    <a:pt x="1807" y="6598"/>
                    <a:pt x="2176" y="7179"/>
                  </a:cubicBezTo>
                  <a:cubicBezTo>
                    <a:pt x="2438" y="7589"/>
                    <a:pt x="2778" y="7940"/>
                    <a:pt x="3176" y="8215"/>
                  </a:cubicBezTo>
                  <a:lnTo>
                    <a:pt x="2072" y="9339"/>
                  </a:lnTo>
                  <a:cubicBezTo>
                    <a:pt x="1977" y="9436"/>
                    <a:pt x="1894" y="9544"/>
                    <a:pt x="1826" y="9662"/>
                  </a:cubicBezTo>
                  <a:lnTo>
                    <a:pt x="806" y="9662"/>
                  </a:lnTo>
                  <a:lnTo>
                    <a:pt x="806" y="804"/>
                  </a:lnTo>
                  <a:close/>
                  <a:moveTo>
                    <a:pt x="4243" y="8278"/>
                  </a:moveTo>
                  <a:lnTo>
                    <a:pt x="4023" y="10545"/>
                  </a:lnTo>
                  <a:cubicBezTo>
                    <a:pt x="4015" y="10634"/>
                    <a:pt x="3991" y="10722"/>
                    <a:pt x="3952" y="10808"/>
                  </a:cubicBezTo>
                  <a:cubicBezTo>
                    <a:pt x="3815" y="11101"/>
                    <a:pt x="3524" y="11273"/>
                    <a:pt x="3221" y="11273"/>
                  </a:cubicBezTo>
                  <a:cubicBezTo>
                    <a:pt x="3107" y="11273"/>
                    <a:pt x="2991" y="11249"/>
                    <a:pt x="2881" y="11197"/>
                  </a:cubicBezTo>
                  <a:cubicBezTo>
                    <a:pt x="2479" y="11009"/>
                    <a:pt x="2304" y="10530"/>
                    <a:pt x="2491" y="10128"/>
                  </a:cubicBezTo>
                  <a:cubicBezTo>
                    <a:pt x="2531" y="10043"/>
                    <a:pt x="2583" y="9967"/>
                    <a:pt x="2646" y="9903"/>
                  </a:cubicBezTo>
                  <a:lnTo>
                    <a:pt x="4243" y="8278"/>
                  </a:lnTo>
                  <a:close/>
                  <a:moveTo>
                    <a:pt x="1611" y="10468"/>
                  </a:moveTo>
                  <a:cubicBezTo>
                    <a:pt x="1613" y="11073"/>
                    <a:pt x="1956" y="11654"/>
                    <a:pt x="2541" y="11927"/>
                  </a:cubicBezTo>
                  <a:cubicBezTo>
                    <a:pt x="2761" y="12030"/>
                    <a:pt x="2993" y="12078"/>
                    <a:pt x="3221" y="12078"/>
                  </a:cubicBezTo>
                  <a:cubicBezTo>
                    <a:pt x="3827" y="12078"/>
                    <a:pt x="4408" y="11734"/>
                    <a:pt x="4681" y="11148"/>
                  </a:cubicBezTo>
                  <a:cubicBezTo>
                    <a:pt x="4759" y="10981"/>
                    <a:pt x="4808" y="10804"/>
                    <a:pt x="4825" y="10622"/>
                  </a:cubicBezTo>
                  <a:lnTo>
                    <a:pt x="4840" y="10494"/>
                  </a:lnTo>
                  <a:lnTo>
                    <a:pt x="9663" y="10494"/>
                  </a:lnTo>
                  <a:lnTo>
                    <a:pt x="9663" y="12937"/>
                  </a:lnTo>
                  <a:lnTo>
                    <a:pt x="8857" y="12937"/>
                  </a:lnTo>
                  <a:lnTo>
                    <a:pt x="8857" y="11273"/>
                  </a:lnTo>
                  <a:lnTo>
                    <a:pt x="8052" y="11273"/>
                  </a:lnTo>
                  <a:lnTo>
                    <a:pt x="8052" y="12937"/>
                  </a:lnTo>
                  <a:lnTo>
                    <a:pt x="7246" y="12937"/>
                  </a:lnTo>
                  <a:lnTo>
                    <a:pt x="7246" y="11273"/>
                  </a:lnTo>
                  <a:lnTo>
                    <a:pt x="6442" y="11273"/>
                  </a:lnTo>
                  <a:lnTo>
                    <a:pt x="6442" y="12937"/>
                  </a:lnTo>
                  <a:lnTo>
                    <a:pt x="806" y="12937"/>
                  </a:lnTo>
                  <a:lnTo>
                    <a:pt x="806" y="10468"/>
                  </a:lnTo>
                  <a:close/>
                  <a:moveTo>
                    <a:pt x="1" y="0"/>
                  </a:moveTo>
                  <a:lnTo>
                    <a:pt x="1" y="13741"/>
                  </a:lnTo>
                  <a:lnTo>
                    <a:pt x="10468" y="13741"/>
                  </a:lnTo>
                  <a:lnTo>
                    <a:pt x="10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0"/>
            <p:cNvSpPr/>
            <p:nvPr/>
          </p:nvSpPr>
          <p:spPr>
            <a:xfrm>
              <a:off x="2438991" y="1494368"/>
              <a:ext cx="22103" cy="22130"/>
            </a:xfrm>
            <a:custGeom>
              <a:avLst/>
              <a:gdLst/>
              <a:ahLst/>
              <a:cxnLst/>
              <a:rect l="l" t="t" r="r" b="b"/>
              <a:pathLst>
                <a:path w="806" h="807" extrusionOk="0">
                  <a:moveTo>
                    <a:pt x="0" y="1"/>
                  </a:moveTo>
                  <a:lnTo>
                    <a:pt x="0" y="806"/>
                  </a:lnTo>
                  <a:lnTo>
                    <a:pt x="805" y="806"/>
                  </a:lnTo>
                  <a:lnTo>
                    <a:pt x="8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0"/>
            <p:cNvSpPr/>
            <p:nvPr/>
          </p:nvSpPr>
          <p:spPr>
            <a:xfrm>
              <a:off x="2615620" y="1494368"/>
              <a:ext cx="22130" cy="22130"/>
            </a:xfrm>
            <a:custGeom>
              <a:avLst/>
              <a:gdLst/>
              <a:ahLst/>
              <a:cxnLst/>
              <a:rect l="l" t="t" r="r" b="b"/>
              <a:pathLst>
                <a:path w="807" h="807" extrusionOk="0">
                  <a:moveTo>
                    <a:pt x="1" y="1"/>
                  </a:moveTo>
                  <a:lnTo>
                    <a:pt x="1"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0"/>
            <p:cNvSpPr/>
            <p:nvPr/>
          </p:nvSpPr>
          <p:spPr>
            <a:xfrm>
              <a:off x="2615620" y="1671024"/>
              <a:ext cx="22130" cy="22103"/>
            </a:xfrm>
            <a:custGeom>
              <a:avLst/>
              <a:gdLst/>
              <a:ahLst/>
              <a:cxnLst/>
              <a:rect l="l" t="t" r="r" b="b"/>
              <a:pathLst>
                <a:path w="807" h="806" extrusionOk="0">
                  <a:moveTo>
                    <a:pt x="1" y="0"/>
                  </a:moveTo>
                  <a:lnTo>
                    <a:pt x="1" y="806"/>
                  </a:lnTo>
                  <a:lnTo>
                    <a:pt x="806" y="806"/>
                  </a:lnTo>
                  <a:lnTo>
                    <a:pt x="8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50"/>
          <p:cNvGrpSpPr/>
          <p:nvPr/>
        </p:nvGrpSpPr>
        <p:grpSpPr>
          <a:xfrm flipH="1">
            <a:off x="6351824" y="2252002"/>
            <a:ext cx="376895" cy="331236"/>
            <a:chOff x="2352940" y="2057352"/>
            <a:chExt cx="376895" cy="331236"/>
          </a:xfrm>
        </p:grpSpPr>
        <p:sp>
          <p:nvSpPr>
            <p:cNvPr id="1640" name="Google Shape;1640;p50"/>
            <p:cNvSpPr/>
            <p:nvPr/>
          </p:nvSpPr>
          <p:spPr>
            <a:xfrm>
              <a:off x="2352940" y="2057352"/>
              <a:ext cx="376895" cy="331236"/>
            </a:xfrm>
            <a:custGeom>
              <a:avLst/>
              <a:gdLst/>
              <a:ahLst/>
              <a:cxnLst/>
              <a:rect l="l" t="t" r="r" b="b"/>
              <a:pathLst>
                <a:path w="13744" h="12079" extrusionOk="0">
                  <a:moveTo>
                    <a:pt x="11302" y="1611"/>
                  </a:moveTo>
                  <a:lnTo>
                    <a:pt x="11302" y="2417"/>
                  </a:lnTo>
                  <a:lnTo>
                    <a:pt x="10496" y="2417"/>
                  </a:lnTo>
                  <a:lnTo>
                    <a:pt x="10496" y="1611"/>
                  </a:lnTo>
                  <a:close/>
                  <a:moveTo>
                    <a:pt x="11302" y="3221"/>
                  </a:moveTo>
                  <a:lnTo>
                    <a:pt x="11302" y="5706"/>
                  </a:lnTo>
                  <a:cubicBezTo>
                    <a:pt x="11302" y="6182"/>
                    <a:pt x="11160" y="6636"/>
                    <a:pt x="10898" y="7021"/>
                  </a:cubicBezTo>
                  <a:cubicBezTo>
                    <a:pt x="10637" y="6636"/>
                    <a:pt x="10496" y="6182"/>
                    <a:pt x="10496" y="5706"/>
                  </a:cubicBezTo>
                  <a:lnTo>
                    <a:pt x="10496" y="3221"/>
                  </a:lnTo>
                  <a:close/>
                  <a:moveTo>
                    <a:pt x="4860" y="4026"/>
                  </a:moveTo>
                  <a:lnTo>
                    <a:pt x="4860" y="11273"/>
                  </a:lnTo>
                  <a:lnTo>
                    <a:pt x="3249" y="11273"/>
                  </a:lnTo>
                  <a:lnTo>
                    <a:pt x="3249" y="9663"/>
                  </a:lnTo>
                  <a:lnTo>
                    <a:pt x="2444" y="9663"/>
                  </a:lnTo>
                  <a:lnTo>
                    <a:pt x="2444" y="11273"/>
                  </a:lnTo>
                  <a:lnTo>
                    <a:pt x="806" y="11273"/>
                  </a:lnTo>
                  <a:lnTo>
                    <a:pt x="806" y="4026"/>
                  </a:lnTo>
                  <a:lnTo>
                    <a:pt x="2444" y="4026"/>
                  </a:lnTo>
                  <a:lnTo>
                    <a:pt x="2444" y="5637"/>
                  </a:lnTo>
                  <a:lnTo>
                    <a:pt x="3249" y="5637"/>
                  </a:lnTo>
                  <a:lnTo>
                    <a:pt x="3249" y="4026"/>
                  </a:lnTo>
                  <a:close/>
                  <a:moveTo>
                    <a:pt x="12938" y="4026"/>
                  </a:moveTo>
                  <a:lnTo>
                    <a:pt x="12938" y="11273"/>
                  </a:lnTo>
                  <a:lnTo>
                    <a:pt x="5665" y="11273"/>
                  </a:lnTo>
                  <a:lnTo>
                    <a:pt x="5665" y="4026"/>
                  </a:lnTo>
                  <a:lnTo>
                    <a:pt x="9691" y="4026"/>
                  </a:lnTo>
                  <a:lnTo>
                    <a:pt x="9691" y="5706"/>
                  </a:lnTo>
                  <a:cubicBezTo>
                    <a:pt x="9691" y="6490"/>
                    <a:pt x="9975" y="7231"/>
                    <a:pt x="10496" y="7810"/>
                  </a:cubicBezTo>
                  <a:lnTo>
                    <a:pt x="10496" y="8857"/>
                  </a:lnTo>
                  <a:lnTo>
                    <a:pt x="7678" y="8857"/>
                  </a:lnTo>
                  <a:cubicBezTo>
                    <a:pt x="7456" y="8857"/>
                    <a:pt x="7275" y="8677"/>
                    <a:pt x="7275" y="8455"/>
                  </a:cubicBezTo>
                  <a:cubicBezTo>
                    <a:pt x="7275" y="8233"/>
                    <a:pt x="7456" y="8053"/>
                    <a:pt x="7678" y="8053"/>
                  </a:cubicBezTo>
                  <a:lnTo>
                    <a:pt x="8483" y="8053"/>
                  </a:lnTo>
                  <a:cubicBezTo>
                    <a:pt x="9148" y="8053"/>
                    <a:pt x="9691" y="7511"/>
                    <a:pt x="9691" y="6844"/>
                  </a:cubicBezTo>
                  <a:cubicBezTo>
                    <a:pt x="9691" y="6180"/>
                    <a:pt x="9148" y="5637"/>
                    <a:pt x="8483" y="5637"/>
                  </a:cubicBezTo>
                  <a:lnTo>
                    <a:pt x="6469" y="5637"/>
                  </a:lnTo>
                  <a:lnTo>
                    <a:pt x="6469" y="6442"/>
                  </a:lnTo>
                  <a:lnTo>
                    <a:pt x="8483" y="6442"/>
                  </a:lnTo>
                  <a:cubicBezTo>
                    <a:pt x="8704" y="6442"/>
                    <a:pt x="8885" y="6624"/>
                    <a:pt x="8885" y="6844"/>
                  </a:cubicBezTo>
                  <a:cubicBezTo>
                    <a:pt x="8885" y="7066"/>
                    <a:pt x="8704" y="7248"/>
                    <a:pt x="8483" y="7248"/>
                  </a:cubicBezTo>
                  <a:lnTo>
                    <a:pt x="7678" y="7248"/>
                  </a:lnTo>
                  <a:cubicBezTo>
                    <a:pt x="7012" y="7248"/>
                    <a:pt x="6469" y="7789"/>
                    <a:pt x="6469" y="8455"/>
                  </a:cubicBezTo>
                  <a:cubicBezTo>
                    <a:pt x="6469" y="9121"/>
                    <a:pt x="7012" y="9663"/>
                    <a:pt x="7678" y="9663"/>
                  </a:cubicBezTo>
                  <a:lnTo>
                    <a:pt x="11302" y="9663"/>
                  </a:lnTo>
                  <a:lnTo>
                    <a:pt x="11302" y="7810"/>
                  </a:lnTo>
                  <a:cubicBezTo>
                    <a:pt x="11822" y="7231"/>
                    <a:pt x="12106" y="6490"/>
                    <a:pt x="12106" y="5706"/>
                  </a:cubicBezTo>
                  <a:lnTo>
                    <a:pt x="12106" y="4026"/>
                  </a:lnTo>
                  <a:close/>
                  <a:moveTo>
                    <a:pt x="10496" y="1"/>
                  </a:moveTo>
                  <a:lnTo>
                    <a:pt x="10496" y="806"/>
                  </a:lnTo>
                  <a:lnTo>
                    <a:pt x="9691" y="806"/>
                  </a:lnTo>
                  <a:lnTo>
                    <a:pt x="9691" y="3221"/>
                  </a:lnTo>
                  <a:lnTo>
                    <a:pt x="1" y="3221"/>
                  </a:lnTo>
                  <a:lnTo>
                    <a:pt x="1" y="12079"/>
                  </a:lnTo>
                  <a:lnTo>
                    <a:pt x="13743" y="12079"/>
                  </a:lnTo>
                  <a:lnTo>
                    <a:pt x="13743" y="3221"/>
                  </a:lnTo>
                  <a:lnTo>
                    <a:pt x="12106" y="3221"/>
                  </a:lnTo>
                  <a:lnTo>
                    <a:pt x="12106" y="806"/>
                  </a:lnTo>
                  <a:lnTo>
                    <a:pt x="11302" y="806"/>
                  </a:lnTo>
                  <a:lnTo>
                    <a:pt x="11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0"/>
            <p:cNvSpPr/>
            <p:nvPr/>
          </p:nvSpPr>
          <p:spPr>
            <a:xfrm>
              <a:off x="2397858" y="2234008"/>
              <a:ext cx="66280" cy="66253"/>
            </a:xfrm>
            <a:custGeom>
              <a:avLst/>
              <a:gdLst/>
              <a:ahLst/>
              <a:cxnLst/>
              <a:rect l="l" t="t" r="r" b="b"/>
              <a:pathLst>
                <a:path w="2417" h="2416" extrusionOk="0">
                  <a:moveTo>
                    <a:pt x="1209" y="806"/>
                  </a:moveTo>
                  <a:cubicBezTo>
                    <a:pt x="1431" y="806"/>
                    <a:pt x="1611" y="986"/>
                    <a:pt x="1611" y="1208"/>
                  </a:cubicBezTo>
                  <a:cubicBezTo>
                    <a:pt x="1611" y="1430"/>
                    <a:pt x="1430" y="1610"/>
                    <a:pt x="1209" y="1610"/>
                  </a:cubicBezTo>
                  <a:cubicBezTo>
                    <a:pt x="987" y="1610"/>
                    <a:pt x="806" y="1430"/>
                    <a:pt x="806" y="1208"/>
                  </a:cubicBezTo>
                  <a:cubicBezTo>
                    <a:pt x="806" y="986"/>
                    <a:pt x="987" y="806"/>
                    <a:pt x="1209" y="806"/>
                  </a:cubicBezTo>
                  <a:close/>
                  <a:moveTo>
                    <a:pt x="1209" y="0"/>
                  </a:moveTo>
                  <a:cubicBezTo>
                    <a:pt x="543" y="0"/>
                    <a:pt x="0" y="542"/>
                    <a:pt x="0" y="1208"/>
                  </a:cubicBezTo>
                  <a:cubicBezTo>
                    <a:pt x="0" y="1874"/>
                    <a:pt x="543" y="2415"/>
                    <a:pt x="1209" y="2415"/>
                  </a:cubicBezTo>
                  <a:cubicBezTo>
                    <a:pt x="1874" y="2415"/>
                    <a:pt x="2416" y="1874"/>
                    <a:pt x="2416" y="1208"/>
                  </a:cubicBezTo>
                  <a:cubicBezTo>
                    <a:pt x="2416" y="542"/>
                    <a:pt x="1874"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50"/>
          <p:cNvGrpSpPr/>
          <p:nvPr/>
        </p:nvGrpSpPr>
        <p:grpSpPr>
          <a:xfrm flipH="1">
            <a:off x="6351824" y="3204035"/>
            <a:ext cx="376895" cy="287086"/>
            <a:chOff x="2352940" y="2685410"/>
            <a:chExt cx="376895" cy="287086"/>
          </a:xfrm>
        </p:grpSpPr>
        <p:sp>
          <p:nvSpPr>
            <p:cNvPr id="1643" name="Google Shape;1643;p50"/>
            <p:cNvSpPr/>
            <p:nvPr/>
          </p:nvSpPr>
          <p:spPr>
            <a:xfrm>
              <a:off x="2352940" y="2685410"/>
              <a:ext cx="376895" cy="287086"/>
            </a:xfrm>
            <a:custGeom>
              <a:avLst/>
              <a:gdLst/>
              <a:ahLst/>
              <a:cxnLst/>
              <a:rect l="l" t="t" r="r" b="b"/>
              <a:pathLst>
                <a:path w="13744" h="10469" extrusionOk="0">
                  <a:moveTo>
                    <a:pt x="12938" y="805"/>
                  </a:moveTo>
                  <a:lnTo>
                    <a:pt x="12938" y="3222"/>
                  </a:lnTo>
                  <a:lnTo>
                    <a:pt x="10745" y="3222"/>
                  </a:lnTo>
                  <a:lnTo>
                    <a:pt x="10585" y="2416"/>
                  </a:lnTo>
                  <a:lnTo>
                    <a:pt x="11300" y="2416"/>
                  </a:lnTo>
                  <a:lnTo>
                    <a:pt x="11300" y="1611"/>
                  </a:lnTo>
                  <a:lnTo>
                    <a:pt x="2444" y="1611"/>
                  </a:lnTo>
                  <a:lnTo>
                    <a:pt x="2444" y="2416"/>
                  </a:lnTo>
                  <a:lnTo>
                    <a:pt x="3161" y="2416"/>
                  </a:lnTo>
                  <a:lnTo>
                    <a:pt x="2999" y="3222"/>
                  </a:lnTo>
                  <a:lnTo>
                    <a:pt x="806" y="3222"/>
                  </a:lnTo>
                  <a:lnTo>
                    <a:pt x="806" y="805"/>
                  </a:lnTo>
                  <a:close/>
                  <a:moveTo>
                    <a:pt x="9763" y="2416"/>
                  </a:moveTo>
                  <a:lnTo>
                    <a:pt x="11213" y="9663"/>
                  </a:lnTo>
                  <a:lnTo>
                    <a:pt x="2532" y="9663"/>
                  </a:lnTo>
                  <a:lnTo>
                    <a:pt x="3981" y="2416"/>
                  </a:lnTo>
                  <a:close/>
                  <a:moveTo>
                    <a:pt x="1" y="0"/>
                  </a:moveTo>
                  <a:lnTo>
                    <a:pt x="1" y="4027"/>
                  </a:lnTo>
                  <a:lnTo>
                    <a:pt x="2839" y="4027"/>
                  </a:lnTo>
                  <a:lnTo>
                    <a:pt x="1711" y="9663"/>
                  </a:lnTo>
                  <a:lnTo>
                    <a:pt x="833" y="9663"/>
                  </a:lnTo>
                  <a:lnTo>
                    <a:pt x="833" y="10469"/>
                  </a:lnTo>
                  <a:lnTo>
                    <a:pt x="12911" y="10469"/>
                  </a:lnTo>
                  <a:lnTo>
                    <a:pt x="12911" y="9663"/>
                  </a:lnTo>
                  <a:lnTo>
                    <a:pt x="12034" y="9663"/>
                  </a:lnTo>
                  <a:lnTo>
                    <a:pt x="10907" y="4027"/>
                  </a:lnTo>
                  <a:lnTo>
                    <a:pt x="13743" y="4027"/>
                  </a:lnTo>
                  <a:lnTo>
                    <a:pt x="137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0"/>
            <p:cNvSpPr/>
            <p:nvPr/>
          </p:nvSpPr>
          <p:spPr>
            <a:xfrm>
              <a:off x="2456597" y="2773765"/>
              <a:ext cx="169663" cy="154526"/>
            </a:xfrm>
            <a:custGeom>
              <a:avLst/>
              <a:gdLst/>
              <a:ahLst/>
              <a:cxnLst/>
              <a:rect l="l" t="t" r="r" b="b"/>
              <a:pathLst>
                <a:path w="6187" h="5635" extrusionOk="0">
                  <a:moveTo>
                    <a:pt x="2086" y="1074"/>
                  </a:moveTo>
                  <a:lnTo>
                    <a:pt x="2351" y="1865"/>
                  </a:lnTo>
                  <a:cubicBezTo>
                    <a:pt x="2311" y="1896"/>
                    <a:pt x="2273" y="1928"/>
                    <a:pt x="2238" y="1963"/>
                  </a:cubicBezTo>
                  <a:cubicBezTo>
                    <a:pt x="2203" y="2000"/>
                    <a:pt x="2171" y="2036"/>
                    <a:pt x="2140" y="2076"/>
                  </a:cubicBezTo>
                  <a:lnTo>
                    <a:pt x="1348" y="1811"/>
                  </a:lnTo>
                  <a:cubicBezTo>
                    <a:pt x="1435" y="1662"/>
                    <a:pt x="1541" y="1522"/>
                    <a:pt x="1669" y="1394"/>
                  </a:cubicBezTo>
                  <a:cubicBezTo>
                    <a:pt x="1797" y="1266"/>
                    <a:pt x="1937" y="1161"/>
                    <a:pt x="2086" y="1074"/>
                  </a:cubicBezTo>
                  <a:close/>
                  <a:moveTo>
                    <a:pt x="3096" y="806"/>
                  </a:moveTo>
                  <a:cubicBezTo>
                    <a:pt x="3630" y="806"/>
                    <a:pt x="4138" y="1016"/>
                    <a:pt x="4517" y="1394"/>
                  </a:cubicBezTo>
                  <a:cubicBezTo>
                    <a:pt x="4896" y="1775"/>
                    <a:pt x="5105" y="2280"/>
                    <a:pt x="5105" y="2818"/>
                  </a:cubicBezTo>
                  <a:cubicBezTo>
                    <a:pt x="5105" y="2899"/>
                    <a:pt x="5100" y="2980"/>
                    <a:pt x="5090" y="3060"/>
                  </a:cubicBezTo>
                  <a:lnTo>
                    <a:pt x="4300" y="2795"/>
                  </a:lnTo>
                  <a:cubicBezTo>
                    <a:pt x="4294" y="2482"/>
                    <a:pt x="4169" y="2187"/>
                    <a:pt x="3947" y="1963"/>
                  </a:cubicBezTo>
                  <a:cubicBezTo>
                    <a:pt x="3724" y="1741"/>
                    <a:pt x="3429" y="1616"/>
                    <a:pt x="3115" y="1610"/>
                  </a:cubicBezTo>
                  <a:lnTo>
                    <a:pt x="2851" y="821"/>
                  </a:lnTo>
                  <a:cubicBezTo>
                    <a:pt x="2933" y="811"/>
                    <a:pt x="3014" y="806"/>
                    <a:pt x="3096" y="806"/>
                  </a:cubicBezTo>
                  <a:close/>
                  <a:moveTo>
                    <a:pt x="3093" y="2415"/>
                  </a:moveTo>
                  <a:cubicBezTo>
                    <a:pt x="3195" y="2415"/>
                    <a:pt x="3298" y="2454"/>
                    <a:pt x="3377" y="2533"/>
                  </a:cubicBezTo>
                  <a:cubicBezTo>
                    <a:pt x="3534" y="2690"/>
                    <a:pt x="3534" y="2946"/>
                    <a:pt x="3377" y="3103"/>
                  </a:cubicBezTo>
                  <a:cubicBezTo>
                    <a:pt x="3299" y="3181"/>
                    <a:pt x="3196" y="3220"/>
                    <a:pt x="3092" y="3220"/>
                  </a:cubicBezTo>
                  <a:cubicBezTo>
                    <a:pt x="2989" y="3220"/>
                    <a:pt x="2886" y="3181"/>
                    <a:pt x="2807" y="3103"/>
                  </a:cubicBezTo>
                  <a:cubicBezTo>
                    <a:pt x="2651" y="2946"/>
                    <a:pt x="2651" y="2690"/>
                    <a:pt x="2807" y="2533"/>
                  </a:cubicBezTo>
                  <a:cubicBezTo>
                    <a:pt x="2886" y="2454"/>
                    <a:pt x="2989" y="2415"/>
                    <a:pt x="3093" y="2415"/>
                  </a:cubicBezTo>
                  <a:close/>
                  <a:moveTo>
                    <a:pt x="4046" y="3560"/>
                  </a:moveTo>
                  <a:lnTo>
                    <a:pt x="4837" y="3823"/>
                  </a:lnTo>
                  <a:cubicBezTo>
                    <a:pt x="4750" y="3975"/>
                    <a:pt x="4643" y="4115"/>
                    <a:pt x="4517" y="4242"/>
                  </a:cubicBezTo>
                  <a:cubicBezTo>
                    <a:pt x="4389" y="4368"/>
                    <a:pt x="4248" y="4475"/>
                    <a:pt x="4098" y="4561"/>
                  </a:cubicBezTo>
                  <a:lnTo>
                    <a:pt x="3835" y="3771"/>
                  </a:lnTo>
                  <a:cubicBezTo>
                    <a:pt x="3873" y="3740"/>
                    <a:pt x="3911" y="3708"/>
                    <a:pt x="3947" y="3672"/>
                  </a:cubicBezTo>
                  <a:cubicBezTo>
                    <a:pt x="3982" y="3636"/>
                    <a:pt x="4015" y="3599"/>
                    <a:pt x="4046" y="3560"/>
                  </a:cubicBezTo>
                  <a:close/>
                  <a:moveTo>
                    <a:pt x="1095" y="2576"/>
                  </a:moveTo>
                  <a:lnTo>
                    <a:pt x="1885" y="2840"/>
                  </a:lnTo>
                  <a:cubicBezTo>
                    <a:pt x="1891" y="3141"/>
                    <a:pt x="2009" y="3442"/>
                    <a:pt x="2238" y="3671"/>
                  </a:cubicBezTo>
                  <a:cubicBezTo>
                    <a:pt x="2462" y="3895"/>
                    <a:pt x="2757" y="4020"/>
                    <a:pt x="3070" y="4025"/>
                  </a:cubicBezTo>
                  <a:lnTo>
                    <a:pt x="3334" y="4815"/>
                  </a:lnTo>
                  <a:cubicBezTo>
                    <a:pt x="3253" y="4825"/>
                    <a:pt x="3172" y="4830"/>
                    <a:pt x="3091" y="4830"/>
                  </a:cubicBezTo>
                  <a:cubicBezTo>
                    <a:pt x="2556" y="4830"/>
                    <a:pt x="2047" y="4619"/>
                    <a:pt x="1669" y="4242"/>
                  </a:cubicBezTo>
                  <a:cubicBezTo>
                    <a:pt x="1215" y="3788"/>
                    <a:pt x="1025" y="3169"/>
                    <a:pt x="1095" y="2576"/>
                  </a:cubicBezTo>
                  <a:close/>
                  <a:moveTo>
                    <a:pt x="3093" y="0"/>
                  </a:moveTo>
                  <a:cubicBezTo>
                    <a:pt x="2371" y="0"/>
                    <a:pt x="1649" y="275"/>
                    <a:pt x="1100" y="825"/>
                  </a:cubicBezTo>
                  <a:cubicBezTo>
                    <a:pt x="0" y="1924"/>
                    <a:pt x="0" y="3712"/>
                    <a:pt x="1100" y="4811"/>
                  </a:cubicBezTo>
                  <a:cubicBezTo>
                    <a:pt x="1649" y="5360"/>
                    <a:pt x="2371" y="5634"/>
                    <a:pt x="3093" y="5634"/>
                  </a:cubicBezTo>
                  <a:cubicBezTo>
                    <a:pt x="3814" y="5634"/>
                    <a:pt x="4536" y="5360"/>
                    <a:pt x="5086" y="4811"/>
                  </a:cubicBezTo>
                  <a:cubicBezTo>
                    <a:pt x="6186" y="3709"/>
                    <a:pt x="6186" y="1927"/>
                    <a:pt x="5086" y="825"/>
                  </a:cubicBezTo>
                  <a:cubicBezTo>
                    <a:pt x="4536" y="275"/>
                    <a:pt x="3814" y="0"/>
                    <a:pt x="3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50"/>
          <p:cNvGrpSpPr/>
          <p:nvPr/>
        </p:nvGrpSpPr>
        <p:grpSpPr>
          <a:xfrm flipH="1">
            <a:off x="7280036" y="2450458"/>
            <a:ext cx="698182" cy="753567"/>
            <a:chOff x="2363442" y="3261172"/>
            <a:chExt cx="349143" cy="376840"/>
          </a:xfrm>
        </p:grpSpPr>
        <p:sp>
          <p:nvSpPr>
            <p:cNvPr id="1646" name="Google Shape;1646;p50"/>
            <p:cNvSpPr/>
            <p:nvPr/>
          </p:nvSpPr>
          <p:spPr>
            <a:xfrm>
              <a:off x="2363442" y="3261172"/>
              <a:ext cx="349143" cy="376840"/>
            </a:xfrm>
            <a:custGeom>
              <a:avLst/>
              <a:gdLst/>
              <a:ahLst/>
              <a:cxnLst/>
              <a:rect l="l" t="t" r="r" b="b"/>
              <a:pathLst>
                <a:path w="12732" h="13742" extrusionOk="0">
                  <a:moveTo>
                    <a:pt x="2416" y="2415"/>
                  </a:moveTo>
                  <a:lnTo>
                    <a:pt x="2416" y="4053"/>
                  </a:lnTo>
                  <a:lnTo>
                    <a:pt x="9662" y="4053"/>
                  </a:lnTo>
                  <a:lnTo>
                    <a:pt x="9662" y="7300"/>
                  </a:lnTo>
                  <a:lnTo>
                    <a:pt x="805" y="7300"/>
                  </a:lnTo>
                  <a:lnTo>
                    <a:pt x="805" y="2415"/>
                  </a:lnTo>
                  <a:close/>
                  <a:moveTo>
                    <a:pt x="7247" y="8105"/>
                  </a:moveTo>
                  <a:lnTo>
                    <a:pt x="7247" y="8911"/>
                  </a:lnTo>
                  <a:lnTo>
                    <a:pt x="3222" y="8911"/>
                  </a:lnTo>
                  <a:lnTo>
                    <a:pt x="3222" y="8105"/>
                  </a:lnTo>
                  <a:close/>
                  <a:moveTo>
                    <a:pt x="7247" y="9716"/>
                  </a:moveTo>
                  <a:lnTo>
                    <a:pt x="7247" y="10520"/>
                  </a:lnTo>
                  <a:lnTo>
                    <a:pt x="3222" y="10520"/>
                  </a:lnTo>
                  <a:lnTo>
                    <a:pt x="3222" y="9716"/>
                  </a:lnTo>
                  <a:close/>
                  <a:moveTo>
                    <a:pt x="9663" y="8105"/>
                  </a:moveTo>
                  <a:lnTo>
                    <a:pt x="9663" y="12131"/>
                  </a:lnTo>
                  <a:lnTo>
                    <a:pt x="805" y="12131"/>
                  </a:lnTo>
                  <a:lnTo>
                    <a:pt x="805" y="8105"/>
                  </a:lnTo>
                  <a:lnTo>
                    <a:pt x="2416" y="8105"/>
                  </a:lnTo>
                  <a:lnTo>
                    <a:pt x="2416" y="11325"/>
                  </a:lnTo>
                  <a:lnTo>
                    <a:pt x="8053" y="11325"/>
                  </a:lnTo>
                  <a:lnTo>
                    <a:pt x="8053" y="8105"/>
                  </a:lnTo>
                  <a:close/>
                  <a:moveTo>
                    <a:pt x="9977" y="1"/>
                  </a:moveTo>
                  <a:lnTo>
                    <a:pt x="2775" y="1610"/>
                  </a:lnTo>
                  <a:lnTo>
                    <a:pt x="0" y="1610"/>
                  </a:lnTo>
                  <a:lnTo>
                    <a:pt x="0" y="12936"/>
                  </a:lnTo>
                  <a:lnTo>
                    <a:pt x="805" y="12936"/>
                  </a:lnTo>
                  <a:lnTo>
                    <a:pt x="805" y="13742"/>
                  </a:lnTo>
                  <a:lnTo>
                    <a:pt x="1611" y="13742"/>
                  </a:lnTo>
                  <a:lnTo>
                    <a:pt x="1611" y="12936"/>
                  </a:lnTo>
                  <a:lnTo>
                    <a:pt x="8858" y="12936"/>
                  </a:lnTo>
                  <a:lnTo>
                    <a:pt x="8858" y="13742"/>
                  </a:lnTo>
                  <a:lnTo>
                    <a:pt x="9662" y="13742"/>
                  </a:lnTo>
                  <a:lnTo>
                    <a:pt x="9662" y="12936"/>
                  </a:lnTo>
                  <a:lnTo>
                    <a:pt x="10467" y="12936"/>
                  </a:lnTo>
                  <a:lnTo>
                    <a:pt x="10467" y="11140"/>
                  </a:lnTo>
                  <a:lnTo>
                    <a:pt x="12729" y="9649"/>
                  </a:lnTo>
                  <a:lnTo>
                    <a:pt x="12286" y="8977"/>
                  </a:lnTo>
                  <a:lnTo>
                    <a:pt x="10467" y="10176"/>
                  </a:lnTo>
                  <a:lnTo>
                    <a:pt x="10467" y="7111"/>
                  </a:lnTo>
                  <a:lnTo>
                    <a:pt x="12732" y="5595"/>
                  </a:lnTo>
                  <a:lnTo>
                    <a:pt x="12283" y="4926"/>
                  </a:lnTo>
                  <a:lnTo>
                    <a:pt x="10467" y="6143"/>
                  </a:lnTo>
                  <a:lnTo>
                    <a:pt x="10467" y="3248"/>
                  </a:lnTo>
                  <a:lnTo>
                    <a:pt x="3220" y="3248"/>
                  </a:lnTo>
                  <a:lnTo>
                    <a:pt x="3220" y="2335"/>
                  </a:lnTo>
                  <a:lnTo>
                    <a:pt x="10153" y="786"/>
                  </a:lnTo>
                  <a:lnTo>
                    <a:pt x="99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0"/>
            <p:cNvSpPr/>
            <p:nvPr/>
          </p:nvSpPr>
          <p:spPr>
            <a:xfrm>
              <a:off x="2407593" y="3394336"/>
              <a:ext cx="22130" cy="22130"/>
            </a:xfrm>
            <a:custGeom>
              <a:avLst/>
              <a:gdLst/>
              <a:ahLst/>
              <a:cxnLst/>
              <a:rect l="l" t="t" r="r" b="b"/>
              <a:pathLst>
                <a:path w="807" h="807" extrusionOk="0">
                  <a:moveTo>
                    <a:pt x="1" y="1"/>
                  </a:moveTo>
                  <a:lnTo>
                    <a:pt x="1"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0"/>
            <p:cNvSpPr/>
            <p:nvPr/>
          </p:nvSpPr>
          <p:spPr>
            <a:xfrm>
              <a:off x="2451743" y="3394336"/>
              <a:ext cx="22103" cy="22130"/>
            </a:xfrm>
            <a:custGeom>
              <a:avLst/>
              <a:gdLst/>
              <a:ahLst/>
              <a:cxnLst/>
              <a:rect l="l" t="t" r="r" b="b"/>
              <a:pathLst>
                <a:path w="806" h="807" extrusionOk="0">
                  <a:moveTo>
                    <a:pt x="0" y="1"/>
                  </a:moveTo>
                  <a:lnTo>
                    <a:pt x="0" y="806"/>
                  </a:lnTo>
                  <a:lnTo>
                    <a:pt x="806" y="806"/>
                  </a:lnTo>
                  <a:lnTo>
                    <a:pt x="8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50"/>
          <p:cNvGrpSpPr/>
          <p:nvPr/>
        </p:nvGrpSpPr>
        <p:grpSpPr>
          <a:xfrm flipH="1">
            <a:off x="7018472" y="3785203"/>
            <a:ext cx="376895" cy="376867"/>
            <a:chOff x="2342492" y="3847328"/>
            <a:chExt cx="376895" cy="376867"/>
          </a:xfrm>
        </p:grpSpPr>
        <p:sp>
          <p:nvSpPr>
            <p:cNvPr id="1650" name="Google Shape;1650;p50"/>
            <p:cNvSpPr/>
            <p:nvPr/>
          </p:nvSpPr>
          <p:spPr>
            <a:xfrm>
              <a:off x="2387410" y="4025437"/>
              <a:ext cx="287059" cy="154581"/>
            </a:xfrm>
            <a:custGeom>
              <a:avLst/>
              <a:gdLst/>
              <a:ahLst/>
              <a:cxnLst/>
              <a:rect l="l" t="t" r="r" b="b"/>
              <a:pathLst>
                <a:path w="10468" h="5637" extrusionOk="0">
                  <a:moveTo>
                    <a:pt x="1611" y="806"/>
                  </a:moveTo>
                  <a:lnTo>
                    <a:pt x="1611" y="1611"/>
                  </a:lnTo>
                  <a:lnTo>
                    <a:pt x="806" y="1611"/>
                  </a:lnTo>
                  <a:lnTo>
                    <a:pt x="806" y="806"/>
                  </a:lnTo>
                  <a:close/>
                  <a:moveTo>
                    <a:pt x="3221" y="806"/>
                  </a:moveTo>
                  <a:lnTo>
                    <a:pt x="3221" y="1611"/>
                  </a:lnTo>
                  <a:lnTo>
                    <a:pt x="2415" y="1611"/>
                  </a:lnTo>
                  <a:lnTo>
                    <a:pt x="2415" y="806"/>
                  </a:lnTo>
                  <a:close/>
                  <a:moveTo>
                    <a:pt x="4831" y="806"/>
                  </a:moveTo>
                  <a:lnTo>
                    <a:pt x="4831" y="1611"/>
                  </a:lnTo>
                  <a:lnTo>
                    <a:pt x="4026" y="1611"/>
                  </a:lnTo>
                  <a:lnTo>
                    <a:pt x="4026" y="806"/>
                  </a:lnTo>
                  <a:close/>
                  <a:moveTo>
                    <a:pt x="6442" y="806"/>
                  </a:moveTo>
                  <a:lnTo>
                    <a:pt x="6442" y="1611"/>
                  </a:lnTo>
                  <a:lnTo>
                    <a:pt x="5637" y="1611"/>
                  </a:lnTo>
                  <a:lnTo>
                    <a:pt x="5637" y="806"/>
                  </a:lnTo>
                  <a:close/>
                  <a:moveTo>
                    <a:pt x="8052" y="806"/>
                  </a:moveTo>
                  <a:lnTo>
                    <a:pt x="8052" y="1611"/>
                  </a:lnTo>
                  <a:lnTo>
                    <a:pt x="7246" y="1611"/>
                  </a:lnTo>
                  <a:lnTo>
                    <a:pt x="7246" y="806"/>
                  </a:lnTo>
                  <a:close/>
                  <a:moveTo>
                    <a:pt x="1611" y="2417"/>
                  </a:moveTo>
                  <a:lnTo>
                    <a:pt x="1611" y="3222"/>
                  </a:lnTo>
                  <a:lnTo>
                    <a:pt x="806" y="3222"/>
                  </a:lnTo>
                  <a:lnTo>
                    <a:pt x="806" y="2417"/>
                  </a:lnTo>
                  <a:close/>
                  <a:moveTo>
                    <a:pt x="3221" y="2417"/>
                  </a:moveTo>
                  <a:lnTo>
                    <a:pt x="3221" y="3222"/>
                  </a:lnTo>
                  <a:lnTo>
                    <a:pt x="2415" y="3222"/>
                  </a:lnTo>
                  <a:lnTo>
                    <a:pt x="2415" y="2417"/>
                  </a:lnTo>
                  <a:close/>
                  <a:moveTo>
                    <a:pt x="4831" y="2417"/>
                  </a:moveTo>
                  <a:lnTo>
                    <a:pt x="4831" y="3222"/>
                  </a:lnTo>
                  <a:lnTo>
                    <a:pt x="4026" y="3222"/>
                  </a:lnTo>
                  <a:lnTo>
                    <a:pt x="4026" y="2417"/>
                  </a:lnTo>
                  <a:close/>
                  <a:moveTo>
                    <a:pt x="6442" y="2417"/>
                  </a:moveTo>
                  <a:lnTo>
                    <a:pt x="6442" y="3222"/>
                  </a:lnTo>
                  <a:lnTo>
                    <a:pt x="5637" y="3222"/>
                  </a:lnTo>
                  <a:lnTo>
                    <a:pt x="5637" y="2417"/>
                  </a:lnTo>
                  <a:close/>
                  <a:moveTo>
                    <a:pt x="9662" y="806"/>
                  </a:moveTo>
                  <a:lnTo>
                    <a:pt x="9662" y="3222"/>
                  </a:lnTo>
                  <a:lnTo>
                    <a:pt x="7248" y="3222"/>
                  </a:lnTo>
                  <a:lnTo>
                    <a:pt x="7248" y="2417"/>
                  </a:lnTo>
                  <a:lnTo>
                    <a:pt x="8857" y="2417"/>
                  </a:lnTo>
                  <a:lnTo>
                    <a:pt x="8857" y="806"/>
                  </a:lnTo>
                  <a:close/>
                  <a:moveTo>
                    <a:pt x="1611" y="4027"/>
                  </a:moveTo>
                  <a:lnTo>
                    <a:pt x="1611" y="4831"/>
                  </a:lnTo>
                  <a:lnTo>
                    <a:pt x="806" y="4831"/>
                  </a:lnTo>
                  <a:lnTo>
                    <a:pt x="806" y="4027"/>
                  </a:lnTo>
                  <a:close/>
                  <a:moveTo>
                    <a:pt x="6442" y="4027"/>
                  </a:moveTo>
                  <a:lnTo>
                    <a:pt x="6442" y="4831"/>
                  </a:lnTo>
                  <a:lnTo>
                    <a:pt x="2415" y="4831"/>
                  </a:lnTo>
                  <a:lnTo>
                    <a:pt x="2415" y="4027"/>
                  </a:lnTo>
                  <a:close/>
                  <a:moveTo>
                    <a:pt x="8052" y="4027"/>
                  </a:moveTo>
                  <a:lnTo>
                    <a:pt x="8052" y="4831"/>
                  </a:lnTo>
                  <a:lnTo>
                    <a:pt x="7246" y="4831"/>
                  </a:lnTo>
                  <a:lnTo>
                    <a:pt x="7246" y="4027"/>
                  </a:lnTo>
                  <a:close/>
                  <a:moveTo>
                    <a:pt x="9662" y="4027"/>
                  </a:moveTo>
                  <a:lnTo>
                    <a:pt x="9662" y="4831"/>
                  </a:lnTo>
                  <a:lnTo>
                    <a:pt x="8857" y="4831"/>
                  </a:lnTo>
                  <a:lnTo>
                    <a:pt x="8857" y="4027"/>
                  </a:lnTo>
                  <a:close/>
                  <a:moveTo>
                    <a:pt x="0" y="0"/>
                  </a:moveTo>
                  <a:lnTo>
                    <a:pt x="0" y="5637"/>
                  </a:lnTo>
                  <a:lnTo>
                    <a:pt x="10468" y="5637"/>
                  </a:lnTo>
                  <a:lnTo>
                    <a:pt x="104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0"/>
            <p:cNvSpPr/>
            <p:nvPr/>
          </p:nvSpPr>
          <p:spPr>
            <a:xfrm>
              <a:off x="2387410" y="3981315"/>
              <a:ext cx="22103" cy="22103"/>
            </a:xfrm>
            <a:custGeom>
              <a:avLst/>
              <a:gdLst/>
              <a:ahLst/>
              <a:cxnLst/>
              <a:rect l="l" t="t" r="r" b="b"/>
              <a:pathLst>
                <a:path w="806" h="806" extrusionOk="0">
                  <a:moveTo>
                    <a:pt x="0" y="0"/>
                  </a:moveTo>
                  <a:lnTo>
                    <a:pt x="0" y="805"/>
                  </a:lnTo>
                  <a:lnTo>
                    <a:pt x="806" y="80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0"/>
            <p:cNvSpPr/>
            <p:nvPr/>
          </p:nvSpPr>
          <p:spPr>
            <a:xfrm>
              <a:off x="2431532" y="3981315"/>
              <a:ext cx="22130" cy="22103"/>
            </a:xfrm>
            <a:custGeom>
              <a:avLst/>
              <a:gdLst/>
              <a:ahLst/>
              <a:cxnLst/>
              <a:rect l="l" t="t" r="r" b="b"/>
              <a:pathLst>
                <a:path w="807" h="806" extrusionOk="0">
                  <a:moveTo>
                    <a:pt x="1" y="0"/>
                  </a:moveTo>
                  <a:lnTo>
                    <a:pt x="1" y="805"/>
                  </a:lnTo>
                  <a:lnTo>
                    <a:pt x="806" y="805"/>
                  </a:lnTo>
                  <a:lnTo>
                    <a:pt x="8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0"/>
            <p:cNvSpPr/>
            <p:nvPr/>
          </p:nvSpPr>
          <p:spPr>
            <a:xfrm>
              <a:off x="2342492" y="3847328"/>
              <a:ext cx="376895" cy="376867"/>
            </a:xfrm>
            <a:custGeom>
              <a:avLst/>
              <a:gdLst/>
              <a:ahLst/>
              <a:cxnLst/>
              <a:rect l="l" t="t" r="r" b="b"/>
              <a:pathLst>
                <a:path w="13744" h="13743" extrusionOk="0">
                  <a:moveTo>
                    <a:pt x="7275" y="2470"/>
                  </a:moveTo>
                  <a:lnTo>
                    <a:pt x="7275" y="3275"/>
                  </a:lnTo>
                  <a:lnTo>
                    <a:pt x="6469" y="3275"/>
                  </a:lnTo>
                  <a:lnTo>
                    <a:pt x="6469" y="2470"/>
                  </a:lnTo>
                  <a:close/>
                  <a:moveTo>
                    <a:pt x="12938" y="4081"/>
                  </a:moveTo>
                  <a:lnTo>
                    <a:pt x="12938" y="12937"/>
                  </a:lnTo>
                  <a:lnTo>
                    <a:pt x="806" y="12937"/>
                  </a:lnTo>
                  <a:lnTo>
                    <a:pt x="806" y="4081"/>
                  </a:lnTo>
                  <a:close/>
                  <a:moveTo>
                    <a:pt x="7677" y="0"/>
                  </a:moveTo>
                  <a:cubicBezTo>
                    <a:pt x="7010" y="0"/>
                    <a:pt x="6469" y="543"/>
                    <a:pt x="6469" y="1209"/>
                  </a:cubicBezTo>
                  <a:lnTo>
                    <a:pt x="6469" y="1664"/>
                  </a:lnTo>
                  <a:lnTo>
                    <a:pt x="5664" y="1664"/>
                  </a:lnTo>
                  <a:lnTo>
                    <a:pt x="5664" y="3275"/>
                  </a:lnTo>
                  <a:lnTo>
                    <a:pt x="1" y="3275"/>
                  </a:lnTo>
                  <a:lnTo>
                    <a:pt x="1" y="13743"/>
                  </a:lnTo>
                  <a:lnTo>
                    <a:pt x="13743" y="13743"/>
                  </a:lnTo>
                  <a:lnTo>
                    <a:pt x="13743" y="3275"/>
                  </a:lnTo>
                  <a:lnTo>
                    <a:pt x="8080" y="3275"/>
                  </a:lnTo>
                  <a:lnTo>
                    <a:pt x="8080" y="1664"/>
                  </a:lnTo>
                  <a:lnTo>
                    <a:pt x="7275" y="1664"/>
                  </a:lnTo>
                  <a:lnTo>
                    <a:pt x="7275" y="1208"/>
                  </a:lnTo>
                  <a:cubicBezTo>
                    <a:pt x="7275" y="987"/>
                    <a:pt x="7455" y="806"/>
                    <a:pt x="7677" y="806"/>
                  </a:cubicBezTo>
                  <a:lnTo>
                    <a:pt x="13743" y="806"/>
                  </a:lnTo>
                  <a:lnTo>
                    <a:pt x="137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50"/>
          <p:cNvGrpSpPr/>
          <p:nvPr/>
        </p:nvGrpSpPr>
        <p:grpSpPr>
          <a:xfrm flipH="1">
            <a:off x="4140750" y="1201131"/>
            <a:ext cx="806595" cy="721379"/>
            <a:chOff x="3354270" y="1731871"/>
            <a:chExt cx="980782" cy="877163"/>
          </a:xfrm>
        </p:grpSpPr>
        <p:sp>
          <p:nvSpPr>
            <p:cNvPr id="1655" name="Google Shape;1655;p50"/>
            <p:cNvSpPr/>
            <p:nvPr/>
          </p:nvSpPr>
          <p:spPr>
            <a:xfrm>
              <a:off x="3442605" y="2520571"/>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0"/>
            <p:cNvSpPr/>
            <p:nvPr/>
          </p:nvSpPr>
          <p:spPr>
            <a:xfrm>
              <a:off x="3442605" y="1841470"/>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0"/>
            <p:cNvSpPr/>
            <p:nvPr/>
          </p:nvSpPr>
          <p:spPr>
            <a:xfrm>
              <a:off x="3442605" y="1820085"/>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0"/>
            <p:cNvSpPr/>
            <p:nvPr/>
          </p:nvSpPr>
          <p:spPr>
            <a:xfrm>
              <a:off x="3488170" y="1820085"/>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0"/>
            <p:cNvSpPr/>
            <p:nvPr/>
          </p:nvSpPr>
          <p:spPr>
            <a:xfrm>
              <a:off x="4142970" y="1820085"/>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0"/>
            <p:cNvSpPr/>
            <p:nvPr/>
          </p:nvSpPr>
          <p:spPr>
            <a:xfrm>
              <a:off x="4142970" y="1862734"/>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0"/>
            <p:cNvSpPr/>
            <p:nvPr/>
          </p:nvSpPr>
          <p:spPr>
            <a:xfrm>
              <a:off x="4142970" y="2520571"/>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0"/>
            <p:cNvSpPr/>
            <p:nvPr/>
          </p:nvSpPr>
          <p:spPr>
            <a:xfrm>
              <a:off x="3466906" y="2520571"/>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0"/>
            <p:cNvSpPr/>
            <p:nvPr/>
          </p:nvSpPr>
          <p:spPr>
            <a:xfrm>
              <a:off x="3354270" y="1731871"/>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0"/>
            <p:cNvSpPr/>
            <p:nvPr/>
          </p:nvSpPr>
          <p:spPr>
            <a:xfrm>
              <a:off x="4237469" y="2283025"/>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0"/>
            <p:cNvSpPr/>
            <p:nvPr/>
          </p:nvSpPr>
          <p:spPr>
            <a:xfrm>
              <a:off x="4234444" y="239262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0"/>
            <p:cNvSpPr/>
            <p:nvPr/>
          </p:nvSpPr>
          <p:spPr>
            <a:xfrm>
              <a:off x="4234331" y="1951069"/>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0"/>
            <p:cNvSpPr/>
            <p:nvPr/>
          </p:nvSpPr>
          <p:spPr>
            <a:xfrm>
              <a:off x="4234344" y="2042442"/>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9" name="Google Shape;1669;p50"/>
          <p:cNvSpPr txBox="1"/>
          <p:nvPr/>
        </p:nvSpPr>
        <p:spPr>
          <a:xfrm flipH="1">
            <a:off x="0" y="1317620"/>
            <a:ext cx="4136230" cy="488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sz="2400" dirty="0">
                <a:solidFill>
                  <a:srgbClr val="FFFFFF"/>
                </a:solidFill>
                <a:latin typeface="Roboto"/>
                <a:ea typeface="Roboto"/>
                <a:cs typeface="Roboto"/>
                <a:sym typeface="Roboto"/>
              </a:rPr>
              <a:t>What are some components of a computer network?</a:t>
            </a:r>
            <a:endParaRPr sz="2400" dirty="0">
              <a:solidFill>
                <a:srgbClr val="FFFFFF"/>
              </a:solidFill>
              <a:latin typeface="Roboto"/>
              <a:ea typeface="Roboto"/>
              <a:cs typeface="Roboto"/>
              <a:sym typeface="Roboto"/>
            </a:endParaRPr>
          </a:p>
        </p:txBody>
      </p:sp>
      <p:grpSp>
        <p:nvGrpSpPr>
          <p:cNvPr id="1671" name="Google Shape;1671;p50"/>
          <p:cNvGrpSpPr/>
          <p:nvPr/>
        </p:nvGrpSpPr>
        <p:grpSpPr>
          <a:xfrm flipH="1">
            <a:off x="521492" y="2936081"/>
            <a:ext cx="3464719" cy="885824"/>
            <a:chOff x="5309155" y="2249896"/>
            <a:chExt cx="3117721" cy="488400"/>
          </a:xfrm>
        </p:grpSpPr>
        <p:sp>
          <p:nvSpPr>
            <p:cNvPr id="1672" name="Google Shape;1672;p50"/>
            <p:cNvSpPr txBox="1"/>
            <p:nvPr/>
          </p:nvSpPr>
          <p:spPr>
            <a:xfrm>
              <a:off x="5309155" y="2249896"/>
              <a:ext cx="3117721" cy="488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sz="2400" dirty="0">
                  <a:solidFill>
                    <a:srgbClr val="FFFFFF"/>
                  </a:solidFill>
                  <a:latin typeface="Roboto"/>
                  <a:ea typeface="Roboto"/>
                  <a:cs typeface="Roboto"/>
                  <a:sym typeface="Roboto"/>
                </a:rPr>
                <a:t>How does a computer network help a business?</a:t>
              </a:r>
              <a:endParaRPr sz="2400" dirty="0">
                <a:solidFill>
                  <a:srgbClr val="FFFFFF"/>
                </a:solidFill>
                <a:latin typeface="Roboto"/>
                <a:ea typeface="Roboto"/>
                <a:cs typeface="Roboto"/>
                <a:sym typeface="Roboto"/>
              </a:endParaRPr>
            </a:p>
          </p:txBody>
        </p:sp>
        <p:sp>
          <p:nvSpPr>
            <p:cNvPr id="1673" name="Google Shape;1673;p50"/>
            <p:cNvSpPr txBox="1"/>
            <p:nvPr/>
          </p:nvSpPr>
          <p:spPr>
            <a:xfrm>
              <a:off x="5335963" y="2249896"/>
              <a:ext cx="1021800" cy="488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endParaRPr sz="2400" dirty="0">
                <a:solidFill>
                  <a:srgbClr val="00F4AD"/>
                </a:solidFill>
                <a:latin typeface="Bebas Neue"/>
                <a:ea typeface="Bebas Neue"/>
                <a:cs typeface="Bebas Neue"/>
                <a:sym typeface="Bebas Neue"/>
              </a:endParaRPr>
            </a:p>
          </p:txBody>
        </p:sp>
      </p:grpSp>
      <p:grpSp>
        <p:nvGrpSpPr>
          <p:cNvPr id="1674" name="Google Shape;1674;p50"/>
          <p:cNvGrpSpPr/>
          <p:nvPr/>
        </p:nvGrpSpPr>
        <p:grpSpPr>
          <a:xfrm flipH="1">
            <a:off x="563091" y="3064877"/>
            <a:ext cx="3381339" cy="499285"/>
            <a:chOff x="5335963" y="3118048"/>
            <a:chExt cx="3222472" cy="499285"/>
          </a:xfrm>
        </p:grpSpPr>
        <p:sp>
          <p:nvSpPr>
            <p:cNvPr id="1675" name="Google Shape;1675;p50"/>
            <p:cNvSpPr txBox="1"/>
            <p:nvPr/>
          </p:nvSpPr>
          <p:spPr>
            <a:xfrm>
              <a:off x="6565535" y="3118048"/>
              <a:ext cx="1992900" cy="488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endParaRPr sz="1600" dirty="0">
                <a:solidFill>
                  <a:srgbClr val="FFFFFF"/>
                </a:solidFill>
                <a:latin typeface="Roboto"/>
                <a:ea typeface="Roboto"/>
                <a:cs typeface="Roboto"/>
                <a:sym typeface="Roboto"/>
              </a:endParaRPr>
            </a:p>
          </p:txBody>
        </p:sp>
        <p:sp>
          <p:nvSpPr>
            <p:cNvPr id="1676" name="Google Shape;1676;p50"/>
            <p:cNvSpPr txBox="1"/>
            <p:nvPr/>
          </p:nvSpPr>
          <p:spPr>
            <a:xfrm>
              <a:off x="5335963" y="3128933"/>
              <a:ext cx="1021800" cy="488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endParaRPr sz="2400" dirty="0">
                <a:solidFill>
                  <a:srgbClr val="00F4AD"/>
                </a:solidFill>
                <a:latin typeface="Bebas Neue"/>
                <a:ea typeface="Bebas Neue"/>
                <a:cs typeface="Bebas Neue"/>
                <a:sym typeface="Bebas Neue"/>
              </a:endParaRPr>
            </a:p>
          </p:txBody>
        </p:sp>
      </p:grpSp>
      <p:grpSp>
        <p:nvGrpSpPr>
          <p:cNvPr id="1677" name="Google Shape;1677;p50"/>
          <p:cNvGrpSpPr/>
          <p:nvPr/>
        </p:nvGrpSpPr>
        <p:grpSpPr>
          <a:xfrm flipH="1">
            <a:off x="713127" y="3954833"/>
            <a:ext cx="3243294" cy="488400"/>
            <a:chOff x="5335963" y="4008046"/>
            <a:chExt cx="3090913" cy="488400"/>
          </a:xfrm>
        </p:grpSpPr>
        <p:sp>
          <p:nvSpPr>
            <p:cNvPr id="1678" name="Google Shape;1678;p50"/>
            <p:cNvSpPr txBox="1"/>
            <p:nvPr/>
          </p:nvSpPr>
          <p:spPr>
            <a:xfrm>
              <a:off x="6433975" y="4008046"/>
              <a:ext cx="1992900" cy="488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endParaRPr sz="1600" dirty="0">
                <a:solidFill>
                  <a:srgbClr val="FFFFFF"/>
                </a:solidFill>
                <a:latin typeface="Roboto"/>
                <a:ea typeface="Roboto"/>
                <a:cs typeface="Roboto"/>
                <a:sym typeface="Roboto"/>
              </a:endParaRPr>
            </a:p>
          </p:txBody>
        </p:sp>
        <p:sp>
          <p:nvSpPr>
            <p:cNvPr id="1679" name="Google Shape;1679;p50"/>
            <p:cNvSpPr txBox="1"/>
            <p:nvPr/>
          </p:nvSpPr>
          <p:spPr>
            <a:xfrm>
              <a:off x="5335963" y="4008046"/>
              <a:ext cx="1021800" cy="488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endParaRPr sz="2400" dirty="0">
                <a:solidFill>
                  <a:srgbClr val="00F4AD"/>
                </a:solidFill>
                <a:latin typeface="Bebas Neue"/>
                <a:ea typeface="Bebas Neue"/>
                <a:cs typeface="Bebas Neue"/>
                <a:sym typeface="Bebas Neue"/>
              </a:endParaRPr>
            </a:p>
          </p:txBody>
        </p:sp>
      </p:grpSp>
      <p:sp>
        <p:nvSpPr>
          <p:cNvPr id="1680" name="Google Shape;1680;p50"/>
          <p:cNvSpPr txBox="1"/>
          <p:nvPr/>
        </p:nvSpPr>
        <p:spPr>
          <a:xfrm>
            <a:off x="4236459" y="1379870"/>
            <a:ext cx="707100" cy="36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a:solidFill>
                  <a:srgbClr val="00F4AD"/>
                </a:solidFill>
                <a:latin typeface="Bebas Neue"/>
                <a:ea typeface="Bebas Neue"/>
                <a:cs typeface="Bebas Neue"/>
                <a:sym typeface="Bebas Neue"/>
              </a:rPr>
              <a:t>01</a:t>
            </a:r>
            <a:endParaRPr sz="2400">
              <a:solidFill>
                <a:srgbClr val="00F4AD"/>
              </a:solidFill>
              <a:latin typeface="Bebas Neue"/>
              <a:ea typeface="Bebas Neue"/>
              <a:cs typeface="Bebas Neue"/>
              <a:sym typeface="Bebas Neue"/>
            </a:endParaRPr>
          </a:p>
        </p:txBody>
      </p:sp>
      <p:grpSp>
        <p:nvGrpSpPr>
          <p:cNvPr id="1681" name="Google Shape;1681;p50"/>
          <p:cNvGrpSpPr/>
          <p:nvPr/>
        </p:nvGrpSpPr>
        <p:grpSpPr>
          <a:xfrm flipH="1">
            <a:off x="4047881" y="2894590"/>
            <a:ext cx="806595" cy="721379"/>
            <a:chOff x="3354270" y="1731871"/>
            <a:chExt cx="980782" cy="877163"/>
          </a:xfrm>
        </p:grpSpPr>
        <p:sp>
          <p:nvSpPr>
            <p:cNvPr id="1682" name="Google Shape;1682;p50"/>
            <p:cNvSpPr/>
            <p:nvPr/>
          </p:nvSpPr>
          <p:spPr>
            <a:xfrm>
              <a:off x="3442605" y="2520571"/>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0"/>
            <p:cNvSpPr/>
            <p:nvPr/>
          </p:nvSpPr>
          <p:spPr>
            <a:xfrm>
              <a:off x="3442605" y="1841470"/>
              <a:ext cx="122" cy="633540"/>
            </a:xfrm>
            <a:custGeom>
              <a:avLst/>
              <a:gdLst/>
              <a:ahLst/>
              <a:cxnLst/>
              <a:rect l="l" t="t" r="r" b="b"/>
              <a:pathLst>
                <a:path w="1" h="5214" fill="none" extrusionOk="0">
                  <a:moveTo>
                    <a:pt x="0" y="5213"/>
                  </a:moveTo>
                  <a:lnTo>
                    <a:pt x="0"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0"/>
            <p:cNvSpPr/>
            <p:nvPr/>
          </p:nvSpPr>
          <p:spPr>
            <a:xfrm>
              <a:off x="3442605" y="1820085"/>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0"/>
            <p:cNvSpPr/>
            <p:nvPr/>
          </p:nvSpPr>
          <p:spPr>
            <a:xfrm>
              <a:off x="3488170" y="1820085"/>
              <a:ext cx="633662" cy="122"/>
            </a:xfrm>
            <a:custGeom>
              <a:avLst/>
              <a:gdLst/>
              <a:ahLst/>
              <a:cxnLst/>
              <a:rect l="l" t="t" r="r" b="b"/>
              <a:pathLst>
                <a:path w="5215" h="1" fill="none" extrusionOk="0">
                  <a:moveTo>
                    <a:pt x="1" y="1"/>
                  </a:moveTo>
                  <a:lnTo>
                    <a:pt x="5214"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0"/>
            <p:cNvSpPr/>
            <p:nvPr/>
          </p:nvSpPr>
          <p:spPr>
            <a:xfrm>
              <a:off x="4142970" y="1820085"/>
              <a:ext cx="122" cy="122"/>
            </a:xfrm>
            <a:custGeom>
              <a:avLst/>
              <a:gdLst/>
              <a:ahLst/>
              <a:cxnLst/>
              <a:rect l="l" t="t" r="r" b="b"/>
              <a:pathLst>
                <a:path w="1" h="1" fill="none" extrusionOk="0">
                  <a:moveTo>
                    <a:pt x="0" y="1"/>
                  </a:moveTo>
                  <a:lnTo>
                    <a:pt x="0" y="1"/>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0"/>
            <p:cNvSpPr/>
            <p:nvPr/>
          </p:nvSpPr>
          <p:spPr>
            <a:xfrm>
              <a:off x="4142970" y="1862734"/>
              <a:ext cx="122" cy="633540"/>
            </a:xfrm>
            <a:custGeom>
              <a:avLst/>
              <a:gdLst/>
              <a:ahLst/>
              <a:cxnLst/>
              <a:rect l="l" t="t" r="r" b="b"/>
              <a:pathLst>
                <a:path w="1" h="5214" fill="none" extrusionOk="0">
                  <a:moveTo>
                    <a:pt x="0" y="1"/>
                  </a:moveTo>
                  <a:lnTo>
                    <a:pt x="0" y="5214"/>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0"/>
            <p:cNvSpPr/>
            <p:nvPr/>
          </p:nvSpPr>
          <p:spPr>
            <a:xfrm>
              <a:off x="4142970" y="2520571"/>
              <a:ext cx="122" cy="122"/>
            </a:xfrm>
            <a:custGeom>
              <a:avLst/>
              <a:gdLst/>
              <a:ahLst/>
              <a:cxnLst/>
              <a:rect l="l" t="t" r="r" b="b"/>
              <a:pathLst>
                <a:path w="1" h="1" fill="none" extrusionOk="0">
                  <a:moveTo>
                    <a:pt x="0" y="0"/>
                  </a:moveTo>
                  <a:lnTo>
                    <a:pt x="0" y="0"/>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0"/>
            <p:cNvSpPr/>
            <p:nvPr/>
          </p:nvSpPr>
          <p:spPr>
            <a:xfrm>
              <a:off x="3466906" y="2520571"/>
              <a:ext cx="633540" cy="122"/>
            </a:xfrm>
            <a:custGeom>
              <a:avLst/>
              <a:gdLst/>
              <a:ahLst/>
              <a:cxnLst/>
              <a:rect l="l" t="t" r="r" b="b"/>
              <a:pathLst>
                <a:path w="5214" h="1" fill="none" extrusionOk="0">
                  <a:moveTo>
                    <a:pt x="5214" y="0"/>
                  </a:moveTo>
                  <a:lnTo>
                    <a:pt x="1"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0"/>
            <p:cNvSpPr/>
            <p:nvPr/>
          </p:nvSpPr>
          <p:spPr>
            <a:xfrm>
              <a:off x="3354270" y="1731871"/>
              <a:ext cx="880200" cy="877163"/>
            </a:xfrm>
            <a:custGeom>
              <a:avLst/>
              <a:gdLst/>
              <a:ahLst/>
              <a:cxnLst/>
              <a:rect l="l" t="t" r="r" b="b"/>
              <a:pathLst>
                <a:path w="7244" h="7219" fill="none" extrusionOk="0">
                  <a:moveTo>
                    <a:pt x="0" y="0"/>
                  </a:moveTo>
                  <a:lnTo>
                    <a:pt x="7243" y="0"/>
                  </a:lnTo>
                  <a:lnTo>
                    <a:pt x="7243" y="7218"/>
                  </a:lnTo>
                  <a:lnTo>
                    <a:pt x="0" y="7218"/>
                  </a:lnTo>
                  <a:close/>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0"/>
            <p:cNvSpPr/>
            <p:nvPr/>
          </p:nvSpPr>
          <p:spPr>
            <a:xfrm>
              <a:off x="4237469" y="2283025"/>
              <a:ext cx="64156" cy="122"/>
            </a:xfrm>
            <a:custGeom>
              <a:avLst/>
              <a:gdLst/>
              <a:ahLst/>
              <a:cxnLst/>
              <a:rect l="l" t="t" r="r" b="b"/>
              <a:pathLst>
                <a:path w="528" h="1" fill="none" extrusionOk="0">
                  <a:moveTo>
                    <a:pt x="1" y="0"/>
                  </a:moveTo>
                  <a:lnTo>
                    <a:pt x="527" y="0"/>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0"/>
            <p:cNvSpPr/>
            <p:nvPr/>
          </p:nvSpPr>
          <p:spPr>
            <a:xfrm>
              <a:off x="4234444" y="2392624"/>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0"/>
            <p:cNvSpPr/>
            <p:nvPr/>
          </p:nvSpPr>
          <p:spPr>
            <a:xfrm>
              <a:off x="4234331" y="1951069"/>
              <a:ext cx="100608" cy="122"/>
            </a:xfrm>
            <a:custGeom>
              <a:avLst/>
              <a:gdLst/>
              <a:ahLst/>
              <a:cxnLst/>
              <a:rect l="l" t="t" r="r" b="b"/>
              <a:pathLst>
                <a:path w="828" h="1" fill="none" extrusionOk="0">
                  <a:moveTo>
                    <a:pt x="1" y="1"/>
                  </a:moveTo>
                  <a:lnTo>
                    <a:pt x="828"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0"/>
            <p:cNvSpPr/>
            <p:nvPr/>
          </p:nvSpPr>
          <p:spPr>
            <a:xfrm>
              <a:off x="4234344" y="2042442"/>
              <a:ext cx="76307" cy="122"/>
            </a:xfrm>
            <a:custGeom>
              <a:avLst/>
              <a:gdLst/>
              <a:ahLst/>
              <a:cxnLst/>
              <a:rect l="l" t="t" r="r" b="b"/>
              <a:pathLst>
                <a:path w="628" h="1" fill="none" extrusionOk="0">
                  <a:moveTo>
                    <a:pt x="1" y="1"/>
                  </a:moveTo>
                  <a:lnTo>
                    <a:pt x="627" y="1"/>
                  </a:lnTo>
                </a:path>
              </a:pathLst>
            </a:custGeom>
            <a:noFill/>
            <a:ln w="9525" cap="rnd" cmpd="sng">
              <a:solidFill>
                <a:srgbClr val="00F4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5" name="Google Shape;1695;p50"/>
          <p:cNvSpPr txBox="1"/>
          <p:nvPr/>
        </p:nvSpPr>
        <p:spPr>
          <a:xfrm>
            <a:off x="4093370" y="2564605"/>
            <a:ext cx="850190" cy="147875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400" dirty="0">
                <a:solidFill>
                  <a:srgbClr val="00F4AD"/>
                </a:solidFill>
                <a:latin typeface="Bebas Neue"/>
                <a:ea typeface="Bebas Neue"/>
                <a:cs typeface="Bebas Neue"/>
                <a:sym typeface="Bebas Neue"/>
              </a:rPr>
              <a:t>02</a:t>
            </a:r>
            <a:endParaRPr sz="2400" dirty="0">
              <a:solidFill>
                <a:srgbClr val="00F4AD"/>
              </a:solidFill>
              <a:latin typeface="Bebas Neue"/>
              <a:ea typeface="Bebas Neue"/>
              <a:cs typeface="Bebas Neue"/>
              <a:sym typeface="Bebas Neue"/>
            </a:endParaRPr>
          </a:p>
        </p:txBody>
      </p:sp>
      <p:sp>
        <p:nvSpPr>
          <p:cNvPr id="1710" name="Google Shape;1710;p50"/>
          <p:cNvSpPr txBox="1"/>
          <p:nvPr/>
        </p:nvSpPr>
        <p:spPr>
          <a:xfrm>
            <a:off x="4236459" y="3138012"/>
            <a:ext cx="707100" cy="36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sp>
        <p:nvSpPr>
          <p:cNvPr id="1725" name="Google Shape;1725;p50"/>
          <p:cNvSpPr txBox="1"/>
          <p:nvPr/>
        </p:nvSpPr>
        <p:spPr>
          <a:xfrm>
            <a:off x="4236459" y="4017083"/>
            <a:ext cx="707100" cy="363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2400" dirty="0">
              <a:solidFill>
                <a:srgbClr val="00F4AD"/>
              </a:solidFill>
              <a:latin typeface="Bebas Neue"/>
              <a:ea typeface="Bebas Neue"/>
              <a:cs typeface="Bebas Neue"/>
              <a:sym typeface="Bebas Neue"/>
            </a:endParaRPr>
          </a:p>
        </p:txBody>
      </p:sp>
      <p:cxnSp>
        <p:nvCxnSpPr>
          <p:cNvPr id="1726" name="Google Shape;1726;p50"/>
          <p:cNvCxnSpPr>
            <a:stCxn id="1680" idx="3"/>
          </p:cNvCxnSpPr>
          <p:nvPr/>
        </p:nvCxnSpPr>
        <p:spPr>
          <a:xfrm>
            <a:off x="4943559" y="1561820"/>
            <a:ext cx="1740300" cy="0"/>
          </a:xfrm>
          <a:prstGeom prst="straightConnector1">
            <a:avLst/>
          </a:prstGeom>
          <a:noFill/>
          <a:ln w="9525" cap="flat" cmpd="sng">
            <a:solidFill>
              <a:schemeClr val="dk1"/>
            </a:solidFill>
            <a:prstDash val="solid"/>
            <a:round/>
            <a:headEnd type="none" w="med" len="med"/>
            <a:tailEnd type="none" w="med" len="med"/>
          </a:ln>
        </p:spPr>
      </p:cxnSp>
      <p:cxnSp>
        <p:nvCxnSpPr>
          <p:cNvPr id="1727" name="Google Shape;1727;p50"/>
          <p:cNvCxnSpPr/>
          <p:nvPr/>
        </p:nvCxnSpPr>
        <p:spPr>
          <a:xfrm>
            <a:off x="4864978" y="3212416"/>
            <a:ext cx="10491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transition spd="med">
    <p:diamon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0870-DACD-B9B9-C82B-A79199FEBDFC}"/>
              </a:ext>
            </a:extLst>
          </p:cNvPr>
          <p:cNvPicPr>
            <a:picLocks noChangeAspect="1"/>
          </p:cNvPicPr>
          <p:nvPr/>
        </p:nvPicPr>
        <p:blipFill>
          <a:blip r:embed="rId2"/>
          <a:stretch>
            <a:fillRect/>
          </a:stretch>
        </p:blipFill>
        <p:spPr>
          <a:xfrm>
            <a:off x="3172714" y="248356"/>
            <a:ext cx="5971286" cy="4895144"/>
          </a:xfrm>
          <a:prstGeom prst="rect">
            <a:avLst/>
          </a:prstGeom>
        </p:spPr>
      </p:pic>
      <p:sp>
        <p:nvSpPr>
          <p:cNvPr id="4" name="TextBox 3">
            <a:extLst>
              <a:ext uri="{FF2B5EF4-FFF2-40B4-BE49-F238E27FC236}">
                <a16:creationId xmlns:a16="http://schemas.microsoft.com/office/drawing/2014/main" id="{EDD39F89-1E31-7855-DDA9-F03865B2CC85}"/>
              </a:ext>
            </a:extLst>
          </p:cNvPr>
          <p:cNvSpPr txBox="1"/>
          <p:nvPr/>
        </p:nvSpPr>
        <p:spPr>
          <a:xfrm>
            <a:off x="0" y="950275"/>
            <a:ext cx="3296356" cy="3477875"/>
          </a:xfrm>
          <a:prstGeom prst="rect">
            <a:avLst/>
          </a:prstGeom>
          <a:noFill/>
        </p:spPr>
        <p:txBody>
          <a:bodyPr wrap="square" rtlCol="0">
            <a:spAutoFit/>
          </a:bodyPr>
          <a:lstStyle/>
          <a:p>
            <a:r>
              <a:rPr lang="en-US" sz="2000" dirty="0">
                <a:solidFill>
                  <a:schemeClr val="tx1"/>
                </a:solidFill>
              </a:rPr>
              <a:t>Wireframing is a simple way to visualize the design of an app or website, and to identify the elements of a new project. The simple diagram created will make it easy to visualize how the different elements will interact with each other and identify potential UI issues.</a:t>
            </a:r>
          </a:p>
        </p:txBody>
      </p:sp>
    </p:spTree>
    <p:extLst>
      <p:ext uri="{BB962C8B-B14F-4D97-AF65-F5344CB8AC3E}">
        <p14:creationId xmlns:p14="http://schemas.microsoft.com/office/powerpoint/2010/main" val="319119320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A024-85CF-4B6D-103C-D2BBDAB09DD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61256D3-8B34-27BB-174C-5D3770414B22}"/>
              </a:ext>
            </a:extLst>
          </p:cNvPr>
          <p:cNvPicPr>
            <a:picLocks noChangeAspect="1"/>
          </p:cNvPicPr>
          <p:nvPr/>
        </p:nvPicPr>
        <p:blipFill>
          <a:blip r:embed="rId2"/>
          <a:stretch>
            <a:fillRect/>
          </a:stretch>
        </p:blipFill>
        <p:spPr>
          <a:xfrm>
            <a:off x="-146756" y="0"/>
            <a:ext cx="9425027" cy="5143500"/>
          </a:xfrm>
          <a:prstGeom prst="rect">
            <a:avLst/>
          </a:prstGeom>
        </p:spPr>
      </p:pic>
    </p:spTree>
    <p:extLst>
      <p:ext uri="{BB962C8B-B14F-4D97-AF65-F5344CB8AC3E}">
        <p14:creationId xmlns:p14="http://schemas.microsoft.com/office/powerpoint/2010/main" val="248815940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FE6B-5EAA-24FD-0398-62D81EEE9A18}"/>
              </a:ext>
            </a:extLst>
          </p:cNvPr>
          <p:cNvSpPr>
            <a:spLocks noGrp="1"/>
          </p:cNvSpPr>
          <p:nvPr>
            <p:ph type="title"/>
          </p:nvPr>
        </p:nvSpPr>
        <p:spPr>
          <a:xfrm>
            <a:off x="699911" y="180622"/>
            <a:ext cx="7724089" cy="769653"/>
          </a:xfrm>
        </p:spPr>
        <p:txBody>
          <a:bodyPr/>
          <a:lstStyle/>
          <a:p>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Figma </a:t>
            </a:r>
            <a:br>
              <a:rPr lang="en-US"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4400" dirty="0"/>
          </a:p>
        </p:txBody>
      </p:sp>
      <p:pic>
        <p:nvPicPr>
          <p:cNvPr id="3" name="Picture 2">
            <a:extLst>
              <a:ext uri="{FF2B5EF4-FFF2-40B4-BE49-F238E27FC236}">
                <a16:creationId xmlns:a16="http://schemas.microsoft.com/office/drawing/2014/main" id="{7A56E1BB-F834-3B53-53B7-EDFBE4F92031}"/>
              </a:ext>
            </a:extLst>
          </p:cNvPr>
          <p:cNvPicPr>
            <a:picLocks noChangeAspect="1"/>
          </p:cNvPicPr>
          <p:nvPr/>
        </p:nvPicPr>
        <p:blipFill>
          <a:blip r:embed="rId2"/>
          <a:stretch>
            <a:fillRect/>
          </a:stretch>
        </p:blipFill>
        <p:spPr>
          <a:xfrm>
            <a:off x="1614311" y="980721"/>
            <a:ext cx="6197600" cy="2563989"/>
          </a:xfrm>
          <a:prstGeom prst="rect">
            <a:avLst/>
          </a:prstGeom>
        </p:spPr>
      </p:pic>
      <p:sp>
        <p:nvSpPr>
          <p:cNvPr id="4" name="TextBox 3">
            <a:extLst>
              <a:ext uri="{FF2B5EF4-FFF2-40B4-BE49-F238E27FC236}">
                <a16:creationId xmlns:a16="http://schemas.microsoft.com/office/drawing/2014/main" id="{76CF0FD9-99B5-C38D-35A4-714F47E3E5C1}"/>
              </a:ext>
            </a:extLst>
          </p:cNvPr>
          <p:cNvSpPr txBox="1"/>
          <p:nvPr/>
        </p:nvSpPr>
        <p:spPr>
          <a:xfrm>
            <a:off x="451556" y="3544710"/>
            <a:ext cx="8094133" cy="1692771"/>
          </a:xfrm>
          <a:prstGeom prst="rect">
            <a:avLst/>
          </a:prstGeom>
          <a:noFill/>
        </p:spPr>
        <p:txBody>
          <a:bodyPr wrap="square" rtlCol="0">
            <a:spAutoFit/>
          </a:bodyPr>
          <a:lstStyle/>
          <a:p>
            <a:pPr>
              <a:lnSpc>
                <a:spcPct val="150000"/>
              </a:lnSpc>
            </a:pPr>
            <a:r>
              <a:rPr lang="en-US" sz="2000" b="1" dirty="0">
                <a:solidFill>
                  <a:schemeClr val="tx1"/>
                </a:solidFill>
                <a:effectLst/>
                <a:latin typeface="Times New Roman" panose="02020603050405020304" pitchFamily="18" charset="0"/>
                <a:ea typeface="Calibri" panose="020F0502020204030204" pitchFamily="34" charset="0"/>
              </a:rPr>
              <a:t>Skill Level:</a:t>
            </a:r>
            <a:endParaRPr lang="en-US" sz="2000" dirty="0">
              <a:solidFill>
                <a:schemeClr val="tx1"/>
              </a:solidFill>
              <a:effectLst/>
              <a:latin typeface="Times New Roman" panose="02020603050405020304" pitchFamily="18" charset="0"/>
              <a:ea typeface="Times New Roman" panose="02020603050405020304" pitchFamily="18" charset="0"/>
            </a:endParaRPr>
          </a:p>
          <a:p>
            <a:pPr>
              <a:lnSpc>
                <a:spcPct val="150000"/>
              </a:lnSpc>
            </a:pPr>
            <a:r>
              <a:rPr lang="en-US" sz="2000" dirty="0">
                <a:solidFill>
                  <a:schemeClr val="tx1"/>
                </a:solidFill>
                <a:effectLst/>
                <a:latin typeface="Times New Roman" panose="02020603050405020304" pitchFamily="18" charset="0"/>
                <a:ea typeface="Calibri" panose="020F0502020204030204" pitchFamily="34" charset="0"/>
              </a:rPr>
              <a:t>Suitable for designers who are looking for a collaborative and simple design tool that requires no coding expertise. </a:t>
            </a:r>
            <a:endParaRPr lang="en-US" sz="2000" dirty="0">
              <a:solidFill>
                <a:schemeClr val="tx1"/>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60405131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46674A-B51D-8001-3CF1-1B385705AD07}"/>
              </a:ext>
            </a:extLst>
          </p:cNvPr>
          <p:cNvSpPr txBox="1"/>
          <p:nvPr/>
        </p:nvSpPr>
        <p:spPr>
          <a:xfrm>
            <a:off x="293511" y="191911"/>
            <a:ext cx="8737600" cy="4647426"/>
          </a:xfrm>
          <a:prstGeom prst="rect">
            <a:avLst/>
          </a:prstGeom>
          <a:noFill/>
        </p:spPr>
        <p:txBody>
          <a:bodyPr wrap="square">
            <a:spAutoFit/>
          </a:bodyPr>
          <a:lstStyle/>
          <a:p>
            <a:r>
              <a:rPr lang="en-US" sz="2000" b="1" dirty="0">
                <a:solidFill>
                  <a:schemeClr val="tx1"/>
                </a:solidFill>
              </a:rPr>
              <a:t>Pros:</a:t>
            </a:r>
          </a:p>
          <a:p>
            <a:r>
              <a:rPr lang="en-US" sz="1800" dirty="0">
                <a:solidFill>
                  <a:schemeClr val="tx1"/>
                </a:solidFill>
              </a:rPr>
              <a:t>- The free plan comes with exciting features, cloud storage, and the benefit of collaborating with team members</a:t>
            </a:r>
          </a:p>
          <a:p>
            <a:r>
              <a:rPr lang="en-US" sz="1800" dirty="0">
                <a:solidFill>
                  <a:schemeClr val="tx1"/>
                </a:solidFill>
              </a:rPr>
              <a:t>- Frequently updated</a:t>
            </a:r>
          </a:p>
          <a:p>
            <a:r>
              <a:rPr lang="en-US" sz="1800" dirty="0">
                <a:solidFill>
                  <a:schemeClr val="tx1"/>
                </a:solidFill>
              </a:rPr>
              <a:t>- Unlimited viewers allowed on a project</a:t>
            </a:r>
          </a:p>
          <a:p>
            <a:r>
              <a:rPr lang="en-US" sz="2000" b="1" dirty="0">
                <a:solidFill>
                  <a:schemeClr val="tx1"/>
                </a:solidFill>
              </a:rPr>
              <a:t>Cons:</a:t>
            </a:r>
          </a:p>
          <a:p>
            <a:r>
              <a:rPr lang="en-US" sz="1800" dirty="0">
                <a:solidFill>
                  <a:schemeClr val="tx1"/>
                </a:solidFill>
              </a:rPr>
              <a:t>-  Prone to lagging and doesn’t function properly in the absence of a strong internet connection</a:t>
            </a:r>
          </a:p>
          <a:p>
            <a:r>
              <a:rPr lang="en-US" sz="1800" dirty="0">
                <a:solidFill>
                  <a:schemeClr val="tx1"/>
                </a:solidFill>
              </a:rPr>
              <a:t>- Lacks control to restrict viewers’ actions when they access a shared prototype, so it’s best to make changes in the copy instead of the original design</a:t>
            </a:r>
          </a:p>
          <a:p>
            <a:r>
              <a:rPr lang="en-US" sz="2000" b="1" dirty="0">
                <a:solidFill>
                  <a:schemeClr val="tx1"/>
                </a:solidFill>
              </a:rPr>
              <a:t>Available on: </a:t>
            </a:r>
          </a:p>
          <a:p>
            <a:r>
              <a:rPr lang="en-US" sz="1800" dirty="0">
                <a:solidFill>
                  <a:schemeClr val="tx1"/>
                </a:solidFill>
              </a:rPr>
              <a:t>macOS, Windows, Web browsers, and Linux</a:t>
            </a:r>
          </a:p>
          <a:p>
            <a:r>
              <a:rPr lang="en-US" sz="2000" b="1" dirty="0">
                <a:solidFill>
                  <a:schemeClr val="tx1"/>
                </a:solidFill>
              </a:rPr>
              <a:t>Price: </a:t>
            </a:r>
          </a:p>
          <a:p>
            <a:r>
              <a:rPr lang="en-US" sz="1800" dirty="0">
                <a:solidFill>
                  <a:schemeClr val="tx1"/>
                </a:solidFill>
              </a:rPr>
              <a:t>- Free plan (up to 3 projects and 2 editors)</a:t>
            </a:r>
          </a:p>
          <a:p>
            <a:r>
              <a:rPr lang="en-US" sz="1800" dirty="0">
                <a:solidFill>
                  <a:schemeClr val="tx1"/>
                </a:solidFill>
              </a:rPr>
              <a:t>- Premium plan comes free for students and costs $12/month/editor with unlimited projects</a:t>
            </a:r>
          </a:p>
        </p:txBody>
      </p:sp>
    </p:spTree>
    <p:extLst>
      <p:ext uri="{BB962C8B-B14F-4D97-AF65-F5344CB8AC3E}">
        <p14:creationId xmlns:p14="http://schemas.microsoft.com/office/powerpoint/2010/main" val="426548778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D1CC-F4AE-512F-0920-4CCE43044E70}"/>
              </a:ext>
            </a:extLst>
          </p:cNvPr>
          <p:cNvSpPr>
            <a:spLocks noGrp="1"/>
          </p:cNvSpPr>
          <p:nvPr>
            <p:ph type="title"/>
          </p:nvPr>
        </p:nvSpPr>
        <p:spPr/>
        <p:txBody>
          <a:bodyPr/>
          <a:lstStyle/>
          <a:p>
            <a:r>
              <a:rPr lang="en-US" sz="4400" b="1" dirty="0">
                <a:effectLst/>
                <a:latin typeface="Times New Roman" panose="02020603050405020304" pitchFamily="18" charset="0"/>
                <a:ea typeface="Calibri" panose="020F0502020204030204" pitchFamily="34" charset="0"/>
              </a:rPr>
              <a:t>Activity</a:t>
            </a:r>
            <a:endParaRPr lang="en-US" sz="4400" dirty="0"/>
          </a:p>
        </p:txBody>
      </p:sp>
      <p:sp>
        <p:nvSpPr>
          <p:cNvPr id="4" name="TextBox 3">
            <a:extLst>
              <a:ext uri="{FF2B5EF4-FFF2-40B4-BE49-F238E27FC236}">
                <a16:creationId xmlns:a16="http://schemas.microsoft.com/office/drawing/2014/main" id="{B005E069-B654-FD77-F22E-92637B070CBD}"/>
              </a:ext>
            </a:extLst>
          </p:cNvPr>
          <p:cNvSpPr txBox="1"/>
          <p:nvPr/>
        </p:nvSpPr>
        <p:spPr>
          <a:xfrm>
            <a:off x="880533" y="869244"/>
            <a:ext cx="7303911" cy="3901196"/>
          </a:xfrm>
          <a:prstGeom prst="rect">
            <a:avLst/>
          </a:prstGeom>
          <a:noFill/>
        </p:spPr>
        <p:txBody>
          <a:bodyPr wrap="square">
            <a:spAutoFit/>
          </a:bodyPr>
          <a:lstStyle/>
          <a:p>
            <a:pPr algn="ctr">
              <a:lnSpc>
                <a:spcPct val="150000"/>
              </a:lnSpc>
              <a:spcAft>
                <a:spcPts val="800"/>
              </a:spcAft>
            </a:pP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Use one of the existing interfaces (websites, mobile apps, software applications) for a group critique. Provide constructive feedback based on usability principles and design guidelines. Experiment with different design ideas in a group.</a:t>
            </a:r>
            <a:endParaRPr lang="en-US" sz="2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3855705"/>
      </p:ext>
    </p:extLst>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7980-CA8E-D9E3-24B7-820700865556}"/>
              </a:ext>
            </a:extLst>
          </p:cNvPr>
          <p:cNvSpPr>
            <a:spLocks noGrp="1"/>
          </p:cNvSpPr>
          <p:nvPr>
            <p:ph type="title"/>
          </p:nvPr>
        </p:nvSpPr>
        <p:spPr>
          <a:xfrm>
            <a:off x="311700" y="1106125"/>
            <a:ext cx="8520600" cy="1235100"/>
          </a:xfrm>
        </p:spPr>
        <p:txBody>
          <a:bodyPr/>
          <a:lstStyle/>
          <a:p>
            <a:r>
              <a:rPr lang="en-US" sz="7200" dirty="0"/>
              <a:t>Home assignment</a:t>
            </a:r>
          </a:p>
        </p:txBody>
      </p:sp>
      <p:sp>
        <p:nvSpPr>
          <p:cNvPr id="3" name="Subtitle 2">
            <a:extLst>
              <a:ext uri="{FF2B5EF4-FFF2-40B4-BE49-F238E27FC236}">
                <a16:creationId xmlns:a16="http://schemas.microsoft.com/office/drawing/2014/main" id="{E8C2D24A-F6CD-554D-5D08-2D23DDB67E78}"/>
              </a:ext>
            </a:extLst>
          </p:cNvPr>
          <p:cNvSpPr>
            <a:spLocks noGrp="1"/>
          </p:cNvSpPr>
          <p:nvPr>
            <p:ph type="subTitle" idx="1"/>
          </p:nvPr>
        </p:nvSpPr>
        <p:spPr>
          <a:xfrm>
            <a:off x="0" y="2201333"/>
            <a:ext cx="8832299" cy="1919111"/>
          </a:xfrm>
        </p:spPr>
        <p:txBody>
          <a:bodyPr/>
          <a:lstStyle/>
          <a:p>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Choose one of the websites to analyze the user interface and provide constructive feedback based on usability principles and design guidelines. </a:t>
            </a:r>
            <a:endParaRPr lang="en-US" dirty="0"/>
          </a:p>
        </p:txBody>
      </p:sp>
    </p:spTree>
    <p:extLst>
      <p:ext uri="{BB962C8B-B14F-4D97-AF65-F5344CB8AC3E}">
        <p14:creationId xmlns:p14="http://schemas.microsoft.com/office/powerpoint/2010/main" val="3637032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664F-0BDA-89C0-A7A4-F6AEC06487B5}"/>
              </a:ext>
            </a:extLst>
          </p:cNvPr>
          <p:cNvSpPr>
            <a:spLocks noGrp="1"/>
          </p:cNvSpPr>
          <p:nvPr>
            <p:ph type="title"/>
          </p:nvPr>
        </p:nvSpPr>
        <p:spPr/>
        <p:txBody>
          <a:bodyPr/>
          <a:lstStyle/>
          <a:p>
            <a:endParaRPr lang="en-US" dirty="0"/>
          </a:p>
        </p:txBody>
      </p:sp>
      <p:sp>
        <p:nvSpPr>
          <p:cNvPr id="3" name="Subtitle 2">
            <a:extLst>
              <a:ext uri="{FF2B5EF4-FFF2-40B4-BE49-F238E27FC236}">
                <a16:creationId xmlns:a16="http://schemas.microsoft.com/office/drawing/2014/main" id="{28FDBB03-BBFC-32AD-ACFA-D7917D74EED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2AE407-8BC8-58B4-4BEB-3A5CE63EB1DC}"/>
              </a:ext>
            </a:extLst>
          </p:cNvPr>
          <p:cNvPicPr>
            <a:picLocks noChangeAspect="1"/>
          </p:cNvPicPr>
          <p:nvPr/>
        </p:nvPicPr>
        <p:blipFill>
          <a:blip r:embed="rId2"/>
          <a:stretch>
            <a:fillRect/>
          </a:stretch>
        </p:blipFill>
        <p:spPr>
          <a:xfrm>
            <a:off x="0" y="-95892"/>
            <a:ext cx="9144000" cy="5379092"/>
          </a:xfrm>
          <a:prstGeom prst="rect">
            <a:avLst/>
          </a:prstGeom>
        </p:spPr>
      </p:pic>
    </p:spTree>
    <p:extLst>
      <p:ext uri="{BB962C8B-B14F-4D97-AF65-F5344CB8AC3E}">
        <p14:creationId xmlns:p14="http://schemas.microsoft.com/office/powerpoint/2010/main" val="3587145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CAT-5   cable</a:t>
            </a:r>
            <a:endParaRPr dirty="0"/>
          </a:p>
        </p:txBody>
      </p:sp>
      <p:pic>
        <p:nvPicPr>
          <p:cNvPr id="2050" name="Picture 2"/>
          <p:cNvPicPr>
            <a:picLocks noChangeAspect="1" noChangeArrowheads="1"/>
          </p:cNvPicPr>
          <p:nvPr/>
        </p:nvPicPr>
        <p:blipFill>
          <a:blip r:embed="rId3"/>
          <a:srcRect/>
          <a:stretch>
            <a:fillRect/>
          </a:stretch>
        </p:blipFill>
        <p:spPr bwMode="auto">
          <a:xfrm>
            <a:off x="550068" y="984250"/>
            <a:ext cx="4436269" cy="2394744"/>
          </a:xfrm>
          <a:prstGeom prst="rect">
            <a:avLst/>
          </a:prstGeom>
          <a:ln>
            <a:noFill/>
          </a:ln>
          <a:effectLst>
            <a:softEdge rad="112500"/>
          </a:effectLst>
        </p:spPr>
      </p:pic>
      <p:sp>
        <p:nvSpPr>
          <p:cNvPr id="5" name="TextBox 4"/>
          <p:cNvSpPr txBox="1"/>
          <p:nvPr/>
        </p:nvSpPr>
        <p:spPr>
          <a:xfrm>
            <a:off x="621506" y="3657600"/>
            <a:ext cx="4243388" cy="707886"/>
          </a:xfrm>
          <a:prstGeom prst="rect">
            <a:avLst/>
          </a:prstGeom>
          <a:noFill/>
        </p:spPr>
        <p:txBody>
          <a:bodyPr wrap="square" rtlCol="0">
            <a:spAutoFit/>
          </a:bodyPr>
          <a:lstStyle/>
          <a:p>
            <a:r>
              <a:rPr lang="en-US" sz="2000" dirty="0">
                <a:solidFill>
                  <a:schemeClr val="tx1"/>
                </a:solidFill>
              </a:rPr>
              <a:t>Category 5 cable is a twisted pair cable for computer networks.</a:t>
            </a:r>
            <a:endParaRPr lang="ru-RU" sz="2000" dirty="0">
              <a:solidFill>
                <a:schemeClr val="tx1"/>
              </a:solidFill>
            </a:endParaRPr>
          </a:p>
        </p:txBody>
      </p:sp>
      <p:pic>
        <p:nvPicPr>
          <p:cNvPr id="2051" name="Picture 3"/>
          <p:cNvPicPr>
            <a:picLocks noChangeAspect="1" noChangeArrowheads="1"/>
          </p:cNvPicPr>
          <p:nvPr/>
        </p:nvPicPr>
        <p:blipFill>
          <a:blip r:embed="rId4"/>
          <a:srcRect/>
          <a:stretch>
            <a:fillRect/>
          </a:stretch>
        </p:blipFill>
        <p:spPr bwMode="auto">
          <a:xfrm>
            <a:off x="5293517" y="979488"/>
            <a:ext cx="3436144" cy="3942556"/>
          </a:xfrm>
          <a:prstGeom prst="rect">
            <a:avLst/>
          </a:prstGeom>
          <a:ln>
            <a:noFill/>
          </a:ln>
          <a:effectLst>
            <a:softEdge rad="112500"/>
          </a:effectLst>
        </p:spPr>
      </p:pic>
    </p:spTree>
  </p:cSld>
  <p:clrMapOvr>
    <a:masterClrMapping/>
  </p:clrMapOvr>
  <p:transition spd="med">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LAN</a:t>
            </a:r>
            <a:endParaRPr sz="4000" dirty="0"/>
          </a:p>
        </p:txBody>
      </p:sp>
      <p:pic>
        <p:nvPicPr>
          <p:cNvPr id="3074" name="Picture 2"/>
          <p:cNvPicPr>
            <a:picLocks noChangeAspect="1" noChangeArrowheads="1"/>
          </p:cNvPicPr>
          <p:nvPr/>
        </p:nvPicPr>
        <p:blipFill>
          <a:blip r:embed="rId3"/>
          <a:srcRect/>
          <a:stretch>
            <a:fillRect/>
          </a:stretch>
        </p:blipFill>
        <p:spPr bwMode="auto">
          <a:xfrm>
            <a:off x="152400" y="1107281"/>
            <a:ext cx="5238750" cy="2600326"/>
          </a:xfrm>
          <a:prstGeom prst="rect">
            <a:avLst/>
          </a:prstGeom>
          <a:ln>
            <a:noFill/>
          </a:ln>
          <a:effectLst>
            <a:softEdge rad="112500"/>
          </a:effectLst>
        </p:spPr>
      </p:pic>
      <p:pic>
        <p:nvPicPr>
          <p:cNvPr id="3075" name="Picture 3"/>
          <p:cNvPicPr>
            <a:picLocks noChangeAspect="1" noChangeArrowheads="1"/>
          </p:cNvPicPr>
          <p:nvPr/>
        </p:nvPicPr>
        <p:blipFill>
          <a:blip r:embed="rId4"/>
          <a:srcRect/>
          <a:stretch>
            <a:fillRect/>
          </a:stretch>
        </p:blipFill>
        <p:spPr bwMode="auto">
          <a:xfrm>
            <a:off x="5779294" y="2100262"/>
            <a:ext cx="3228975" cy="2863850"/>
          </a:xfrm>
          <a:prstGeom prst="rect">
            <a:avLst/>
          </a:prstGeom>
          <a:ln>
            <a:noFill/>
          </a:ln>
          <a:effectLst>
            <a:softEdge rad="112500"/>
          </a:effectLst>
        </p:spPr>
      </p:pic>
      <p:sp>
        <p:nvSpPr>
          <p:cNvPr id="6" name="TextBox 5"/>
          <p:cNvSpPr txBox="1"/>
          <p:nvPr/>
        </p:nvSpPr>
        <p:spPr>
          <a:xfrm>
            <a:off x="385763" y="3686175"/>
            <a:ext cx="4950618" cy="1323439"/>
          </a:xfrm>
          <a:prstGeom prst="rect">
            <a:avLst/>
          </a:prstGeom>
          <a:noFill/>
        </p:spPr>
        <p:txBody>
          <a:bodyPr wrap="square" rtlCol="0">
            <a:spAutoFit/>
          </a:bodyPr>
          <a:lstStyle/>
          <a:p>
            <a:r>
              <a:rPr lang="en-US" sz="2000" dirty="0">
                <a:solidFill>
                  <a:schemeClr val="tx1"/>
                </a:solidFill>
              </a:rPr>
              <a:t>A local area network (LAN) is a collection of devices connected together in one physical location, such as a building, office, or home.</a:t>
            </a:r>
            <a:endParaRPr lang="ru-RU" sz="2000" dirty="0">
              <a:solidFill>
                <a:schemeClr val="tx1"/>
              </a:solidFill>
            </a:endParaRPr>
          </a:p>
        </p:txBody>
      </p:sp>
    </p:spTree>
  </p:cSld>
  <p:clrMapOvr>
    <a:masterClrMapping/>
  </p:clrMapOvr>
  <p:transition spd="med">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114300"/>
            <a:ext cx="7704000" cy="62150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t>Wlan</a:t>
            </a:r>
            <a:endParaRPr sz="4000" dirty="0"/>
          </a:p>
        </p:txBody>
      </p:sp>
      <p:pic>
        <p:nvPicPr>
          <p:cNvPr id="4099" name="Picture 3"/>
          <p:cNvPicPr>
            <a:picLocks noChangeAspect="1" noChangeArrowheads="1"/>
          </p:cNvPicPr>
          <p:nvPr/>
        </p:nvPicPr>
        <p:blipFill>
          <a:blip r:embed="rId3"/>
          <a:srcRect/>
          <a:stretch>
            <a:fillRect/>
          </a:stretch>
        </p:blipFill>
        <p:spPr bwMode="auto">
          <a:xfrm>
            <a:off x="4580732" y="2035969"/>
            <a:ext cx="4127500" cy="3107531"/>
          </a:xfrm>
          <a:prstGeom prst="rect">
            <a:avLst/>
          </a:prstGeom>
          <a:ln>
            <a:noFill/>
          </a:ln>
          <a:effectLst>
            <a:softEdge rad="112500"/>
          </a:effectLst>
        </p:spPr>
      </p:pic>
      <p:sp>
        <p:nvSpPr>
          <p:cNvPr id="6" name="TextBox 5"/>
          <p:cNvSpPr txBox="1"/>
          <p:nvPr/>
        </p:nvSpPr>
        <p:spPr>
          <a:xfrm>
            <a:off x="4471988" y="692944"/>
            <a:ext cx="4464843" cy="1477328"/>
          </a:xfrm>
          <a:prstGeom prst="rect">
            <a:avLst/>
          </a:prstGeom>
          <a:noFill/>
        </p:spPr>
        <p:txBody>
          <a:bodyPr wrap="square" rtlCol="0">
            <a:spAutoFit/>
          </a:bodyPr>
          <a:lstStyle/>
          <a:p>
            <a:r>
              <a:rPr lang="en-US" sz="1800" dirty="0">
                <a:solidFill>
                  <a:schemeClr val="tx1"/>
                </a:solidFill>
              </a:rPr>
              <a:t>A wireless LAN (WLAN) is a wireless computer network that links two or more devices using wireless communication to form a local area network </a:t>
            </a:r>
          </a:p>
          <a:p>
            <a:r>
              <a:rPr lang="en-US" sz="1800" dirty="0">
                <a:solidFill>
                  <a:schemeClr val="tx1"/>
                </a:solidFill>
              </a:rPr>
              <a:t>(LAN)</a:t>
            </a:r>
            <a:endParaRPr lang="ru-RU" sz="1800" dirty="0">
              <a:solidFill>
                <a:schemeClr val="tx1"/>
              </a:solidFill>
            </a:endParaRPr>
          </a:p>
        </p:txBody>
      </p:sp>
      <p:pic>
        <p:nvPicPr>
          <p:cNvPr id="4100" name="Picture 4"/>
          <p:cNvPicPr>
            <a:picLocks noChangeAspect="1" noChangeArrowheads="1"/>
          </p:cNvPicPr>
          <p:nvPr/>
        </p:nvPicPr>
        <p:blipFill>
          <a:blip r:embed="rId4"/>
          <a:srcRect/>
          <a:stretch>
            <a:fillRect/>
          </a:stretch>
        </p:blipFill>
        <p:spPr bwMode="auto">
          <a:xfrm>
            <a:off x="508001" y="840582"/>
            <a:ext cx="3392488" cy="3831431"/>
          </a:xfrm>
          <a:prstGeom prst="rect">
            <a:avLst/>
          </a:prstGeom>
          <a:ln>
            <a:noFill/>
          </a:ln>
          <a:effectLst>
            <a:softEdge rad="112500"/>
          </a:effectLst>
        </p:spPr>
      </p:pic>
    </p:spTree>
  </p:cSld>
  <p:clrMapOvr>
    <a:masterClrMapping/>
  </p:clrMapOvr>
  <p:transition spd="med">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64"/>
          <p:cNvSpPr txBox="1">
            <a:spLocks noGrp="1"/>
          </p:cNvSpPr>
          <p:nvPr>
            <p:ph type="title"/>
          </p:nvPr>
        </p:nvSpPr>
        <p:spPr>
          <a:xfrm>
            <a:off x="720000" y="461875"/>
            <a:ext cx="7704000" cy="48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4000" dirty="0"/>
              <a:t>Router</a:t>
            </a:r>
            <a:endParaRPr sz="4000" dirty="0"/>
          </a:p>
        </p:txBody>
      </p:sp>
      <p:pic>
        <p:nvPicPr>
          <p:cNvPr id="5122" name="Picture 2"/>
          <p:cNvPicPr>
            <a:picLocks noChangeAspect="1" noChangeArrowheads="1"/>
          </p:cNvPicPr>
          <p:nvPr/>
        </p:nvPicPr>
        <p:blipFill>
          <a:blip r:embed="rId3"/>
          <a:srcRect/>
          <a:stretch>
            <a:fillRect/>
          </a:stretch>
        </p:blipFill>
        <p:spPr bwMode="auto">
          <a:xfrm>
            <a:off x="508000" y="992980"/>
            <a:ext cx="8128000" cy="3864769"/>
          </a:xfrm>
          <a:prstGeom prst="rect">
            <a:avLst/>
          </a:prstGeom>
          <a:ln>
            <a:noFill/>
          </a:ln>
          <a:effectLst>
            <a:softEdge rad="112500"/>
          </a:effectLst>
        </p:spPr>
      </p:pic>
    </p:spTree>
  </p:cSld>
  <p:clrMapOvr>
    <a:masterClrMapping/>
  </p:clrMapOvr>
  <p:transition spd="med">
    <p:wipe dir="u"/>
  </p:transition>
</p:sld>
</file>

<file path=ppt/theme/theme1.xml><?xml version="1.0" encoding="utf-8"?>
<a:theme xmlns:a="http://schemas.openxmlformats.org/drawingml/2006/main" name="Computer Science Proposal Infographics by Slidesgo">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puter Science Proposal Infographics by Slidesgo">
  <a:themeElements>
    <a:clrScheme name="Simple Light">
      <a:dk1>
        <a:srgbClr val="FFFFFF"/>
      </a:dk1>
      <a:lt1>
        <a:srgbClr val="0F3570"/>
      </a:lt1>
      <a:dk2>
        <a:srgbClr val="00F4AD"/>
      </a:dk2>
      <a:lt2>
        <a:srgbClr val="0F3570"/>
      </a:lt2>
      <a:accent1>
        <a:srgbClr val="285293"/>
      </a:accent1>
      <a:accent2>
        <a:srgbClr val="9FC5E8"/>
      </a:accent2>
      <a:accent3>
        <a:srgbClr val="434343"/>
      </a:accent3>
      <a:accent4>
        <a:srgbClr val="00F4AD"/>
      </a:accent4>
      <a:accent5>
        <a:srgbClr val="285293"/>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2382</Words>
  <Application>Microsoft Office PowerPoint</Application>
  <PresentationFormat>On-screen Show (16:9)</PresentationFormat>
  <Paragraphs>258</Paragraphs>
  <Slides>56</Slides>
  <Notes>23</Notes>
  <HiddenSlides>0</HiddenSlides>
  <MMClips>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56</vt:i4>
      </vt:variant>
    </vt:vector>
  </HeadingPairs>
  <TitlesOfParts>
    <vt:vector size="66" baseType="lpstr">
      <vt:lpstr>Roboto</vt:lpstr>
      <vt:lpstr>Calibri</vt:lpstr>
      <vt:lpstr>Bebas Neue</vt:lpstr>
      <vt:lpstr>Nunito</vt:lpstr>
      <vt:lpstr>Arial</vt:lpstr>
      <vt:lpstr>Times New Roman</vt:lpstr>
      <vt:lpstr>Computer Science Proposal Infographics by Slidesgo</vt:lpstr>
      <vt:lpstr>Computer Science Proposal Infographics by Slidesgo</vt:lpstr>
      <vt:lpstr>Объект упаковщика для оболочки</vt:lpstr>
      <vt:lpstr>Packager Shell Object</vt:lpstr>
      <vt:lpstr>Networking Unit 5</vt:lpstr>
      <vt:lpstr>Agenda</vt:lpstr>
      <vt:lpstr>Revision of learned terms</vt:lpstr>
      <vt:lpstr>Conduct a survey “Find someone who…”. Fill in the table with your groupmates’ answers by asking them to answer the following questions</vt:lpstr>
      <vt:lpstr>Let’s discuss these questions</vt:lpstr>
      <vt:lpstr>CAT-5   cable</vt:lpstr>
      <vt:lpstr>LAN</vt:lpstr>
      <vt:lpstr>Wlan</vt:lpstr>
      <vt:lpstr>Router</vt:lpstr>
      <vt:lpstr>IP  address</vt:lpstr>
      <vt:lpstr>DHCP</vt:lpstr>
      <vt:lpstr>Fill in the blanks with the correct words or phrases from the word bank.</vt:lpstr>
      <vt:lpstr>Choose the best definition for each word</vt:lpstr>
      <vt:lpstr>PowerPoint Presentation</vt:lpstr>
      <vt:lpstr>Linko Connect </vt:lpstr>
      <vt:lpstr>Read the webpage. Then, mark the following statements as True (T) or False (F). </vt:lpstr>
      <vt:lpstr>Grammar Focus: Present Continuous in Active and Passive Voice </vt:lpstr>
      <vt:lpstr>Examples:</vt:lpstr>
      <vt:lpstr>Write these sentences in passive voice The IT team is updating the software. The programmer is writing code for the new feature. The software developer is testing the application for bugs. The programmer is debugging the software. The team is developing a new mobile application. </vt:lpstr>
      <vt:lpstr>Make up the sentences in the Present Continuous in passive voice and give your work to your peer to rewrite those sentences in active voice. </vt:lpstr>
      <vt:lpstr>Listen to an IT professional talking with a customer about setting up a network.</vt:lpstr>
      <vt:lpstr>Listen to the customer calling the help line about the operating system. Choose the correct answers.</vt:lpstr>
      <vt:lpstr>Listen again and complete the conversation</vt:lpstr>
      <vt:lpstr>Watch a video and complete the blanks </vt:lpstr>
      <vt:lpstr>Offering a solution  1. You can never find your saved documents 2. You want to move files into a folder, but you don’t know how 3. You want to look at a certain window, but still have the others easily available 4. You want to make a window fill the entire screen. 5. You want to create a shortcut, but don’t know how</vt:lpstr>
      <vt:lpstr>PowerPoint Presentation</vt:lpstr>
      <vt:lpstr>Home assignment</vt:lpstr>
      <vt:lpstr>Do you have any questions?                    IF NOT, then                   </vt:lpstr>
      <vt:lpstr>The User Interface</vt:lpstr>
      <vt:lpstr>Agenda</vt:lpstr>
      <vt:lpstr>1. What is a User Interface? 2. How does a User Interface make computing easy? </vt:lpstr>
      <vt:lpstr>Analyze a problem of this User Interface (UI) What is wrong with this user interface? </vt:lpstr>
      <vt:lpstr>Designing the User Interface Follow eight basic guidelines: </vt:lpstr>
      <vt:lpstr>PowerPoint Presentation</vt:lpstr>
      <vt:lpstr>PowerPoint Presentation</vt:lpstr>
      <vt:lpstr>PowerPoint Presentation</vt:lpstr>
      <vt:lpstr>PowerPoint Presentation</vt:lpstr>
      <vt:lpstr>OS – operating system</vt:lpstr>
      <vt:lpstr>icons</vt:lpstr>
      <vt:lpstr>shortcut</vt:lpstr>
      <vt:lpstr>GUI – graphical user interface</vt:lpstr>
      <vt:lpstr>Drag</vt:lpstr>
      <vt:lpstr>Fill in the blanks with the correct words or phrases from the word bank</vt:lpstr>
      <vt:lpstr>Choose the best definition for each word </vt:lpstr>
      <vt:lpstr>COMPUTER SCIENCE PROPOSAL infographics</vt:lpstr>
      <vt:lpstr>Listen to a customer calling the help line about the operating system. Choose the correct answers.</vt:lpstr>
      <vt:lpstr>Listen again and complete the conversation</vt:lpstr>
      <vt:lpstr>What is a wireframe? What types of wireframes are there?</vt:lpstr>
      <vt:lpstr>Case Study What are Wireframe tools and why are they important? </vt:lpstr>
      <vt:lpstr>PowerPoint Presentation</vt:lpstr>
      <vt:lpstr>PowerPoint Presentation</vt:lpstr>
      <vt:lpstr>Figma  </vt:lpstr>
      <vt:lpstr>PowerPoint Presentation</vt:lpstr>
      <vt:lpstr>Activity</vt:lpstr>
      <vt:lpstr>Home assignment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PROPOSAL infographics</dc:title>
  <dc:creator>Ajou student</dc:creator>
  <cp:lastModifiedBy>User</cp:lastModifiedBy>
  <cp:revision>136</cp:revision>
  <dcterms:modified xsi:type="dcterms:W3CDTF">2024-09-24T02:04:25Z</dcterms:modified>
</cp:coreProperties>
</file>