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47"/>
  </p:notesMasterIdLst>
  <p:sldIdLst>
    <p:sldId id="308" r:id="rId3"/>
    <p:sldId id="257" r:id="rId4"/>
    <p:sldId id="354" r:id="rId5"/>
    <p:sldId id="283" r:id="rId6"/>
    <p:sldId id="355" r:id="rId7"/>
    <p:sldId id="307" r:id="rId8"/>
    <p:sldId id="339" r:id="rId9"/>
    <p:sldId id="301" r:id="rId10"/>
    <p:sldId id="300" r:id="rId11"/>
    <p:sldId id="295" r:id="rId12"/>
    <p:sldId id="319" r:id="rId13"/>
    <p:sldId id="311" r:id="rId14"/>
    <p:sldId id="313" r:id="rId15"/>
    <p:sldId id="317" r:id="rId16"/>
    <p:sldId id="314" r:id="rId17"/>
    <p:sldId id="357" r:id="rId18"/>
    <p:sldId id="351" r:id="rId19"/>
    <p:sldId id="352" r:id="rId20"/>
    <p:sldId id="310" r:id="rId21"/>
    <p:sldId id="306" r:id="rId22"/>
    <p:sldId id="340" r:id="rId23"/>
    <p:sldId id="259" r:id="rId24"/>
    <p:sldId id="256" r:id="rId25"/>
    <p:sldId id="353" r:id="rId26"/>
    <p:sldId id="322" r:id="rId27"/>
    <p:sldId id="302" r:id="rId28"/>
    <p:sldId id="294" r:id="rId29"/>
    <p:sldId id="298" r:id="rId30"/>
    <p:sldId id="303" r:id="rId31"/>
    <p:sldId id="341" r:id="rId32"/>
    <p:sldId id="342" r:id="rId33"/>
    <p:sldId id="343" r:id="rId34"/>
    <p:sldId id="344" r:id="rId35"/>
    <p:sldId id="345" r:id="rId36"/>
    <p:sldId id="346" r:id="rId37"/>
    <p:sldId id="349" r:id="rId38"/>
    <p:sldId id="348" r:id="rId39"/>
    <p:sldId id="350" r:id="rId40"/>
    <p:sldId id="334" r:id="rId41"/>
    <p:sldId id="335" r:id="rId42"/>
    <p:sldId id="297" r:id="rId43"/>
    <p:sldId id="296" r:id="rId44"/>
    <p:sldId id="304" r:id="rId45"/>
    <p:sldId id="336" r:id="rId46"/>
  </p:sldIdLst>
  <p:sldSz cx="7559675" cy="10691813"/>
  <p:notesSz cx="6858000" cy="9144000"/>
  <p:embeddedFontLst>
    <p:embeddedFont>
      <p:font typeface="Fira Code" panose="020B0809050000020004" pitchFamily="49" charset="0"/>
      <p:regular r:id="rId48"/>
      <p:bold r:id="rId49"/>
    </p:embeddedFont>
    <p:embeddedFont>
      <p:font typeface="Oswald" panose="00000500000000000000" pitchFamily="2" charset="0"/>
      <p:regular r:id="rId50"/>
      <p:bold r:id="rId51"/>
    </p:embeddedFont>
    <p:embeddedFont>
      <p:font typeface="Prata" panose="020B0604020202020204" charset="0"/>
      <p:regular r:id="rId52"/>
    </p:embeddedFont>
    <p:embeddedFont>
      <p:font typeface="Proxima Nova" panose="020B0604020202020204" charset="0"/>
      <p:regular r:id="rId53"/>
      <p:bold r:id="rId54"/>
      <p:italic r:id="rId55"/>
      <p:boldItalic r:id="rId56"/>
    </p:embeddedFont>
    <p:embeddedFont>
      <p:font typeface="Proxima Nova Semibold" panose="020B0604020202020204" charset="0"/>
      <p:regular r:id="rId57"/>
      <p:bold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9AA0A6"/>
          </p15:clr>
        </p15:guide>
        <p15:guide id="2" pos="23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86B582-BE49-491B-9AB6-E3BBAE43C6E1}">
  <a:tblStyle styleId="{4886B582-BE49-491B-9AB6-E3BBAE43C6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2400" y="-2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02267dafb_0_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02267daf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c11c8349e_0_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c11c8349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4112"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129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c11c8349e_0_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c11c8349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c11c8349e_0_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c11c8349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c11c8349e_0_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c11c8349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20c9c6e4d_0_147: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d20c9c6e4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00100" y="4334751"/>
            <a:ext cx="5959800" cy="2604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5200"/>
              <a:buNone/>
              <a:defRPr sz="5000">
                <a:solidFill>
                  <a:schemeClr val="lt1"/>
                </a:solidFill>
                <a:latin typeface="Oswald"/>
                <a:ea typeface="Oswald"/>
                <a:cs typeface="Oswald"/>
                <a:sym typeface="Oswa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287818" y="7248050"/>
            <a:ext cx="5071800" cy="47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None/>
              <a:defRPr sz="2000">
                <a:solidFill>
                  <a:schemeClr val="lt1"/>
                </a:solidFill>
                <a:latin typeface="Fira Code"/>
                <a:ea typeface="Fira Code"/>
                <a:cs typeface="Fira Code"/>
                <a:sym typeface="Fira Code"/>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 name="Google Shape;11;p2"/>
          <p:cNvSpPr txBox="1"/>
          <p:nvPr/>
        </p:nvSpPr>
        <p:spPr>
          <a:xfrm>
            <a:off x="1954200" y="10086950"/>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Fira Code"/>
                <a:ea typeface="Fira Code"/>
                <a:cs typeface="Fira Code"/>
                <a:sym typeface="Fira Code"/>
              </a:rPr>
              <a:t>This template was created by </a:t>
            </a:r>
            <a:r>
              <a:rPr lang="en" sz="1200" b="1" u="sng">
                <a:solidFill>
                  <a:schemeClr val="lt1"/>
                </a:solid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Slidesgo</a:t>
            </a:r>
            <a:endParaRPr sz="1200">
              <a:solidFill>
                <a:schemeClr val="lt1"/>
              </a:solidFill>
              <a:latin typeface="Fira Code"/>
              <a:ea typeface="Fira Code"/>
              <a:cs typeface="Fira Code"/>
              <a:sym typeface="Fira Cod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p:nvPr/>
        </p:nvSpPr>
        <p:spPr>
          <a:xfrm>
            <a:off x="512075" y="685800"/>
            <a:ext cx="6536100" cy="9320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6"/>
          <p:cNvSpPr/>
          <p:nvPr/>
        </p:nvSpPr>
        <p:spPr>
          <a:xfrm>
            <a:off x="512075" y="685800"/>
            <a:ext cx="6536100" cy="9320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6"/>
          <p:cNvSpPr txBox="1"/>
          <p:nvPr/>
        </p:nvSpPr>
        <p:spPr>
          <a:xfrm>
            <a:off x="1954200" y="10086950"/>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Fira Code"/>
                <a:ea typeface="Fira Code"/>
                <a:cs typeface="Fira Code"/>
                <a:sym typeface="Fira Code"/>
              </a:rPr>
              <a:t>This template was created by </a:t>
            </a:r>
            <a:r>
              <a:rPr lang="en" sz="1200" b="1" u="sng">
                <a:solidFill>
                  <a:schemeClr val="lt1"/>
                </a:solid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Slidesgo</a:t>
            </a:r>
            <a:endParaRPr sz="1200">
              <a:solidFill>
                <a:schemeClr val="lt1"/>
              </a:solidFill>
              <a:latin typeface="Fira Code"/>
              <a:ea typeface="Fira Code"/>
              <a:cs typeface="Fira Code"/>
              <a:sym typeface="Fira Code"/>
            </a:endParaRPr>
          </a:p>
        </p:txBody>
      </p:sp>
      <p:sp>
        <p:nvSpPr>
          <p:cNvPr id="27" name="Google Shape;27;p6"/>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3800" b="1">
                <a:solidFill>
                  <a:schemeClr val="lt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ctrTitle"/>
          </p:nvPr>
        </p:nvSpPr>
        <p:spPr>
          <a:xfrm>
            <a:off x="685800" y="2013725"/>
            <a:ext cx="2836500" cy="10212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5200"/>
              <a:buNone/>
              <a:defRPr sz="3800" b="1">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p8"/>
          <p:cNvSpPr txBox="1">
            <a:spLocks noGrp="1"/>
          </p:cNvSpPr>
          <p:nvPr>
            <p:ph type="subTitle" idx="1"/>
          </p:nvPr>
        </p:nvSpPr>
        <p:spPr>
          <a:xfrm>
            <a:off x="685925" y="3273725"/>
            <a:ext cx="6188400" cy="53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 name="Google Shape;34;p8"/>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400">
                <a:solidFill>
                  <a:schemeClr val="lt1"/>
                </a:solidFil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 name="Google Shape;35;p8"/>
          <p:cNvSpPr txBox="1">
            <a:spLocks noGrp="1"/>
          </p:cNvSpPr>
          <p:nvPr>
            <p:ph type="subTitle" idx="3"/>
          </p:nvPr>
        </p:nvSpPr>
        <p:spPr>
          <a:xfrm>
            <a:off x="4545425" y="1212525"/>
            <a:ext cx="2328900" cy="801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2900"/>
              <a:buFont typeface="Prata"/>
              <a:buNone/>
              <a:defRPr sz="2000">
                <a:solidFill>
                  <a:schemeClr val="lt1"/>
                </a:solidFill>
                <a:latin typeface="Oswald"/>
                <a:ea typeface="Oswald"/>
                <a:cs typeface="Oswald"/>
                <a:sym typeface="Oswald"/>
              </a:defRPr>
            </a:lvl1pPr>
            <a:lvl2pPr lvl="1" algn="r" rtl="0">
              <a:spcBef>
                <a:spcPts val="0"/>
              </a:spcBef>
              <a:spcAft>
                <a:spcPts val="0"/>
              </a:spcAft>
              <a:buSzPts val="2500"/>
              <a:buFont typeface="Prata"/>
              <a:buNone/>
              <a:defRPr sz="2500">
                <a:latin typeface="Prata"/>
                <a:ea typeface="Prata"/>
                <a:cs typeface="Prata"/>
                <a:sym typeface="Prata"/>
              </a:defRPr>
            </a:lvl2pPr>
            <a:lvl3pPr lvl="2" algn="r" rtl="0">
              <a:spcBef>
                <a:spcPts val="0"/>
              </a:spcBef>
              <a:spcAft>
                <a:spcPts val="0"/>
              </a:spcAft>
              <a:buSzPts val="2500"/>
              <a:buFont typeface="Prata"/>
              <a:buNone/>
              <a:defRPr sz="2500">
                <a:latin typeface="Prata"/>
                <a:ea typeface="Prata"/>
                <a:cs typeface="Prata"/>
                <a:sym typeface="Prata"/>
              </a:defRPr>
            </a:lvl3pPr>
            <a:lvl4pPr lvl="3" algn="r" rtl="0">
              <a:spcBef>
                <a:spcPts val="0"/>
              </a:spcBef>
              <a:spcAft>
                <a:spcPts val="0"/>
              </a:spcAft>
              <a:buSzPts val="2500"/>
              <a:buFont typeface="Prata"/>
              <a:buNone/>
              <a:defRPr sz="2500">
                <a:latin typeface="Prata"/>
                <a:ea typeface="Prata"/>
                <a:cs typeface="Prata"/>
                <a:sym typeface="Prata"/>
              </a:defRPr>
            </a:lvl4pPr>
            <a:lvl5pPr lvl="4" algn="r" rtl="0">
              <a:spcBef>
                <a:spcPts val="0"/>
              </a:spcBef>
              <a:spcAft>
                <a:spcPts val="0"/>
              </a:spcAft>
              <a:buSzPts val="2500"/>
              <a:buFont typeface="Prata"/>
              <a:buNone/>
              <a:defRPr sz="2500">
                <a:latin typeface="Prata"/>
                <a:ea typeface="Prata"/>
                <a:cs typeface="Prata"/>
                <a:sym typeface="Prata"/>
              </a:defRPr>
            </a:lvl5pPr>
            <a:lvl6pPr lvl="5" algn="r" rtl="0">
              <a:spcBef>
                <a:spcPts val="0"/>
              </a:spcBef>
              <a:spcAft>
                <a:spcPts val="0"/>
              </a:spcAft>
              <a:buSzPts val="2500"/>
              <a:buFont typeface="Prata"/>
              <a:buNone/>
              <a:defRPr sz="2500">
                <a:latin typeface="Prata"/>
                <a:ea typeface="Prata"/>
                <a:cs typeface="Prata"/>
                <a:sym typeface="Prata"/>
              </a:defRPr>
            </a:lvl6pPr>
            <a:lvl7pPr lvl="6" algn="r" rtl="0">
              <a:spcBef>
                <a:spcPts val="0"/>
              </a:spcBef>
              <a:spcAft>
                <a:spcPts val="0"/>
              </a:spcAft>
              <a:buSzPts val="2500"/>
              <a:buFont typeface="Prata"/>
              <a:buNone/>
              <a:defRPr sz="2500">
                <a:latin typeface="Prata"/>
                <a:ea typeface="Prata"/>
                <a:cs typeface="Prata"/>
                <a:sym typeface="Prata"/>
              </a:defRPr>
            </a:lvl7pPr>
            <a:lvl8pPr lvl="7" algn="r" rtl="0">
              <a:spcBef>
                <a:spcPts val="0"/>
              </a:spcBef>
              <a:spcAft>
                <a:spcPts val="0"/>
              </a:spcAft>
              <a:buSzPts val="2500"/>
              <a:buFont typeface="Prata"/>
              <a:buNone/>
              <a:defRPr sz="2500">
                <a:latin typeface="Prata"/>
                <a:ea typeface="Prata"/>
                <a:cs typeface="Prata"/>
                <a:sym typeface="Prata"/>
              </a:defRPr>
            </a:lvl8pPr>
            <a:lvl9pPr lvl="8" algn="r" rtl="0">
              <a:spcBef>
                <a:spcPts val="0"/>
              </a:spcBef>
              <a:spcAft>
                <a:spcPts val="0"/>
              </a:spcAft>
              <a:buSzPts val="2500"/>
              <a:buFont typeface="Prata"/>
              <a:buNone/>
              <a:defRPr sz="2500">
                <a:latin typeface="Prata"/>
                <a:ea typeface="Prata"/>
                <a:cs typeface="Prata"/>
                <a:sym typeface="Prata"/>
              </a:defRPr>
            </a:lvl9pPr>
          </a:lstStyle>
          <a:p>
            <a:endParaRPr/>
          </a:p>
        </p:txBody>
      </p:sp>
      <p:sp>
        <p:nvSpPr>
          <p:cNvPr id="36" name="Google Shape;36;p8"/>
          <p:cNvSpPr txBox="1"/>
          <p:nvPr/>
        </p:nvSpPr>
        <p:spPr>
          <a:xfrm>
            <a:off x="1954200" y="10086950"/>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000000"/>
                </a:solidFill>
                <a:latin typeface="Fira Code"/>
                <a:ea typeface="Fira Code"/>
                <a:cs typeface="Fira Code"/>
                <a:sym typeface="Fira Code"/>
              </a:rPr>
              <a:t>This template was created by </a:t>
            </a:r>
            <a:r>
              <a:rPr lang="en" sz="1200" b="1" u="sng">
                <a:solidFill>
                  <a:srgbClr val="000000"/>
                </a:solid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Slidesgo</a:t>
            </a:r>
            <a:endParaRPr sz="1200">
              <a:solidFill>
                <a:srgbClr val="000000"/>
              </a:solidFill>
              <a:latin typeface="Fira Code"/>
              <a:ea typeface="Fira Code"/>
              <a:cs typeface="Fira Code"/>
              <a:sym typeface="Fira Code"/>
            </a:endParaRPr>
          </a:p>
        </p:txBody>
      </p:sp>
      <p:sp>
        <p:nvSpPr>
          <p:cNvPr id="37" name="Google Shape;37;p8"/>
          <p:cNvSpPr txBox="1">
            <a:spLocks noGrp="1"/>
          </p:cNvSpPr>
          <p:nvPr>
            <p:ph type="subTitle" idx="4"/>
          </p:nvPr>
        </p:nvSpPr>
        <p:spPr>
          <a:xfrm>
            <a:off x="4545425" y="2013825"/>
            <a:ext cx="2328900" cy="4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400">
                <a:solidFill>
                  <a:schemeClr val="lt1"/>
                </a:solidFil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8" name="Google Shape;38;p8"/>
          <p:cNvSpPr txBox="1">
            <a:spLocks noGrp="1"/>
          </p:cNvSpPr>
          <p:nvPr>
            <p:ph type="subTitle" idx="5"/>
          </p:nvPr>
        </p:nvSpPr>
        <p:spPr>
          <a:xfrm>
            <a:off x="5070425" y="8702200"/>
            <a:ext cx="1803900" cy="420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2900"/>
              <a:buFont typeface="Prata"/>
              <a:buNone/>
              <a:defRPr sz="2000" b="1">
                <a:solidFill>
                  <a:schemeClr val="lt1"/>
                </a:solidFill>
                <a:latin typeface="Oswald"/>
                <a:ea typeface="Oswald"/>
                <a:cs typeface="Oswald"/>
                <a:sym typeface="Oswald"/>
              </a:defRPr>
            </a:lvl1pPr>
            <a:lvl2pPr lvl="1" algn="r" rtl="0">
              <a:spcBef>
                <a:spcPts val="0"/>
              </a:spcBef>
              <a:spcAft>
                <a:spcPts val="0"/>
              </a:spcAft>
              <a:buSzPts val="2500"/>
              <a:buFont typeface="Prata"/>
              <a:buNone/>
              <a:defRPr sz="2500">
                <a:latin typeface="Prata"/>
                <a:ea typeface="Prata"/>
                <a:cs typeface="Prata"/>
                <a:sym typeface="Prata"/>
              </a:defRPr>
            </a:lvl2pPr>
            <a:lvl3pPr lvl="2" algn="r" rtl="0">
              <a:spcBef>
                <a:spcPts val="0"/>
              </a:spcBef>
              <a:spcAft>
                <a:spcPts val="0"/>
              </a:spcAft>
              <a:buSzPts val="2500"/>
              <a:buFont typeface="Prata"/>
              <a:buNone/>
              <a:defRPr sz="2500">
                <a:latin typeface="Prata"/>
                <a:ea typeface="Prata"/>
                <a:cs typeface="Prata"/>
                <a:sym typeface="Prata"/>
              </a:defRPr>
            </a:lvl3pPr>
            <a:lvl4pPr lvl="3" algn="r" rtl="0">
              <a:spcBef>
                <a:spcPts val="0"/>
              </a:spcBef>
              <a:spcAft>
                <a:spcPts val="0"/>
              </a:spcAft>
              <a:buSzPts val="2500"/>
              <a:buFont typeface="Prata"/>
              <a:buNone/>
              <a:defRPr sz="2500">
                <a:latin typeface="Prata"/>
                <a:ea typeface="Prata"/>
                <a:cs typeface="Prata"/>
                <a:sym typeface="Prata"/>
              </a:defRPr>
            </a:lvl4pPr>
            <a:lvl5pPr lvl="4" algn="r" rtl="0">
              <a:spcBef>
                <a:spcPts val="0"/>
              </a:spcBef>
              <a:spcAft>
                <a:spcPts val="0"/>
              </a:spcAft>
              <a:buSzPts val="2500"/>
              <a:buFont typeface="Prata"/>
              <a:buNone/>
              <a:defRPr sz="2500">
                <a:latin typeface="Prata"/>
                <a:ea typeface="Prata"/>
                <a:cs typeface="Prata"/>
                <a:sym typeface="Prata"/>
              </a:defRPr>
            </a:lvl5pPr>
            <a:lvl6pPr lvl="5" algn="r" rtl="0">
              <a:spcBef>
                <a:spcPts val="0"/>
              </a:spcBef>
              <a:spcAft>
                <a:spcPts val="0"/>
              </a:spcAft>
              <a:buSzPts val="2500"/>
              <a:buFont typeface="Prata"/>
              <a:buNone/>
              <a:defRPr sz="2500">
                <a:latin typeface="Prata"/>
                <a:ea typeface="Prata"/>
                <a:cs typeface="Prata"/>
                <a:sym typeface="Prata"/>
              </a:defRPr>
            </a:lvl6pPr>
            <a:lvl7pPr lvl="6" algn="r" rtl="0">
              <a:spcBef>
                <a:spcPts val="0"/>
              </a:spcBef>
              <a:spcAft>
                <a:spcPts val="0"/>
              </a:spcAft>
              <a:buSzPts val="2500"/>
              <a:buFont typeface="Prata"/>
              <a:buNone/>
              <a:defRPr sz="2500">
                <a:latin typeface="Prata"/>
                <a:ea typeface="Prata"/>
                <a:cs typeface="Prata"/>
                <a:sym typeface="Prata"/>
              </a:defRPr>
            </a:lvl7pPr>
            <a:lvl8pPr lvl="7" algn="r" rtl="0">
              <a:spcBef>
                <a:spcPts val="0"/>
              </a:spcBef>
              <a:spcAft>
                <a:spcPts val="0"/>
              </a:spcAft>
              <a:buSzPts val="2500"/>
              <a:buFont typeface="Prata"/>
              <a:buNone/>
              <a:defRPr sz="2500">
                <a:latin typeface="Prata"/>
                <a:ea typeface="Prata"/>
                <a:cs typeface="Prata"/>
                <a:sym typeface="Prata"/>
              </a:defRPr>
            </a:lvl8pPr>
            <a:lvl9pPr lvl="8" algn="r" rtl="0">
              <a:spcBef>
                <a:spcPts val="0"/>
              </a:spcBef>
              <a:spcAft>
                <a:spcPts val="0"/>
              </a:spcAft>
              <a:buSzPts val="2500"/>
              <a:buFont typeface="Prata"/>
              <a:buNone/>
              <a:defRPr sz="2500">
                <a:latin typeface="Prata"/>
                <a:ea typeface="Prata"/>
                <a:cs typeface="Prata"/>
                <a:sym typeface="Prat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85950" y="685800"/>
            <a:ext cx="6188100" cy="138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800" b="1">
                <a:solidFill>
                  <a:schemeClr val="lt1"/>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7" name="Google Shape;17;p4"/>
          <p:cNvSpPr txBox="1">
            <a:spLocks noGrp="1"/>
          </p:cNvSpPr>
          <p:nvPr>
            <p:ph type="body" idx="1"/>
          </p:nvPr>
        </p:nvSpPr>
        <p:spPr>
          <a:xfrm>
            <a:off x="1456050" y="3137850"/>
            <a:ext cx="4647900" cy="45198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Arial"/>
              <a:buChar char="●"/>
              <a:defRPr sz="1500"/>
            </a:lvl1pPr>
            <a:lvl2pPr marL="914400" lvl="1" indent="-317500">
              <a:spcBef>
                <a:spcPts val="0"/>
              </a:spcBef>
              <a:spcAft>
                <a:spcPts val="0"/>
              </a:spcAft>
              <a:buSzPts val="1400"/>
              <a:buFont typeface="Arial"/>
              <a:buChar char="○"/>
              <a:defRPr/>
            </a:lvl2pPr>
            <a:lvl3pPr marL="1371600" lvl="2" indent="-317500">
              <a:spcBef>
                <a:spcPts val="0"/>
              </a:spcBef>
              <a:spcAft>
                <a:spcPts val="0"/>
              </a:spcAft>
              <a:buSzPts val="1400"/>
              <a:buFont typeface="Arial"/>
              <a:buChar char="■"/>
              <a:defRPr/>
            </a:lvl3pPr>
            <a:lvl4pPr marL="1828800" lvl="3" indent="-317500">
              <a:spcBef>
                <a:spcPts val="0"/>
              </a:spcBef>
              <a:spcAft>
                <a:spcPts val="0"/>
              </a:spcAft>
              <a:buSzPts val="1400"/>
              <a:buFont typeface="Arial"/>
              <a:buChar char="●"/>
              <a:defRPr/>
            </a:lvl4pPr>
            <a:lvl5pPr marL="2286000" lvl="4" indent="-317500">
              <a:spcBef>
                <a:spcPts val="0"/>
              </a:spcBef>
              <a:spcAft>
                <a:spcPts val="0"/>
              </a:spcAft>
              <a:buSzPts val="1400"/>
              <a:buFont typeface="Arial"/>
              <a:buChar char="○"/>
              <a:defRPr/>
            </a:lvl5pPr>
            <a:lvl6pPr marL="2743200" lvl="5" indent="-317500">
              <a:spcBef>
                <a:spcPts val="0"/>
              </a:spcBef>
              <a:spcAft>
                <a:spcPts val="0"/>
              </a:spcAft>
              <a:buSzPts val="1400"/>
              <a:buFont typeface="Arial"/>
              <a:buChar char="■"/>
              <a:defRPr/>
            </a:lvl6pPr>
            <a:lvl7pPr marL="3200400" lvl="6" indent="-317500">
              <a:spcBef>
                <a:spcPts val="0"/>
              </a:spcBef>
              <a:spcAft>
                <a:spcPts val="0"/>
              </a:spcAft>
              <a:buSzPts val="1400"/>
              <a:buFont typeface="Arial"/>
              <a:buChar char="●"/>
              <a:defRPr/>
            </a:lvl7pPr>
            <a:lvl8pPr marL="3657600" lvl="7" indent="-317500">
              <a:spcBef>
                <a:spcPts val="0"/>
              </a:spcBef>
              <a:spcAft>
                <a:spcPts val="0"/>
              </a:spcAft>
              <a:buSzPts val="1400"/>
              <a:buFont typeface="Arial"/>
              <a:buChar char="○"/>
              <a:defRPr/>
            </a:lvl8pPr>
            <a:lvl9pPr marL="4114800" lvl="8" indent="-317500">
              <a:spcBef>
                <a:spcPts val="0"/>
              </a:spcBef>
              <a:spcAft>
                <a:spcPts val="0"/>
              </a:spcAft>
              <a:buSzPts val="1400"/>
              <a:buFont typeface="Arial"/>
              <a:buChar char="■"/>
              <a:defRPr/>
            </a:lvl9pPr>
          </a:lstStyle>
          <a:p>
            <a:endParaRPr/>
          </a:p>
        </p:txBody>
      </p:sp>
      <p:sp>
        <p:nvSpPr>
          <p:cNvPr id="18" name="Google Shape;18;p4"/>
          <p:cNvSpPr txBox="1"/>
          <p:nvPr/>
        </p:nvSpPr>
        <p:spPr>
          <a:xfrm>
            <a:off x="1954200" y="10086950"/>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1"/>
                </a:solidFill>
                <a:latin typeface="Fira Code"/>
                <a:ea typeface="Fira Code"/>
                <a:cs typeface="Fira Code"/>
                <a:sym typeface="Fira Code"/>
              </a:rPr>
              <a:t>This template was created by </a:t>
            </a:r>
            <a:r>
              <a:rPr lang="en" sz="1200" b="1" u="sng">
                <a:solidFill>
                  <a:schemeClr val="lt1"/>
                </a:solid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Slidesgo</a:t>
            </a:r>
            <a:endParaRPr sz="1200">
              <a:solidFill>
                <a:schemeClr val="lt1"/>
              </a:solidFill>
              <a:latin typeface="Fira Code"/>
              <a:ea typeface="Fira Code"/>
              <a:cs typeface="Fira Code"/>
              <a:sym typeface="Fira 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body" idx="1"/>
          </p:nvPr>
        </p:nvSpPr>
        <p:spPr>
          <a:xfrm>
            <a:off x="685700" y="2395700"/>
            <a:ext cx="2905200" cy="7101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21" name="Google Shape;21;p5"/>
          <p:cNvSpPr txBox="1">
            <a:spLocks noGrp="1"/>
          </p:cNvSpPr>
          <p:nvPr>
            <p:ph type="body" idx="2"/>
          </p:nvPr>
        </p:nvSpPr>
        <p:spPr>
          <a:xfrm>
            <a:off x="3969126" y="2395700"/>
            <a:ext cx="2905200" cy="7101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22" name="Google Shape;22;p5"/>
          <p:cNvSpPr txBox="1">
            <a:spLocks noGrp="1"/>
          </p:cNvSpPr>
          <p:nvPr>
            <p:ph type="title"/>
          </p:nvPr>
        </p:nvSpPr>
        <p:spPr>
          <a:xfrm>
            <a:off x="459600" y="925100"/>
            <a:ext cx="6640800" cy="8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38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ctrTitle"/>
          </p:nvPr>
        </p:nvSpPr>
        <p:spPr>
          <a:xfrm>
            <a:off x="685800" y="2013725"/>
            <a:ext cx="2836500" cy="1021200"/>
          </a:xfrm>
          <a:prstGeom prst="rect">
            <a:avLst/>
          </a:prstGeom>
          <a:noFill/>
        </p:spPr>
        <p:txBody>
          <a:bodyPr spcFirstLastPara="1" wrap="square" lIns="91425" tIns="91425" rIns="91425" bIns="91425" anchor="ctr" anchorCtr="0">
            <a:noAutofit/>
          </a:bodyPr>
          <a:lstStyle>
            <a:lvl1pPr lvl="0" rtl="0">
              <a:lnSpc>
                <a:spcPct val="115000"/>
              </a:lnSpc>
              <a:spcBef>
                <a:spcPts val="0"/>
              </a:spcBef>
              <a:spcAft>
                <a:spcPts val="0"/>
              </a:spcAft>
              <a:buSzPts val="5200"/>
              <a:buNone/>
              <a:defRPr sz="3800" b="1">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p8"/>
          <p:cNvSpPr txBox="1">
            <a:spLocks noGrp="1"/>
          </p:cNvSpPr>
          <p:nvPr>
            <p:ph type="subTitle" idx="1"/>
          </p:nvPr>
        </p:nvSpPr>
        <p:spPr>
          <a:xfrm>
            <a:off x="685925" y="3273725"/>
            <a:ext cx="6188400" cy="537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 name="Google Shape;34;p8"/>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400">
                <a:solidFill>
                  <a:schemeClr val="lt1"/>
                </a:solidFil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 name="Google Shape;35;p8"/>
          <p:cNvSpPr txBox="1">
            <a:spLocks noGrp="1"/>
          </p:cNvSpPr>
          <p:nvPr>
            <p:ph type="subTitle" idx="3"/>
          </p:nvPr>
        </p:nvSpPr>
        <p:spPr>
          <a:xfrm>
            <a:off x="4545425" y="1212525"/>
            <a:ext cx="2328900" cy="801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2900"/>
              <a:buFont typeface="Prata"/>
              <a:buNone/>
              <a:defRPr sz="2000">
                <a:solidFill>
                  <a:schemeClr val="lt1"/>
                </a:solidFill>
                <a:latin typeface="Oswald"/>
                <a:ea typeface="Oswald"/>
                <a:cs typeface="Oswald"/>
                <a:sym typeface="Oswald"/>
              </a:defRPr>
            </a:lvl1pPr>
            <a:lvl2pPr lvl="1" algn="r" rtl="0">
              <a:spcBef>
                <a:spcPts val="0"/>
              </a:spcBef>
              <a:spcAft>
                <a:spcPts val="0"/>
              </a:spcAft>
              <a:buSzPts val="2500"/>
              <a:buFont typeface="Prata"/>
              <a:buNone/>
              <a:defRPr sz="2500">
                <a:latin typeface="Prata"/>
                <a:ea typeface="Prata"/>
                <a:cs typeface="Prata"/>
                <a:sym typeface="Prata"/>
              </a:defRPr>
            </a:lvl2pPr>
            <a:lvl3pPr lvl="2" algn="r" rtl="0">
              <a:spcBef>
                <a:spcPts val="0"/>
              </a:spcBef>
              <a:spcAft>
                <a:spcPts val="0"/>
              </a:spcAft>
              <a:buSzPts val="2500"/>
              <a:buFont typeface="Prata"/>
              <a:buNone/>
              <a:defRPr sz="2500">
                <a:latin typeface="Prata"/>
                <a:ea typeface="Prata"/>
                <a:cs typeface="Prata"/>
                <a:sym typeface="Prata"/>
              </a:defRPr>
            </a:lvl3pPr>
            <a:lvl4pPr lvl="3" algn="r" rtl="0">
              <a:spcBef>
                <a:spcPts val="0"/>
              </a:spcBef>
              <a:spcAft>
                <a:spcPts val="0"/>
              </a:spcAft>
              <a:buSzPts val="2500"/>
              <a:buFont typeface="Prata"/>
              <a:buNone/>
              <a:defRPr sz="2500">
                <a:latin typeface="Prata"/>
                <a:ea typeface="Prata"/>
                <a:cs typeface="Prata"/>
                <a:sym typeface="Prata"/>
              </a:defRPr>
            </a:lvl4pPr>
            <a:lvl5pPr lvl="4" algn="r" rtl="0">
              <a:spcBef>
                <a:spcPts val="0"/>
              </a:spcBef>
              <a:spcAft>
                <a:spcPts val="0"/>
              </a:spcAft>
              <a:buSzPts val="2500"/>
              <a:buFont typeface="Prata"/>
              <a:buNone/>
              <a:defRPr sz="2500">
                <a:latin typeface="Prata"/>
                <a:ea typeface="Prata"/>
                <a:cs typeface="Prata"/>
                <a:sym typeface="Prata"/>
              </a:defRPr>
            </a:lvl5pPr>
            <a:lvl6pPr lvl="5" algn="r" rtl="0">
              <a:spcBef>
                <a:spcPts val="0"/>
              </a:spcBef>
              <a:spcAft>
                <a:spcPts val="0"/>
              </a:spcAft>
              <a:buSzPts val="2500"/>
              <a:buFont typeface="Prata"/>
              <a:buNone/>
              <a:defRPr sz="2500">
                <a:latin typeface="Prata"/>
                <a:ea typeface="Prata"/>
                <a:cs typeface="Prata"/>
                <a:sym typeface="Prata"/>
              </a:defRPr>
            </a:lvl6pPr>
            <a:lvl7pPr lvl="6" algn="r" rtl="0">
              <a:spcBef>
                <a:spcPts val="0"/>
              </a:spcBef>
              <a:spcAft>
                <a:spcPts val="0"/>
              </a:spcAft>
              <a:buSzPts val="2500"/>
              <a:buFont typeface="Prata"/>
              <a:buNone/>
              <a:defRPr sz="2500">
                <a:latin typeface="Prata"/>
                <a:ea typeface="Prata"/>
                <a:cs typeface="Prata"/>
                <a:sym typeface="Prata"/>
              </a:defRPr>
            </a:lvl7pPr>
            <a:lvl8pPr lvl="7" algn="r" rtl="0">
              <a:spcBef>
                <a:spcPts val="0"/>
              </a:spcBef>
              <a:spcAft>
                <a:spcPts val="0"/>
              </a:spcAft>
              <a:buSzPts val="2500"/>
              <a:buFont typeface="Prata"/>
              <a:buNone/>
              <a:defRPr sz="2500">
                <a:latin typeface="Prata"/>
                <a:ea typeface="Prata"/>
                <a:cs typeface="Prata"/>
                <a:sym typeface="Prata"/>
              </a:defRPr>
            </a:lvl8pPr>
            <a:lvl9pPr lvl="8" algn="r" rtl="0">
              <a:spcBef>
                <a:spcPts val="0"/>
              </a:spcBef>
              <a:spcAft>
                <a:spcPts val="0"/>
              </a:spcAft>
              <a:buSzPts val="2500"/>
              <a:buFont typeface="Prata"/>
              <a:buNone/>
              <a:defRPr sz="2500">
                <a:latin typeface="Prata"/>
                <a:ea typeface="Prata"/>
                <a:cs typeface="Prata"/>
                <a:sym typeface="Prata"/>
              </a:defRPr>
            </a:lvl9pPr>
          </a:lstStyle>
          <a:p>
            <a:endParaRPr/>
          </a:p>
        </p:txBody>
      </p:sp>
      <p:sp>
        <p:nvSpPr>
          <p:cNvPr id="36" name="Google Shape;36;p8"/>
          <p:cNvSpPr txBox="1"/>
          <p:nvPr/>
        </p:nvSpPr>
        <p:spPr>
          <a:xfrm>
            <a:off x="1954200" y="10086950"/>
            <a:ext cx="3651600" cy="605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rgbClr val="000000"/>
                </a:solidFill>
                <a:latin typeface="Fira Code"/>
                <a:ea typeface="Fira Code"/>
                <a:cs typeface="Fira Code"/>
                <a:sym typeface="Fira Code"/>
              </a:rPr>
              <a:t>This template was created by </a:t>
            </a:r>
            <a:r>
              <a:rPr lang="en" sz="1200" b="1" u="sng">
                <a:solidFill>
                  <a:srgbClr val="000000"/>
                </a:solidFill>
                <a:latin typeface="Fira Code"/>
                <a:ea typeface="Fira Code"/>
                <a:cs typeface="Fira Code"/>
                <a:sym typeface="Fira Code"/>
                <a:hlinkClick r:id="rId3">
                  <a:extLst>
                    <a:ext uri="{A12FA001-AC4F-418D-AE19-62706E023703}">
                      <ahyp:hlinkClr xmlns:ahyp="http://schemas.microsoft.com/office/drawing/2018/hyperlinkcolor" val="tx"/>
                    </a:ext>
                  </a:extLst>
                </a:hlinkClick>
              </a:rPr>
              <a:t>Slidesgo</a:t>
            </a:r>
            <a:endParaRPr sz="1200">
              <a:solidFill>
                <a:srgbClr val="000000"/>
              </a:solidFill>
              <a:latin typeface="Fira Code"/>
              <a:ea typeface="Fira Code"/>
              <a:cs typeface="Fira Code"/>
              <a:sym typeface="Fira Code"/>
            </a:endParaRPr>
          </a:p>
        </p:txBody>
      </p:sp>
      <p:sp>
        <p:nvSpPr>
          <p:cNvPr id="37" name="Google Shape;37;p8"/>
          <p:cNvSpPr txBox="1">
            <a:spLocks noGrp="1"/>
          </p:cNvSpPr>
          <p:nvPr>
            <p:ph type="subTitle" idx="4"/>
          </p:nvPr>
        </p:nvSpPr>
        <p:spPr>
          <a:xfrm>
            <a:off x="4545425" y="2013825"/>
            <a:ext cx="2328900" cy="4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400">
                <a:solidFill>
                  <a:schemeClr val="lt1"/>
                </a:solidFil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8" name="Google Shape;38;p8"/>
          <p:cNvSpPr txBox="1">
            <a:spLocks noGrp="1"/>
          </p:cNvSpPr>
          <p:nvPr>
            <p:ph type="subTitle" idx="5"/>
          </p:nvPr>
        </p:nvSpPr>
        <p:spPr>
          <a:xfrm>
            <a:off x="5070425" y="8702200"/>
            <a:ext cx="1803900" cy="420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2900"/>
              <a:buFont typeface="Prata"/>
              <a:buNone/>
              <a:defRPr sz="2000" b="1">
                <a:solidFill>
                  <a:schemeClr val="lt1"/>
                </a:solidFill>
                <a:latin typeface="Oswald"/>
                <a:ea typeface="Oswald"/>
                <a:cs typeface="Oswald"/>
                <a:sym typeface="Oswald"/>
              </a:defRPr>
            </a:lvl1pPr>
            <a:lvl2pPr lvl="1" algn="r" rtl="0">
              <a:spcBef>
                <a:spcPts val="0"/>
              </a:spcBef>
              <a:spcAft>
                <a:spcPts val="0"/>
              </a:spcAft>
              <a:buSzPts val="2500"/>
              <a:buFont typeface="Prata"/>
              <a:buNone/>
              <a:defRPr sz="2500">
                <a:latin typeface="Prata"/>
                <a:ea typeface="Prata"/>
                <a:cs typeface="Prata"/>
                <a:sym typeface="Prata"/>
              </a:defRPr>
            </a:lvl2pPr>
            <a:lvl3pPr lvl="2" algn="r" rtl="0">
              <a:spcBef>
                <a:spcPts val="0"/>
              </a:spcBef>
              <a:spcAft>
                <a:spcPts val="0"/>
              </a:spcAft>
              <a:buSzPts val="2500"/>
              <a:buFont typeface="Prata"/>
              <a:buNone/>
              <a:defRPr sz="2500">
                <a:latin typeface="Prata"/>
                <a:ea typeface="Prata"/>
                <a:cs typeface="Prata"/>
                <a:sym typeface="Prata"/>
              </a:defRPr>
            </a:lvl3pPr>
            <a:lvl4pPr lvl="3" algn="r" rtl="0">
              <a:spcBef>
                <a:spcPts val="0"/>
              </a:spcBef>
              <a:spcAft>
                <a:spcPts val="0"/>
              </a:spcAft>
              <a:buSzPts val="2500"/>
              <a:buFont typeface="Prata"/>
              <a:buNone/>
              <a:defRPr sz="2500">
                <a:latin typeface="Prata"/>
                <a:ea typeface="Prata"/>
                <a:cs typeface="Prata"/>
                <a:sym typeface="Prata"/>
              </a:defRPr>
            </a:lvl4pPr>
            <a:lvl5pPr lvl="4" algn="r" rtl="0">
              <a:spcBef>
                <a:spcPts val="0"/>
              </a:spcBef>
              <a:spcAft>
                <a:spcPts val="0"/>
              </a:spcAft>
              <a:buSzPts val="2500"/>
              <a:buFont typeface="Prata"/>
              <a:buNone/>
              <a:defRPr sz="2500">
                <a:latin typeface="Prata"/>
                <a:ea typeface="Prata"/>
                <a:cs typeface="Prata"/>
                <a:sym typeface="Prata"/>
              </a:defRPr>
            </a:lvl5pPr>
            <a:lvl6pPr lvl="5" algn="r" rtl="0">
              <a:spcBef>
                <a:spcPts val="0"/>
              </a:spcBef>
              <a:spcAft>
                <a:spcPts val="0"/>
              </a:spcAft>
              <a:buSzPts val="2500"/>
              <a:buFont typeface="Prata"/>
              <a:buNone/>
              <a:defRPr sz="2500">
                <a:latin typeface="Prata"/>
                <a:ea typeface="Prata"/>
                <a:cs typeface="Prata"/>
                <a:sym typeface="Prata"/>
              </a:defRPr>
            </a:lvl6pPr>
            <a:lvl7pPr lvl="6" algn="r" rtl="0">
              <a:spcBef>
                <a:spcPts val="0"/>
              </a:spcBef>
              <a:spcAft>
                <a:spcPts val="0"/>
              </a:spcAft>
              <a:buSzPts val="2500"/>
              <a:buFont typeface="Prata"/>
              <a:buNone/>
              <a:defRPr sz="2500">
                <a:latin typeface="Prata"/>
                <a:ea typeface="Prata"/>
                <a:cs typeface="Prata"/>
                <a:sym typeface="Prata"/>
              </a:defRPr>
            </a:lvl7pPr>
            <a:lvl8pPr lvl="7" algn="r" rtl="0">
              <a:spcBef>
                <a:spcPts val="0"/>
              </a:spcBef>
              <a:spcAft>
                <a:spcPts val="0"/>
              </a:spcAft>
              <a:buSzPts val="2500"/>
              <a:buFont typeface="Prata"/>
              <a:buNone/>
              <a:defRPr sz="2500">
                <a:latin typeface="Prata"/>
                <a:ea typeface="Prata"/>
                <a:cs typeface="Prata"/>
                <a:sym typeface="Prata"/>
              </a:defRPr>
            </a:lvl8pPr>
            <a:lvl9pPr lvl="8" algn="r" rtl="0">
              <a:spcBef>
                <a:spcPts val="0"/>
              </a:spcBef>
              <a:spcAft>
                <a:spcPts val="0"/>
              </a:spcAft>
              <a:buSzPts val="2500"/>
              <a:buFont typeface="Prata"/>
              <a:buNone/>
              <a:defRPr sz="2500">
                <a:latin typeface="Prata"/>
                <a:ea typeface="Prata"/>
                <a:cs typeface="Prata"/>
                <a:sym typeface="Prat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685800" y="935745"/>
            <a:ext cx="5264700" cy="850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1446452" y="2563450"/>
            <a:ext cx="46671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10"/>
          <p:cNvSpPr txBox="1">
            <a:spLocks noGrp="1"/>
          </p:cNvSpPr>
          <p:nvPr>
            <p:ph type="subTitle" idx="1"/>
          </p:nvPr>
        </p:nvSpPr>
        <p:spPr>
          <a:xfrm>
            <a:off x="1446452" y="5826870"/>
            <a:ext cx="46671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6858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685800" y="2929788"/>
            <a:ext cx="6188400" cy="1956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685801" y="5058313"/>
            <a:ext cx="6188400" cy="2703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1" y="925100"/>
            <a:ext cx="6188400" cy="11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1pPr>
            <a:lvl2pPr lvl="1">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2pPr>
            <a:lvl3pPr lvl="2">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3pPr>
            <a:lvl4pPr lvl="3">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4pPr>
            <a:lvl5pPr lvl="4">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5pPr>
            <a:lvl6pPr lvl="5">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6pPr>
            <a:lvl7pPr lvl="6">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7pPr>
            <a:lvl8pPr lvl="7">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8pPr>
            <a:lvl9pPr lvl="8">
              <a:spcBef>
                <a:spcPts val="0"/>
              </a:spcBef>
              <a:spcAft>
                <a:spcPts val="0"/>
              </a:spcAft>
              <a:buClr>
                <a:schemeClr val="dk2"/>
              </a:buClr>
              <a:buSzPts val="4000"/>
              <a:buFont typeface="Oswald"/>
              <a:buNone/>
              <a:defRPr sz="4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685801" y="2395704"/>
            <a:ext cx="6188400" cy="71019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1pPr>
            <a:lvl2pPr marL="914400" lvl="1"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2pPr>
            <a:lvl3pPr marL="1371600" lvl="2"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3pPr>
            <a:lvl4pPr marL="1828800" lvl="3"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4pPr>
            <a:lvl5pPr marL="2286000" lvl="4"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5pPr>
            <a:lvl6pPr marL="2743200" lvl="5"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6pPr>
            <a:lvl7pPr marL="3200400" lvl="6"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7pPr>
            <a:lvl8pPr marL="3657600" lvl="7"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8pPr>
            <a:lvl9pPr marL="4114800" lvl="8" indent="-330200">
              <a:lnSpc>
                <a:spcPct val="100000"/>
              </a:lnSpc>
              <a:spcBef>
                <a:spcPts val="0"/>
              </a:spcBef>
              <a:spcAft>
                <a:spcPts val="0"/>
              </a:spcAft>
              <a:buClr>
                <a:schemeClr val="dk1"/>
              </a:buClr>
              <a:buSzPts val="1600"/>
              <a:buFont typeface="Fira Code"/>
              <a:buChar char="■"/>
              <a:defRPr sz="1600">
                <a:solidFill>
                  <a:schemeClr val="dk1"/>
                </a:solidFill>
                <a:latin typeface="Fira Code"/>
                <a:ea typeface="Fira Code"/>
                <a:cs typeface="Fira Code"/>
                <a:sym typeface="Fira Cod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83075" y="1940400"/>
            <a:ext cx="5826600" cy="1002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2" name="Google Shape;52;p14"/>
          <p:cNvSpPr txBox="1">
            <a:spLocks noGrp="1"/>
          </p:cNvSpPr>
          <p:nvPr>
            <p:ph type="body" idx="1"/>
          </p:nvPr>
        </p:nvSpPr>
        <p:spPr>
          <a:xfrm>
            <a:off x="883075" y="3524401"/>
            <a:ext cx="5826600" cy="52008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4.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C5F2D9-56F5-861B-5CC0-B4D8C39ED60C}"/>
              </a:ext>
            </a:extLst>
          </p:cNvPr>
          <p:cNvPicPr>
            <a:picLocks noChangeAspect="1"/>
          </p:cNvPicPr>
          <p:nvPr/>
        </p:nvPicPr>
        <p:blipFill>
          <a:blip r:embed="rId2"/>
          <a:stretch>
            <a:fillRect/>
          </a:stretch>
        </p:blipFill>
        <p:spPr>
          <a:xfrm>
            <a:off x="1181100" y="5638800"/>
            <a:ext cx="5010150" cy="41172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24FD5412-66E1-1587-64DE-E651F06A44B7}"/>
              </a:ext>
            </a:extLst>
          </p:cNvPr>
          <p:cNvSpPr>
            <a:spLocks noGrp="1"/>
          </p:cNvSpPr>
          <p:nvPr>
            <p:ph type="title"/>
          </p:nvPr>
        </p:nvSpPr>
        <p:spPr>
          <a:xfrm>
            <a:off x="685800" y="935745"/>
            <a:ext cx="5905500" cy="5141205"/>
          </a:xfrm>
        </p:spPr>
        <p:txBody>
          <a:bodyPr/>
          <a:lstStyle/>
          <a:p>
            <a:pPr algn="ctr"/>
            <a:r>
              <a:rPr lang="en-US" sz="8800" dirty="0">
                <a:solidFill>
                  <a:schemeClr val="bg1"/>
                </a:solidFill>
              </a:rPr>
              <a:t>Word Processing </a:t>
            </a:r>
            <a:br>
              <a:rPr lang="en-US" sz="8800" dirty="0">
                <a:solidFill>
                  <a:schemeClr val="bg1"/>
                </a:solidFill>
              </a:rPr>
            </a:br>
            <a:r>
              <a:rPr lang="en-US" sz="4400" dirty="0">
                <a:solidFill>
                  <a:schemeClr val="bg1"/>
                </a:solidFill>
              </a:rPr>
              <a:t>Unit 7</a:t>
            </a:r>
          </a:p>
        </p:txBody>
      </p:sp>
    </p:spTree>
    <p:extLst>
      <p:ext uri="{BB962C8B-B14F-4D97-AF65-F5344CB8AC3E}">
        <p14:creationId xmlns:p14="http://schemas.microsoft.com/office/powerpoint/2010/main" val="4148051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152400"/>
            <a:ext cx="6188100" cy="139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 to a conversation between IT professional and a computer user. Choose the correct answers.</a:t>
            </a:r>
            <a:endParaRPr dirty="0"/>
          </a:p>
        </p:txBody>
      </p:sp>
      <p:grpSp>
        <p:nvGrpSpPr>
          <p:cNvPr id="4" name="Google Shape;4115;p31"/>
          <p:cNvGrpSpPr/>
          <p:nvPr/>
        </p:nvGrpSpPr>
        <p:grpSpPr>
          <a:xfrm>
            <a:off x="3314290" y="9060294"/>
            <a:ext cx="1377631" cy="864959"/>
            <a:chOff x="732428" y="1198513"/>
            <a:chExt cx="845921" cy="690752"/>
          </a:xfrm>
        </p:grpSpPr>
        <p:grpSp>
          <p:nvGrpSpPr>
            <p:cNvPr id="5" name="Google Shape;4116;p31"/>
            <p:cNvGrpSpPr/>
            <p:nvPr/>
          </p:nvGrpSpPr>
          <p:grpSpPr>
            <a:xfrm>
              <a:off x="823030" y="1198513"/>
              <a:ext cx="755319" cy="690752"/>
              <a:chOff x="823030" y="1198513"/>
              <a:chExt cx="755319" cy="690752"/>
            </a:xfrm>
          </p:grpSpPr>
          <p:sp>
            <p:nvSpPr>
              <p:cNvPr id="16" name="Google Shape;4117;p31"/>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18;p31"/>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119;p31"/>
            <p:cNvGrpSpPr/>
            <p:nvPr/>
          </p:nvGrpSpPr>
          <p:grpSpPr>
            <a:xfrm>
              <a:off x="732428" y="1239937"/>
              <a:ext cx="739912" cy="607886"/>
              <a:chOff x="732428" y="1239937"/>
              <a:chExt cx="739912" cy="607886"/>
            </a:xfrm>
          </p:grpSpPr>
          <p:sp>
            <p:nvSpPr>
              <p:cNvPr id="14" name="Google Shape;4120;p31"/>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21;p31"/>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122;p31"/>
            <p:cNvGrpSpPr/>
            <p:nvPr/>
          </p:nvGrpSpPr>
          <p:grpSpPr>
            <a:xfrm>
              <a:off x="732428" y="1277018"/>
              <a:ext cx="702832" cy="533758"/>
              <a:chOff x="732428" y="1277018"/>
              <a:chExt cx="702832" cy="533758"/>
            </a:xfrm>
          </p:grpSpPr>
          <p:sp>
            <p:nvSpPr>
              <p:cNvPr id="12" name="Google Shape;4123;p31"/>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24;p31"/>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125;p31"/>
            <p:cNvGrpSpPr/>
            <p:nvPr/>
          </p:nvGrpSpPr>
          <p:grpSpPr>
            <a:xfrm>
              <a:off x="931170" y="1306653"/>
              <a:ext cx="647179" cy="474455"/>
              <a:chOff x="931170" y="1306653"/>
              <a:chExt cx="647179" cy="474455"/>
            </a:xfrm>
          </p:grpSpPr>
          <p:sp>
            <p:nvSpPr>
              <p:cNvPr id="10" name="Google Shape;4126;p31"/>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27;p31"/>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4128;p31"/>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Стрелка: шеврон 1">
            <a:extLst>
              <a:ext uri="{FF2B5EF4-FFF2-40B4-BE49-F238E27FC236}">
                <a16:creationId xmlns:a16="http://schemas.microsoft.com/office/drawing/2014/main" id="{87E846E0-EA9D-42EF-8C81-FDA66D43CD20}"/>
              </a:ext>
            </a:extLst>
          </p:cNvPr>
          <p:cNvSpPr/>
          <p:nvPr/>
        </p:nvSpPr>
        <p:spPr>
          <a:xfrm>
            <a:off x="329137" y="4531179"/>
            <a:ext cx="359079" cy="2830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Стрелка: шеврон 2">
            <a:extLst>
              <a:ext uri="{FF2B5EF4-FFF2-40B4-BE49-F238E27FC236}">
                <a16:creationId xmlns:a16="http://schemas.microsoft.com/office/drawing/2014/main" id="{8B5BC76D-6746-474C-ABC8-10B40FF957C0}"/>
              </a:ext>
            </a:extLst>
          </p:cNvPr>
          <p:cNvSpPr/>
          <p:nvPr/>
        </p:nvSpPr>
        <p:spPr>
          <a:xfrm>
            <a:off x="380899" y="8733723"/>
            <a:ext cx="309833" cy="3265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9" name="TextBox 18">
            <a:extLst>
              <a:ext uri="{FF2B5EF4-FFF2-40B4-BE49-F238E27FC236}">
                <a16:creationId xmlns:a16="http://schemas.microsoft.com/office/drawing/2014/main" id="{53C55D61-5C93-32EA-EE65-7A76F520B50F}"/>
              </a:ext>
            </a:extLst>
          </p:cNvPr>
          <p:cNvSpPr txBox="1"/>
          <p:nvPr/>
        </p:nvSpPr>
        <p:spPr>
          <a:xfrm>
            <a:off x="685950" y="3504188"/>
            <a:ext cx="6188100" cy="6124754"/>
          </a:xfrm>
          <a:prstGeom prst="rect">
            <a:avLst/>
          </a:prstGeom>
          <a:noFill/>
        </p:spPr>
        <p:txBody>
          <a:bodyPr wrap="square">
            <a:spAutoFit/>
          </a:bodyPr>
          <a:lstStyle/>
          <a:p>
            <a:r>
              <a:rPr lang="en-US" sz="2800" dirty="0">
                <a:solidFill>
                  <a:schemeClr val="bg1"/>
                </a:solidFill>
              </a:rPr>
              <a:t>1. What is the dialogue mostly about?</a:t>
            </a:r>
          </a:p>
          <a:p>
            <a:endParaRPr lang="en-US" sz="2800" dirty="0">
              <a:solidFill>
                <a:schemeClr val="bg1"/>
              </a:solidFill>
            </a:endParaRPr>
          </a:p>
          <a:p>
            <a:r>
              <a:rPr lang="en-US" sz="2800" dirty="0">
                <a:solidFill>
                  <a:schemeClr val="bg1"/>
                </a:solidFill>
              </a:rPr>
              <a:t>A how to open a file</a:t>
            </a:r>
          </a:p>
          <a:p>
            <a:r>
              <a:rPr lang="en-US" sz="2800" dirty="0">
                <a:solidFill>
                  <a:schemeClr val="bg1"/>
                </a:solidFill>
              </a:rPr>
              <a:t>B common word processing errors</a:t>
            </a:r>
          </a:p>
          <a:p>
            <a:r>
              <a:rPr lang="en-US" sz="2800" dirty="0">
                <a:solidFill>
                  <a:schemeClr val="bg1"/>
                </a:solidFill>
              </a:rPr>
              <a:t>C types of word processing programs</a:t>
            </a:r>
          </a:p>
          <a:p>
            <a:r>
              <a:rPr lang="en-US" sz="2800" dirty="0">
                <a:solidFill>
                  <a:schemeClr val="bg1"/>
                </a:solidFill>
              </a:rPr>
              <a:t>D ways to change file formats</a:t>
            </a:r>
          </a:p>
          <a:p>
            <a:r>
              <a:rPr lang="en-US" sz="2800" dirty="0">
                <a:solidFill>
                  <a:schemeClr val="bg1"/>
                </a:solidFill>
              </a:rPr>
              <a:t> </a:t>
            </a:r>
          </a:p>
          <a:p>
            <a:r>
              <a:rPr lang="en-US" sz="2800" dirty="0">
                <a:solidFill>
                  <a:schemeClr val="bg1"/>
                </a:solidFill>
              </a:rPr>
              <a:t>2 What solution does the IT Professional suggest?</a:t>
            </a:r>
          </a:p>
          <a:p>
            <a:endParaRPr lang="en-US" sz="2800" dirty="0">
              <a:solidFill>
                <a:schemeClr val="bg1"/>
              </a:solidFill>
            </a:endParaRPr>
          </a:p>
          <a:p>
            <a:r>
              <a:rPr lang="en-US" sz="2800" dirty="0">
                <a:solidFill>
                  <a:schemeClr val="bg1"/>
                </a:solidFill>
              </a:rPr>
              <a:t>A buy the </a:t>
            </a:r>
            <a:r>
              <a:rPr lang="en-US" sz="2800" dirty="0" err="1">
                <a:solidFill>
                  <a:schemeClr val="bg1"/>
                </a:solidFill>
              </a:rPr>
              <a:t>TypeWrite</a:t>
            </a:r>
            <a:r>
              <a:rPr lang="en-US" sz="2800" dirty="0">
                <a:solidFill>
                  <a:schemeClr val="bg1"/>
                </a:solidFill>
              </a:rPr>
              <a:t> program</a:t>
            </a:r>
          </a:p>
          <a:p>
            <a:r>
              <a:rPr lang="en-US" sz="2800" dirty="0">
                <a:solidFill>
                  <a:schemeClr val="bg1"/>
                </a:solidFill>
              </a:rPr>
              <a:t>B download the file and try again</a:t>
            </a:r>
          </a:p>
          <a:p>
            <a:r>
              <a:rPr lang="en-US" sz="2800" dirty="0">
                <a:solidFill>
                  <a:schemeClr val="bg1"/>
                </a:solidFill>
              </a:rPr>
              <a:t>C get the file in a different format</a:t>
            </a:r>
          </a:p>
          <a:p>
            <a:r>
              <a:rPr lang="en-US" sz="2800" dirty="0">
                <a:solidFill>
                  <a:schemeClr val="bg1"/>
                </a:solidFill>
              </a:rPr>
              <a:t>D ask the client to send a program</a:t>
            </a:r>
          </a:p>
        </p:txBody>
      </p:sp>
      <p:pic>
        <p:nvPicPr>
          <p:cNvPr id="20" name="audio_unit 7">
            <a:hlinkClick r:id="" action="ppaction://media"/>
            <a:extLst>
              <a:ext uri="{FF2B5EF4-FFF2-40B4-BE49-F238E27FC236}">
                <a16:creationId xmlns:a16="http://schemas.microsoft.com/office/drawing/2014/main" id="{1D170C84-C3AB-9D7A-862E-8B7CE59D2F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2"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0"/>
                </p:tgtEl>
              </p:cMediaNode>
            </p:audio>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DC43-CCAD-4FC4-76EF-2DF2941C39C5}"/>
              </a:ext>
            </a:extLst>
          </p:cNvPr>
          <p:cNvSpPr>
            <a:spLocks noGrp="1"/>
          </p:cNvSpPr>
          <p:nvPr>
            <p:ph type="title"/>
          </p:nvPr>
        </p:nvSpPr>
        <p:spPr>
          <a:xfrm>
            <a:off x="609600" y="438150"/>
            <a:ext cx="6264450" cy="801750"/>
          </a:xfrm>
        </p:spPr>
        <p:txBody>
          <a:bodyPr/>
          <a:lstStyle/>
          <a:p>
            <a:r>
              <a:rPr lang="en-US" b="1" i="0" dirty="0">
                <a:solidFill>
                  <a:schemeClr val="bg1"/>
                </a:solidFill>
                <a:effectLst/>
                <a:latin typeface="Times New Roman" panose="02020603050405020304" pitchFamily="18" charset="0"/>
              </a:rPr>
              <a:t>Listen again and complete the conversation</a:t>
            </a:r>
            <a:endParaRPr lang="en-US" dirty="0">
              <a:solidFill>
                <a:schemeClr val="bg1"/>
              </a:solidFill>
            </a:endParaRPr>
          </a:p>
        </p:txBody>
      </p:sp>
      <p:sp>
        <p:nvSpPr>
          <p:cNvPr id="4" name="TextBox 3">
            <a:extLst>
              <a:ext uri="{FF2B5EF4-FFF2-40B4-BE49-F238E27FC236}">
                <a16:creationId xmlns:a16="http://schemas.microsoft.com/office/drawing/2014/main" id="{8AFA3723-5170-A28B-59C7-3CA678E24C89}"/>
              </a:ext>
            </a:extLst>
          </p:cNvPr>
          <p:cNvSpPr txBox="1"/>
          <p:nvPr/>
        </p:nvSpPr>
        <p:spPr>
          <a:xfrm>
            <a:off x="2028825" y="5332512"/>
            <a:ext cx="4057650" cy="307777"/>
          </a:xfrm>
          <a:prstGeom prst="rect">
            <a:avLst/>
          </a:prstGeom>
          <a:noFill/>
        </p:spPr>
        <p:txBody>
          <a:bodyPr wrap="square">
            <a:spAutoFit/>
          </a:bodyPr>
          <a:lstStyle/>
          <a:p>
            <a:endParaRPr lang="en-US" dirty="0"/>
          </a:p>
        </p:txBody>
      </p:sp>
      <p:sp>
        <p:nvSpPr>
          <p:cNvPr id="6" name="TextBox 5">
            <a:extLst>
              <a:ext uri="{FF2B5EF4-FFF2-40B4-BE49-F238E27FC236}">
                <a16:creationId xmlns:a16="http://schemas.microsoft.com/office/drawing/2014/main" id="{8524F8CB-C5D8-BE2F-ED72-66215E06E789}"/>
              </a:ext>
            </a:extLst>
          </p:cNvPr>
          <p:cNvSpPr txBox="1"/>
          <p:nvPr/>
        </p:nvSpPr>
        <p:spPr>
          <a:xfrm>
            <a:off x="609600" y="1716138"/>
            <a:ext cx="6580275" cy="8710077"/>
          </a:xfrm>
          <a:prstGeom prst="rect">
            <a:avLst/>
          </a:prstGeom>
          <a:noFill/>
        </p:spPr>
        <p:txBody>
          <a:bodyPr wrap="square">
            <a:spAutoFit/>
          </a:bodyPr>
          <a:lstStyle/>
          <a:p>
            <a:r>
              <a:rPr lang="en-US" sz="2800" dirty="0">
                <a:solidFill>
                  <a:schemeClr val="bg1"/>
                </a:solidFill>
              </a:rPr>
              <a:t>IT Professional: Technical Support, can I help you?</a:t>
            </a:r>
          </a:p>
          <a:p>
            <a:r>
              <a:rPr lang="en-US" sz="2800" dirty="0">
                <a:solidFill>
                  <a:schemeClr val="bg1"/>
                </a:solidFill>
              </a:rPr>
              <a:t>User: Yes, I have a 1) _______   problem.</a:t>
            </a:r>
          </a:p>
          <a:p>
            <a:r>
              <a:rPr lang="en-US" sz="2800" dirty="0">
                <a:solidFill>
                  <a:schemeClr val="bg1"/>
                </a:solidFill>
              </a:rPr>
              <a:t>IT Professional: Okay. What seems to be wrong?</a:t>
            </a:r>
          </a:p>
          <a:p>
            <a:r>
              <a:rPr lang="en-US" sz="2800" dirty="0">
                <a:solidFill>
                  <a:schemeClr val="bg1"/>
                </a:solidFill>
              </a:rPr>
              <a:t>User: I have a file from a client, but it won’t 2) ____________.</a:t>
            </a:r>
          </a:p>
          <a:p>
            <a:r>
              <a:rPr lang="en-US" sz="2800" dirty="0">
                <a:solidFill>
                  <a:schemeClr val="bg1"/>
                </a:solidFill>
              </a:rPr>
              <a:t>IT Professional: What kind of file is it? And what program are you using?</a:t>
            </a:r>
          </a:p>
          <a:p>
            <a:r>
              <a:rPr lang="en-US" sz="2800" dirty="0">
                <a:solidFill>
                  <a:schemeClr val="bg1"/>
                </a:solidFill>
              </a:rPr>
              <a:t>User: It's in ‘.</a:t>
            </a:r>
            <a:r>
              <a:rPr lang="en-US" sz="2800" dirty="0" err="1">
                <a:solidFill>
                  <a:schemeClr val="bg1"/>
                </a:solidFill>
              </a:rPr>
              <a:t>tpw</a:t>
            </a:r>
            <a:r>
              <a:rPr lang="en-US" sz="2800" dirty="0">
                <a:solidFill>
                  <a:schemeClr val="bg1"/>
                </a:solidFill>
              </a:rPr>
              <a:t>’ 3) ________. I use Typing Suite.</a:t>
            </a:r>
          </a:p>
          <a:p>
            <a:r>
              <a:rPr lang="en-US" sz="2800" dirty="0">
                <a:solidFill>
                  <a:schemeClr val="bg1"/>
                </a:solidFill>
              </a:rPr>
              <a:t>IT Professional: Oh, that’s a </a:t>
            </a:r>
            <a:r>
              <a:rPr lang="en-US" sz="2800" dirty="0" err="1">
                <a:solidFill>
                  <a:schemeClr val="bg1"/>
                </a:solidFill>
              </a:rPr>
              <a:t>TypeWrite</a:t>
            </a:r>
            <a:r>
              <a:rPr lang="en-US" sz="2800" dirty="0">
                <a:solidFill>
                  <a:schemeClr val="bg1"/>
                </a:solidFill>
              </a:rPr>
              <a:t> file. It isn’t 4) ________  with Typing Suite.</a:t>
            </a:r>
          </a:p>
          <a:p>
            <a:r>
              <a:rPr lang="en-US" sz="2800" dirty="0">
                <a:solidFill>
                  <a:schemeClr val="bg1"/>
                </a:solidFill>
              </a:rPr>
              <a:t>User: Oh no. I need that 5) ______.</a:t>
            </a:r>
          </a:p>
          <a:p>
            <a:r>
              <a:rPr lang="en-US" sz="2800" dirty="0">
                <a:solidFill>
                  <a:schemeClr val="bg1"/>
                </a:solidFill>
              </a:rPr>
              <a:t>IT Professional: Have the client send it as a “.txt” file. That opens in most 6) ________.</a:t>
            </a:r>
          </a:p>
          <a:p>
            <a:r>
              <a:rPr lang="en-US" sz="2800" dirty="0">
                <a:solidFill>
                  <a:schemeClr val="bg1"/>
                </a:solidFill>
              </a:rPr>
              <a:t>User: Great, thanks!</a:t>
            </a:r>
          </a:p>
        </p:txBody>
      </p:sp>
      <p:pic>
        <p:nvPicPr>
          <p:cNvPr id="7" name="audio_unit 7">
            <a:hlinkClick r:id="" action="ppaction://media"/>
            <a:extLst>
              <a:ext uri="{FF2B5EF4-FFF2-40B4-BE49-F238E27FC236}">
                <a16:creationId xmlns:a16="http://schemas.microsoft.com/office/drawing/2014/main" id="{D5ADE311-9E1D-FAE3-935E-F5EA2D45B9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609600" cy="609600"/>
          </a:xfrm>
          <a:prstGeom prst="rect">
            <a:avLst/>
          </a:prstGeom>
        </p:spPr>
      </p:pic>
    </p:spTree>
    <p:extLst>
      <p:ext uri="{BB962C8B-B14F-4D97-AF65-F5344CB8AC3E}">
        <p14:creationId xmlns:p14="http://schemas.microsoft.com/office/powerpoint/2010/main" val="3661973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9E81-B4AE-3419-D0A8-D838D7697D10}"/>
              </a:ext>
            </a:extLst>
          </p:cNvPr>
          <p:cNvSpPr>
            <a:spLocks noGrp="1"/>
          </p:cNvSpPr>
          <p:nvPr>
            <p:ph type="ctrTitle"/>
          </p:nvPr>
        </p:nvSpPr>
        <p:spPr>
          <a:xfrm>
            <a:off x="685800" y="1099839"/>
            <a:ext cx="6381750" cy="1148062"/>
          </a:xfrm>
        </p:spPr>
        <p:txBody>
          <a:bodyPr/>
          <a:lstStyle/>
          <a:p>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Grammar Focus:</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Future Simple and Present Continuous in the future</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graphicFrame>
        <p:nvGraphicFramePr>
          <p:cNvPr id="8" name="Table 7">
            <a:extLst>
              <a:ext uri="{FF2B5EF4-FFF2-40B4-BE49-F238E27FC236}">
                <a16:creationId xmlns:a16="http://schemas.microsoft.com/office/drawing/2014/main" id="{F0DC2D9E-E602-3A15-4585-EB398E63BC41}"/>
              </a:ext>
            </a:extLst>
          </p:cNvPr>
          <p:cNvGraphicFramePr>
            <a:graphicFrameLocks noGrp="1"/>
          </p:cNvGraphicFramePr>
          <p:nvPr>
            <p:extLst>
              <p:ext uri="{D42A27DB-BD31-4B8C-83A1-F6EECF244321}">
                <p14:modId xmlns:p14="http://schemas.microsoft.com/office/powerpoint/2010/main" val="601094469"/>
              </p:ext>
            </p:extLst>
          </p:nvPr>
        </p:nvGraphicFramePr>
        <p:xfrm>
          <a:off x="742952" y="5419053"/>
          <a:ext cx="6610349" cy="965327"/>
        </p:xfrm>
        <a:graphic>
          <a:graphicData uri="http://schemas.openxmlformats.org/drawingml/2006/table">
            <a:tbl>
              <a:tblPr firstRow="1" firstCol="1" bandRow="1">
                <a:tableStyleId>{4886B582-BE49-491B-9AB6-E3BBAE43C6E1}</a:tableStyleId>
              </a:tblPr>
              <a:tblGrid>
                <a:gridCol w="6610349">
                  <a:extLst>
                    <a:ext uri="{9D8B030D-6E8A-4147-A177-3AD203B41FA5}">
                      <a16:colId xmlns:a16="http://schemas.microsoft.com/office/drawing/2014/main" val="1796141257"/>
                    </a:ext>
                  </a:extLst>
                </a:gridCol>
              </a:tblGrid>
              <a:tr h="965327">
                <a:tc>
                  <a:txBody>
                    <a:bodyPr/>
                    <a:lstStyle/>
                    <a:p>
                      <a:pPr marL="457200">
                        <a:lnSpc>
                          <a:spcPct val="150000"/>
                        </a:lnSpc>
                        <a:spcAft>
                          <a:spcPts val="800"/>
                        </a:spcAft>
                      </a:pPr>
                      <a:r>
                        <a:rPr lang="en-US" sz="2400" b="1" i="1" u="sng" kern="0" dirty="0">
                          <a:solidFill>
                            <a:schemeClr val="bg1"/>
                          </a:solidFill>
                          <a:effectLst/>
                        </a:rPr>
                        <a:t>S +will + base form of the verb</a:t>
                      </a:r>
                      <a:endParaRPr lang="en-US" sz="2400" b="1" i="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2478782"/>
                  </a:ext>
                </a:extLst>
              </a:tr>
            </a:tbl>
          </a:graphicData>
        </a:graphic>
      </p:graphicFrame>
      <p:graphicFrame>
        <p:nvGraphicFramePr>
          <p:cNvPr id="9" name="Table 8">
            <a:extLst>
              <a:ext uri="{FF2B5EF4-FFF2-40B4-BE49-F238E27FC236}">
                <a16:creationId xmlns:a16="http://schemas.microsoft.com/office/drawing/2014/main" id="{436BA857-AFA7-2922-D743-76B4C8CCC704}"/>
              </a:ext>
            </a:extLst>
          </p:cNvPr>
          <p:cNvGraphicFramePr>
            <a:graphicFrameLocks noGrp="1"/>
          </p:cNvGraphicFramePr>
          <p:nvPr>
            <p:extLst>
              <p:ext uri="{D42A27DB-BD31-4B8C-83A1-F6EECF244321}">
                <p14:modId xmlns:p14="http://schemas.microsoft.com/office/powerpoint/2010/main" val="3633078563"/>
              </p:ext>
            </p:extLst>
          </p:nvPr>
        </p:nvGraphicFramePr>
        <p:xfrm>
          <a:off x="171451" y="6057900"/>
          <a:ext cx="7181850" cy="3534073"/>
        </p:xfrm>
        <a:graphic>
          <a:graphicData uri="http://schemas.openxmlformats.org/drawingml/2006/table">
            <a:tbl>
              <a:tblPr firstRow="1" firstCol="1" bandRow="1">
                <a:tableStyleId>{4886B582-BE49-491B-9AB6-E3BBAE43C6E1}</a:tableStyleId>
              </a:tblPr>
              <a:tblGrid>
                <a:gridCol w="2498384">
                  <a:extLst>
                    <a:ext uri="{9D8B030D-6E8A-4147-A177-3AD203B41FA5}">
                      <a16:colId xmlns:a16="http://schemas.microsoft.com/office/drawing/2014/main" val="1311923341"/>
                    </a:ext>
                  </a:extLst>
                </a:gridCol>
                <a:gridCol w="2384309">
                  <a:extLst>
                    <a:ext uri="{9D8B030D-6E8A-4147-A177-3AD203B41FA5}">
                      <a16:colId xmlns:a16="http://schemas.microsoft.com/office/drawing/2014/main" val="3977508242"/>
                    </a:ext>
                  </a:extLst>
                </a:gridCol>
                <a:gridCol w="2299157">
                  <a:extLst>
                    <a:ext uri="{9D8B030D-6E8A-4147-A177-3AD203B41FA5}">
                      <a16:colId xmlns:a16="http://schemas.microsoft.com/office/drawing/2014/main" val="2523427930"/>
                    </a:ext>
                  </a:extLst>
                </a:gridCol>
              </a:tblGrid>
              <a:tr h="520713">
                <a:tc>
                  <a:txBody>
                    <a:bodyPr/>
                    <a:lstStyle/>
                    <a:p>
                      <a:pPr marL="457200" algn="ctr">
                        <a:lnSpc>
                          <a:spcPct val="150000"/>
                        </a:lnSpc>
                      </a:pPr>
                      <a:r>
                        <a:rPr lang="en-US" sz="2400" b="0" i="0" u="sng" strike="noStrike" kern="0" cap="none" dirty="0">
                          <a:solidFill>
                            <a:schemeClr val="bg1"/>
                          </a:solidFill>
                          <a:effectLst/>
                          <a:latin typeface="Arial"/>
                          <a:cs typeface="Arial"/>
                          <a:sym typeface="Arial"/>
                        </a:rPr>
                        <a:t>Positive (+)</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tc>
                  <a:txBody>
                    <a:bodyPr/>
                    <a:lstStyle/>
                    <a:p>
                      <a:pPr marL="457200" algn="ctr">
                        <a:lnSpc>
                          <a:spcPct val="150000"/>
                        </a:lnSpc>
                      </a:pPr>
                      <a:r>
                        <a:rPr lang="en-US" sz="2400" b="0" i="0" u="sng" strike="noStrike" kern="0" cap="none" dirty="0">
                          <a:solidFill>
                            <a:schemeClr val="bg1"/>
                          </a:solidFill>
                          <a:effectLst/>
                          <a:latin typeface="Arial"/>
                          <a:cs typeface="Arial"/>
                          <a:sym typeface="Arial"/>
                        </a:rPr>
                        <a:t>Negative (-)</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tc>
                  <a:txBody>
                    <a:bodyPr/>
                    <a:lstStyle/>
                    <a:p>
                      <a:pPr marL="457200" algn="ctr">
                        <a:lnSpc>
                          <a:spcPct val="150000"/>
                        </a:lnSpc>
                        <a:spcAft>
                          <a:spcPts val="800"/>
                        </a:spcAft>
                      </a:pPr>
                      <a:r>
                        <a:rPr lang="en-US" sz="2400" b="0" i="0" u="sng" strike="noStrike" kern="0" cap="none" dirty="0">
                          <a:solidFill>
                            <a:schemeClr val="bg1"/>
                          </a:solidFill>
                          <a:effectLst/>
                          <a:latin typeface="Arial"/>
                          <a:cs typeface="Arial"/>
                          <a:sym typeface="Arial"/>
                        </a:rPr>
                        <a:t>Question (?)</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extLst>
                  <a:ext uri="{0D108BD9-81ED-4DB2-BD59-A6C34878D82A}">
                    <a16:rowId xmlns:a16="http://schemas.microsoft.com/office/drawing/2014/main" val="2944438445"/>
                  </a:ext>
                </a:extLst>
              </a:tr>
              <a:tr h="3013360">
                <a:tc>
                  <a:txBody>
                    <a:bodyPr/>
                    <a:lstStyle/>
                    <a:p>
                      <a:pPr marL="457200" algn="ctr">
                        <a:lnSpc>
                          <a:spcPct val="150000"/>
                        </a:lnSpc>
                      </a:pPr>
                      <a:r>
                        <a:rPr lang="en-US" sz="2400" b="0" i="0" u="sng" strike="noStrike" kern="0" cap="none" dirty="0">
                          <a:solidFill>
                            <a:schemeClr val="bg1"/>
                          </a:solidFill>
                          <a:effectLst/>
                          <a:latin typeface="Arial"/>
                          <a:cs typeface="Arial"/>
                          <a:sym typeface="Arial"/>
                        </a:rPr>
                        <a:t>I will finish typing the document tomorrow.</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tc>
                  <a:txBody>
                    <a:bodyPr/>
                    <a:lstStyle/>
                    <a:p>
                      <a:pPr marL="457200" algn="ctr">
                        <a:lnSpc>
                          <a:spcPct val="150000"/>
                        </a:lnSpc>
                      </a:pPr>
                      <a:r>
                        <a:rPr lang="en-US" sz="2400" b="0" i="0" u="sng" strike="noStrike" kern="0" cap="none" dirty="0">
                          <a:solidFill>
                            <a:schemeClr val="bg1"/>
                          </a:solidFill>
                          <a:effectLst/>
                          <a:latin typeface="Arial"/>
                          <a:cs typeface="Arial"/>
                          <a:sym typeface="Arial"/>
                        </a:rPr>
                        <a:t>I will not finish typing the document tomorrow.</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tc>
                  <a:txBody>
                    <a:bodyPr/>
                    <a:lstStyle/>
                    <a:p>
                      <a:pPr marL="457200" algn="ctr">
                        <a:lnSpc>
                          <a:spcPct val="150000"/>
                        </a:lnSpc>
                        <a:spcAft>
                          <a:spcPts val="800"/>
                        </a:spcAft>
                      </a:pPr>
                      <a:r>
                        <a:rPr lang="en-US" sz="2400" b="0" i="0" u="sng" strike="noStrike" kern="0" cap="none" dirty="0">
                          <a:solidFill>
                            <a:schemeClr val="bg1"/>
                          </a:solidFill>
                          <a:effectLst/>
                          <a:latin typeface="Arial"/>
                          <a:cs typeface="Arial"/>
                          <a:sym typeface="Arial"/>
                        </a:rPr>
                        <a:t>Will you finish typing the document tomorrow?</a:t>
                      </a:r>
                      <a:endParaRPr lang="en-US" sz="2400" b="0" i="0" u="sng" strike="noStrike" kern="0" cap="none" dirty="0">
                        <a:solidFill>
                          <a:schemeClr val="bg1"/>
                        </a:solidFill>
                        <a:effectLst/>
                        <a:latin typeface="Arial"/>
                        <a:ea typeface="Calibri" panose="020F0502020204030204" pitchFamily="34" charset="0"/>
                        <a:cs typeface="Arial"/>
                        <a:sym typeface="Arial"/>
                      </a:endParaRPr>
                    </a:p>
                  </a:txBody>
                  <a:tcPr marL="60659" marR="60659" marT="0" marB="0"/>
                </a:tc>
                <a:extLst>
                  <a:ext uri="{0D108BD9-81ED-4DB2-BD59-A6C34878D82A}">
                    <a16:rowId xmlns:a16="http://schemas.microsoft.com/office/drawing/2014/main" val="2803916831"/>
                  </a:ext>
                </a:extLst>
              </a:tr>
            </a:tbl>
          </a:graphicData>
        </a:graphic>
      </p:graphicFrame>
      <p:sp>
        <p:nvSpPr>
          <p:cNvPr id="10" name="Rectangle 1">
            <a:extLst>
              <a:ext uri="{FF2B5EF4-FFF2-40B4-BE49-F238E27FC236}">
                <a16:creationId xmlns:a16="http://schemas.microsoft.com/office/drawing/2014/main" id="{50C3BB50-96C4-5D59-238B-7C985CB35526}"/>
              </a:ext>
            </a:extLst>
          </p:cNvPr>
          <p:cNvSpPr>
            <a:spLocks noGrp="1" noChangeArrowheads="1"/>
          </p:cNvSpPr>
          <p:nvPr>
            <p:ph type="subTitle" idx="1"/>
          </p:nvPr>
        </p:nvSpPr>
        <p:spPr bwMode="auto">
          <a:xfrm>
            <a:off x="457201" y="2498454"/>
            <a:ext cx="68961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future simple tense is used to talk about actions or events that will happen in the future.</a:t>
            </a:r>
            <a:endParaRPr kumimoji="0" lang="en-US" altLang="en-US" sz="3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present continuous tense can also be used to talk about future plans or arrangements</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40651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F39D39-9017-2026-725F-24B9C7FBF969}"/>
              </a:ext>
            </a:extLst>
          </p:cNvPr>
          <p:cNvSpPr txBox="1"/>
          <p:nvPr/>
        </p:nvSpPr>
        <p:spPr>
          <a:xfrm>
            <a:off x="781051" y="1028700"/>
            <a:ext cx="5867400" cy="8402300"/>
          </a:xfrm>
          <a:prstGeom prst="rect">
            <a:avLst/>
          </a:prstGeom>
          <a:noFill/>
        </p:spPr>
        <p:txBody>
          <a:bodyPr wrap="square">
            <a:spAutoFit/>
          </a:bodyPr>
          <a:lstStyle/>
          <a:p>
            <a:r>
              <a:rPr lang="en-US" sz="3600" dirty="0">
                <a:solidFill>
                  <a:schemeClr val="bg1"/>
                </a:solidFill>
              </a:rPr>
              <a:t>The present continuous tense can also be used to talk about future plans or arrangements.</a:t>
            </a:r>
          </a:p>
          <a:p>
            <a:endParaRPr lang="en-US" sz="3600" dirty="0">
              <a:solidFill>
                <a:schemeClr val="bg1"/>
              </a:solidFill>
            </a:endParaRPr>
          </a:p>
          <a:p>
            <a:r>
              <a:rPr lang="en-US" sz="3600" i="1" u="sng" dirty="0">
                <a:solidFill>
                  <a:schemeClr val="bg1"/>
                </a:solidFill>
              </a:rPr>
              <a:t>S + am/is/are +</a:t>
            </a:r>
            <a:r>
              <a:rPr lang="en-US" sz="3600" i="1" u="sng" dirty="0" err="1">
                <a:solidFill>
                  <a:schemeClr val="bg1"/>
                </a:solidFill>
              </a:rPr>
              <a:t>V+ing</a:t>
            </a:r>
            <a:endParaRPr lang="en-US" sz="3600" i="1" u="sng" dirty="0">
              <a:solidFill>
                <a:schemeClr val="bg1"/>
              </a:solidFill>
            </a:endParaRPr>
          </a:p>
          <a:p>
            <a:endParaRPr lang="en-US" sz="3600" dirty="0">
              <a:solidFill>
                <a:schemeClr val="bg1"/>
              </a:solidFill>
            </a:endParaRPr>
          </a:p>
          <a:p>
            <a:r>
              <a:rPr lang="en-US" sz="3600" i="1" dirty="0">
                <a:solidFill>
                  <a:schemeClr val="bg1"/>
                </a:solidFill>
              </a:rPr>
              <a:t>She is editing the article tomorrow.</a:t>
            </a:r>
          </a:p>
          <a:p>
            <a:r>
              <a:rPr lang="en-US" sz="3600" i="1" dirty="0">
                <a:solidFill>
                  <a:schemeClr val="bg1"/>
                </a:solidFill>
              </a:rPr>
              <a:t>We are reviewing the draft in the morning.  </a:t>
            </a:r>
            <a:r>
              <a:rPr lang="en-US" sz="3600" dirty="0">
                <a:solidFill>
                  <a:schemeClr val="bg1"/>
                </a:solidFill>
              </a:rPr>
              <a:t>(This statement describes the task that is already planned or arranged in the context of word processing)</a:t>
            </a:r>
          </a:p>
        </p:txBody>
      </p:sp>
    </p:spTree>
    <p:extLst>
      <p:ext uri="{BB962C8B-B14F-4D97-AF65-F5344CB8AC3E}">
        <p14:creationId xmlns:p14="http://schemas.microsoft.com/office/powerpoint/2010/main" val="171278259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72BB-97EC-80D5-3CFB-BB4037C47522}"/>
              </a:ext>
            </a:extLst>
          </p:cNvPr>
          <p:cNvSpPr>
            <a:spLocks noGrp="1"/>
          </p:cNvSpPr>
          <p:nvPr>
            <p:ph type="title"/>
          </p:nvPr>
        </p:nvSpPr>
        <p:spPr>
          <a:xfrm>
            <a:off x="685950" y="133350"/>
            <a:ext cx="6188100" cy="554100"/>
          </a:xfrm>
        </p:spPr>
        <p:txBody>
          <a:bodyPr/>
          <a:lstStyle/>
          <a:p>
            <a:r>
              <a:rPr lang="en-US" sz="3200" dirty="0"/>
              <a:t>Choose the correct tense (Future Simple or Present Continuous) for each sentence.</a:t>
            </a:r>
          </a:p>
        </p:txBody>
      </p:sp>
      <p:sp>
        <p:nvSpPr>
          <p:cNvPr id="4" name="TextBox 3">
            <a:extLst>
              <a:ext uri="{FF2B5EF4-FFF2-40B4-BE49-F238E27FC236}">
                <a16:creationId xmlns:a16="http://schemas.microsoft.com/office/drawing/2014/main" id="{59144C06-44A8-BE14-FC8B-55D47B502EC5}"/>
              </a:ext>
            </a:extLst>
          </p:cNvPr>
          <p:cNvSpPr txBox="1"/>
          <p:nvPr/>
        </p:nvSpPr>
        <p:spPr>
          <a:xfrm>
            <a:off x="685950" y="1657350"/>
            <a:ext cx="6188100" cy="7848302"/>
          </a:xfrm>
          <a:prstGeom prst="rect">
            <a:avLst/>
          </a:prstGeom>
          <a:noFill/>
        </p:spPr>
        <p:txBody>
          <a:bodyPr wrap="square">
            <a:spAutoFit/>
          </a:bodyPr>
          <a:lstStyle/>
          <a:p>
            <a:r>
              <a:rPr lang="en-US" sz="2800" dirty="0">
                <a:solidFill>
                  <a:schemeClr val="bg1"/>
                </a:solidFill>
              </a:rPr>
              <a:t>1.By next week, I __________ (will complete / am completing) the document formatting.</a:t>
            </a:r>
          </a:p>
          <a:p>
            <a:r>
              <a:rPr lang="en-US" sz="2800" dirty="0">
                <a:solidFill>
                  <a:schemeClr val="bg1"/>
                </a:solidFill>
              </a:rPr>
              <a:t>2. Tomorrow at 3 PM, she __________ (is editing / will edit) the final draft of the report.</a:t>
            </a:r>
          </a:p>
          <a:p>
            <a:r>
              <a:rPr lang="en-US" sz="2800" dirty="0">
                <a:solidFill>
                  <a:schemeClr val="bg1"/>
                </a:solidFill>
              </a:rPr>
              <a:t>3. They __________ (will add / are adding) the table of contents after lunch today.</a:t>
            </a:r>
          </a:p>
          <a:p>
            <a:r>
              <a:rPr lang="en-US" sz="2800" dirty="0">
                <a:solidFill>
                  <a:schemeClr val="bg1"/>
                </a:solidFill>
              </a:rPr>
              <a:t>4. I __________ (am proofreading / will proofread) the article before sending it to the editor this evening. 5 Next Monday, our team __________ (is discussing / will discuss) the changes to the word processing guidelines. 6. He __________ (will save / is saving) the file as soon as he finishes typing.</a:t>
            </a:r>
          </a:p>
        </p:txBody>
      </p:sp>
      <p:sp>
        <p:nvSpPr>
          <p:cNvPr id="5" name="TextBox 4">
            <a:extLst>
              <a:ext uri="{FF2B5EF4-FFF2-40B4-BE49-F238E27FC236}">
                <a16:creationId xmlns:a16="http://schemas.microsoft.com/office/drawing/2014/main" id="{021E8D4A-A1D6-80F6-531B-DE4808D9C601}"/>
              </a:ext>
            </a:extLst>
          </p:cNvPr>
          <p:cNvSpPr txBox="1"/>
          <p:nvPr/>
        </p:nvSpPr>
        <p:spPr>
          <a:xfrm>
            <a:off x="685625" y="9296400"/>
            <a:ext cx="6188101" cy="1200329"/>
          </a:xfrm>
          <a:prstGeom prst="rect">
            <a:avLst/>
          </a:prstGeom>
          <a:noFill/>
        </p:spPr>
        <p:txBody>
          <a:bodyPr wrap="square" rtlCol="0">
            <a:spAutoFit/>
          </a:bodyPr>
          <a:lstStyle/>
          <a:p>
            <a:r>
              <a:rPr lang="en-US" sz="2400" b="1" u="sng" dirty="0">
                <a:solidFill>
                  <a:schemeClr val="bg1"/>
                </a:solidFill>
              </a:rPr>
              <a:t>Answers:</a:t>
            </a:r>
            <a:r>
              <a:rPr lang="en-US" sz="2400" b="1" dirty="0">
                <a:solidFill>
                  <a:schemeClr val="bg1"/>
                </a:solidFill>
              </a:rPr>
              <a:t> 1</a:t>
            </a:r>
            <a:r>
              <a:rPr lang="en-US" sz="2400" b="1" i="1" dirty="0">
                <a:solidFill>
                  <a:schemeClr val="bg1"/>
                </a:solidFill>
              </a:rPr>
              <a:t>. will complete; 2. is editing; 3. are adding; 4. will proofread; 5. is discussing; 6. will save.</a:t>
            </a:r>
          </a:p>
        </p:txBody>
      </p:sp>
    </p:spTree>
    <p:extLst>
      <p:ext uri="{BB962C8B-B14F-4D97-AF65-F5344CB8AC3E}">
        <p14:creationId xmlns:p14="http://schemas.microsoft.com/office/powerpoint/2010/main" val="35812773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809F-7D65-73C0-F26A-D4DA39421AF2}"/>
              </a:ext>
            </a:extLst>
          </p:cNvPr>
          <p:cNvSpPr>
            <a:spLocks noGrp="1"/>
          </p:cNvSpPr>
          <p:nvPr>
            <p:ph type="title"/>
          </p:nvPr>
        </p:nvSpPr>
        <p:spPr>
          <a:xfrm>
            <a:off x="685950" y="0"/>
            <a:ext cx="6188100" cy="819150"/>
          </a:xfrm>
        </p:spPr>
        <p:txBody>
          <a:bodyPr/>
          <a:lstStyle/>
          <a:p>
            <a:r>
              <a:rPr lang="en-US" dirty="0"/>
              <a:t>Class Activity</a:t>
            </a:r>
          </a:p>
        </p:txBody>
      </p:sp>
      <p:sp>
        <p:nvSpPr>
          <p:cNvPr id="4" name="TextBox 3">
            <a:extLst>
              <a:ext uri="{FF2B5EF4-FFF2-40B4-BE49-F238E27FC236}">
                <a16:creationId xmlns:a16="http://schemas.microsoft.com/office/drawing/2014/main" id="{97E976EC-3370-E772-D6E4-1AD03A29C226}"/>
              </a:ext>
            </a:extLst>
          </p:cNvPr>
          <p:cNvSpPr txBox="1"/>
          <p:nvPr/>
        </p:nvSpPr>
        <p:spPr>
          <a:xfrm>
            <a:off x="685950" y="819151"/>
            <a:ext cx="6324450" cy="6186309"/>
          </a:xfrm>
          <a:prstGeom prst="rect">
            <a:avLst/>
          </a:prstGeom>
          <a:noFill/>
        </p:spPr>
        <p:txBody>
          <a:bodyPr wrap="square">
            <a:spAutoFit/>
          </a:bodyPr>
          <a:lstStyle/>
          <a:p>
            <a:pPr algn="ctr"/>
            <a:r>
              <a:rPr lang="en-US" sz="3600" dirty="0">
                <a:solidFill>
                  <a:schemeClr val="bg1"/>
                </a:solidFill>
              </a:rPr>
              <a:t>The class will be divided into 2 groups. Within 5 minutes the first group needs to make up sentences for future simple tense and the second group for present continuous with future form. The group members will read their sentences one by one until there are no more sentences left. </a:t>
            </a:r>
          </a:p>
        </p:txBody>
      </p:sp>
      <p:pic>
        <p:nvPicPr>
          <p:cNvPr id="6" name="Picture 5">
            <a:extLst>
              <a:ext uri="{FF2B5EF4-FFF2-40B4-BE49-F238E27FC236}">
                <a16:creationId xmlns:a16="http://schemas.microsoft.com/office/drawing/2014/main" id="{1AA38162-00BC-DD97-BF61-6398C362657E}"/>
              </a:ext>
            </a:extLst>
          </p:cNvPr>
          <p:cNvPicPr>
            <a:picLocks noChangeAspect="1"/>
          </p:cNvPicPr>
          <p:nvPr/>
        </p:nvPicPr>
        <p:blipFill>
          <a:blip r:embed="rId2"/>
          <a:stretch>
            <a:fillRect/>
          </a:stretch>
        </p:blipFill>
        <p:spPr>
          <a:xfrm>
            <a:off x="549275" y="7005460"/>
            <a:ext cx="6461125" cy="3510139"/>
          </a:xfrm>
          <a:prstGeom prst="rect">
            <a:avLst/>
          </a:prstGeom>
        </p:spPr>
      </p:pic>
    </p:spTree>
    <p:extLst>
      <p:ext uri="{BB962C8B-B14F-4D97-AF65-F5344CB8AC3E}">
        <p14:creationId xmlns:p14="http://schemas.microsoft.com/office/powerpoint/2010/main" val="406320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DF8D-02E2-58FD-805D-1CC3BF34A83D}"/>
              </a:ext>
            </a:extLst>
          </p:cNvPr>
          <p:cNvSpPr>
            <a:spLocks noGrp="1"/>
          </p:cNvSpPr>
          <p:nvPr>
            <p:ph type="title"/>
          </p:nvPr>
        </p:nvSpPr>
        <p:spPr/>
        <p:txBody>
          <a:bodyPr/>
          <a:lstStyle/>
          <a:p>
            <a:r>
              <a:rPr lang="en-US" sz="5400" i="0" dirty="0">
                <a:effectLst/>
                <a:latin typeface="Semi"/>
              </a:rPr>
              <a:t>Key Elements of Eye-Catching Flyer Design</a:t>
            </a:r>
            <a:br>
              <a:rPr lang="en-US" sz="4000" i="0" dirty="0">
                <a:effectLst/>
                <a:latin typeface="Semi"/>
              </a:rPr>
            </a:br>
            <a:endParaRPr lang="en-US" sz="4000" dirty="0"/>
          </a:p>
        </p:txBody>
      </p:sp>
      <p:sp>
        <p:nvSpPr>
          <p:cNvPr id="3" name="TextBox 2">
            <a:extLst>
              <a:ext uri="{FF2B5EF4-FFF2-40B4-BE49-F238E27FC236}">
                <a16:creationId xmlns:a16="http://schemas.microsoft.com/office/drawing/2014/main" id="{D401A55B-AE36-98E5-29E5-1D3B98AA4FD2}"/>
              </a:ext>
            </a:extLst>
          </p:cNvPr>
          <p:cNvSpPr txBox="1"/>
          <p:nvPr/>
        </p:nvSpPr>
        <p:spPr>
          <a:xfrm>
            <a:off x="685950" y="4000500"/>
            <a:ext cx="6661023" cy="7509748"/>
          </a:xfrm>
          <a:prstGeom prst="rect">
            <a:avLst/>
          </a:prstGeom>
          <a:noFill/>
        </p:spPr>
        <p:txBody>
          <a:bodyPr wrap="square" rtlCol="0">
            <a:spAutoFit/>
          </a:bodyPr>
          <a:lstStyle/>
          <a:p>
            <a:r>
              <a:rPr lang="en-US" sz="4800" b="0" i="0" dirty="0">
                <a:solidFill>
                  <a:schemeClr val="bg1"/>
                </a:solidFill>
                <a:effectLst/>
                <a:latin typeface="Semi"/>
              </a:rPr>
              <a:t>1. Headline;</a:t>
            </a:r>
          </a:p>
          <a:p>
            <a:r>
              <a:rPr lang="en-US" sz="4800" b="0" i="0" dirty="0">
                <a:solidFill>
                  <a:schemeClr val="bg1"/>
                </a:solidFill>
                <a:effectLst/>
                <a:latin typeface="Semi"/>
              </a:rPr>
              <a:t>2. Visuals;</a:t>
            </a:r>
          </a:p>
          <a:p>
            <a:r>
              <a:rPr lang="en-US" sz="4800" dirty="0">
                <a:solidFill>
                  <a:schemeClr val="bg1"/>
                </a:solidFill>
                <a:latin typeface="Semi"/>
              </a:rPr>
              <a:t>3. </a:t>
            </a:r>
            <a:r>
              <a:rPr lang="en-US" sz="4800" b="0" i="0" dirty="0">
                <a:solidFill>
                  <a:schemeClr val="bg1"/>
                </a:solidFill>
                <a:effectLst/>
                <a:latin typeface="Semi"/>
              </a:rPr>
              <a:t>Copy;</a:t>
            </a:r>
          </a:p>
          <a:p>
            <a:r>
              <a:rPr lang="en-US" sz="4800" b="0" i="0" dirty="0">
                <a:solidFill>
                  <a:schemeClr val="bg1"/>
                </a:solidFill>
                <a:effectLst/>
                <a:latin typeface="Semi"/>
              </a:rPr>
              <a:t>4. Color and Typography;</a:t>
            </a:r>
          </a:p>
          <a:p>
            <a:r>
              <a:rPr lang="en-US" sz="4800" dirty="0">
                <a:solidFill>
                  <a:schemeClr val="bg1"/>
                </a:solidFill>
                <a:latin typeface="Semi"/>
              </a:rPr>
              <a:t>5. </a:t>
            </a:r>
            <a:r>
              <a:rPr lang="en-US" sz="4800" b="0" i="0" dirty="0">
                <a:solidFill>
                  <a:schemeClr val="bg1"/>
                </a:solidFill>
                <a:effectLst/>
                <a:latin typeface="Semi"/>
              </a:rPr>
              <a:t>Call to Action (CTA)</a:t>
            </a:r>
          </a:p>
          <a:p>
            <a:endParaRPr lang="en-US" sz="4800" b="0" i="0" dirty="0">
              <a:solidFill>
                <a:schemeClr val="bg1"/>
              </a:solidFill>
              <a:effectLst/>
              <a:latin typeface="Semi"/>
            </a:endParaRPr>
          </a:p>
          <a:p>
            <a:endParaRPr lang="en-US" sz="7200" b="0" i="0" dirty="0">
              <a:effectLst/>
              <a:latin typeface="Semi"/>
            </a:endParaRPr>
          </a:p>
          <a:p>
            <a:pPr marL="914400" indent="-914400">
              <a:buFont typeface="Arial"/>
              <a:buAutoNum type="arabicPeriod"/>
            </a:pPr>
            <a:endParaRPr lang="en-US" sz="6000" b="0" i="0" dirty="0">
              <a:solidFill>
                <a:schemeClr val="bg1"/>
              </a:solidFill>
              <a:effectLst/>
              <a:latin typeface="Semi"/>
            </a:endParaRPr>
          </a:p>
          <a:p>
            <a:pPr marL="914400" indent="-914400">
              <a:buAutoNum type="arabicPeriod"/>
            </a:pPr>
            <a:endParaRPr lang="en-US" sz="4800" b="0" i="0" dirty="0">
              <a:solidFill>
                <a:schemeClr val="bg1"/>
              </a:solidFill>
              <a:effectLst/>
              <a:latin typeface="Semi"/>
            </a:endParaRPr>
          </a:p>
          <a:p>
            <a:endParaRPr lang="en-US" dirty="0"/>
          </a:p>
        </p:txBody>
      </p:sp>
    </p:spTree>
    <p:extLst>
      <p:ext uri="{BB962C8B-B14F-4D97-AF65-F5344CB8AC3E}">
        <p14:creationId xmlns:p14="http://schemas.microsoft.com/office/powerpoint/2010/main" val="3427839419"/>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53AE-B9C5-A294-0734-2F86C143926A}"/>
              </a:ext>
            </a:extLst>
          </p:cNvPr>
          <p:cNvSpPr>
            <a:spLocks noGrp="1"/>
          </p:cNvSpPr>
          <p:nvPr>
            <p:ph type="title"/>
          </p:nvPr>
        </p:nvSpPr>
        <p:spPr>
          <a:xfrm>
            <a:off x="762000" y="-133350"/>
            <a:ext cx="6112050" cy="1373250"/>
          </a:xfrm>
        </p:spPr>
        <p:txBody>
          <a:bodyPr/>
          <a:lstStyle/>
          <a:p>
            <a:r>
              <a:rPr lang="en-US" sz="4800" kern="100" dirty="0">
                <a:effectLst/>
                <a:latin typeface="Times New Roman" panose="02020603050405020304" pitchFamily="18" charset="0"/>
                <a:ea typeface="Calibri" panose="020F0502020204030204" pitchFamily="34" charset="0"/>
                <a:cs typeface="Times New Roman" panose="02020603050405020304" pitchFamily="18" charset="0"/>
              </a:rPr>
              <a:t>Hands-on Practice</a:t>
            </a:r>
            <a:br>
              <a:rPr lang="en-US" sz="4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4" name="TextBox 3">
            <a:extLst>
              <a:ext uri="{FF2B5EF4-FFF2-40B4-BE49-F238E27FC236}">
                <a16:creationId xmlns:a16="http://schemas.microsoft.com/office/drawing/2014/main" id="{B599E684-12A8-E5C1-CB00-7BB10F0F499C}"/>
              </a:ext>
            </a:extLst>
          </p:cNvPr>
          <p:cNvSpPr txBox="1"/>
          <p:nvPr/>
        </p:nvSpPr>
        <p:spPr>
          <a:xfrm>
            <a:off x="685626" y="590550"/>
            <a:ext cx="6188424" cy="9325630"/>
          </a:xfrm>
          <a:prstGeom prst="rect">
            <a:avLst/>
          </a:prstGeom>
          <a:noFill/>
        </p:spPr>
        <p:txBody>
          <a:bodyPr wrap="square">
            <a:spAutoFit/>
          </a:bodyPr>
          <a:lstStyle/>
          <a:p>
            <a:pPr algn="ctr"/>
            <a:r>
              <a:rPr lang="en-US" sz="3200" b="1" dirty="0">
                <a:solidFill>
                  <a:schemeClr val="bg1"/>
                </a:solidFill>
              </a:rPr>
              <a:t>Practice formatting, editing, and designing documents.</a:t>
            </a:r>
          </a:p>
          <a:p>
            <a:pPr algn="ctr"/>
            <a:endParaRPr lang="en-US" sz="3200" b="1" dirty="0">
              <a:solidFill>
                <a:schemeClr val="bg1"/>
              </a:solidFill>
            </a:endParaRPr>
          </a:p>
          <a:p>
            <a:r>
              <a:rPr lang="en-US" sz="2800" dirty="0">
                <a:solidFill>
                  <a:schemeClr val="bg1"/>
                </a:solidFill>
              </a:rPr>
              <a:t>• Open a New Document;</a:t>
            </a:r>
          </a:p>
          <a:p>
            <a:r>
              <a:rPr lang="en-US" sz="2800" dirty="0">
                <a:solidFill>
                  <a:schemeClr val="bg1"/>
                </a:solidFill>
              </a:rPr>
              <a:t>• Set Document Properties (Name the document. Set margins and orientation);</a:t>
            </a:r>
          </a:p>
          <a:p>
            <a:r>
              <a:rPr lang="en-US" sz="2800" dirty="0">
                <a:solidFill>
                  <a:schemeClr val="bg1"/>
                </a:solidFill>
              </a:rPr>
              <a:t>• Insert and Format Text (Format the title using different font styles, sizes, and colors to make it stand out);</a:t>
            </a:r>
          </a:p>
          <a:p>
            <a:r>
              <a:rPr lang="en-US" sz="2800" dirty="0">
                <a:solidFill>
                  <a:schemeClr val="bg1"/>
                </a:solidFill>
              </a:rPr>
              <a:t>• Add Event Details (e.g., bullet points, bold for headings);</a:t>
            </a:r>
          </a:p>
          <a:p>
            <a:r>
              <a:rPr lang="en-US" sz="2800" dirty="0">
                <a:solidFill>
                  <a:schemeClr val="bg1"/>
                </a:solidFill>
              </a:rPr>
              <a:t>• Choose and Insert Images (e.g., event photos, logos);</a:t>
            </a:r>
          </a:p>
          <a:p>
            <a:r>
              <a:rPr lang="en-US" sz="2800" dirty="0">
                <a:solidFill>
                  <a:schemeClr val="bg1"/>
                </a:solidFill>
              </a:rPr>
              <a:t>• Add Decorative Elements (Use shapes, lines, or clip art from the software’s gallery to enhance the flyer’s design);</a:t>
            </a:r>
          </a:p>
          <a:p>
            <a:r>
              <a:rPr lang="en-US" sz="2800" dirty="0">
                <a:solidFill>
                  <a:schemeClr val="bg1"/>
                </a:solidFill>
              </a:rPr>
              <a:t>• Preview and Adjust (Make adjustments to spacing, alignment, or sizing if necessary).</a:t>
            </a:r>
          </a:p>
        </p:txBody>
      </p:sp>
    </p:spTree>
    <p:extLst>
      <p:ext uri="{BB962C8B-B14F-4D97-AF65-F5344CB8AC3E}">
        <p14:creationId xmlns:p14="http://schemas.microsoft.com/office/powerpoint/2010/main" val="30017821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2CDA-373F-BEE1-B0B4-F2DCCEA1907E}"/>
              </a:ext>
            </a:extLst>
          </p:cNvPr>
          <p:cNvSpPr>
            <a:spLocks noGrp="1"/>
          </p:cNvSpPr>
          <p:nvPr>
            <p:ph type="title"/>
          </p:nvPr>
        </p:nvSpPr>
        <p:spPr/>
        <p:txBody>
          <a:bodyPr/>
          <a:lstStyle/>
          <a:p>
            <a:r>
              <a:rPr lang="en-US" sz="4800" kern="0" dirty="0">
                <a:effectLst/>
                <a:latin typeface="Times New Roman" panose="02020603050405020304" pitchFamily="18" charset="0"/>
                <a:ea typeface="Times New Roman" panose="02020603050405020304" pitchFamily="18" charset="0"/>
              </a:rPr>
              <a:t>Group Project Work</a:t>
            </a:r>
            <a:endParaRPr lang="en-US" sz="4800" dirty="0"/>
          </a:p>
        </p:txBody>
      </p:sp>
      <p:sp>
        <p:nvSpPr>
          <p:cNvPr id="4" name="TextBox 3">
            <a:extLst>
              <a:ext uri="{FF2B5EF4-FFF2-40B4-BE49-F238E27FC236}">
                <a16:creationId xmlns:a16="http://schemas.microsoft.com/office/drawing/2014/main" id="{6F754E36-81DA-4E30-54DA-B7A57E534F25}"/>
              </a:ext>
            </a:extLst>
          </p:cNvPr>
          <p:cNvSpPr txBox="1"/>
          <p:nvPr/>
        </p:nvSpPr>
        <p:spPr>
          <a:xfrm>
            <a:off x="1143000" y="1485900"/>
            <a:ext cx="4943475" cy="646331"/>
          </a:xfrm>
          <a:prstGeom prst="rect">
            <a:avLst/>
          </a:prstGeom>
          <a:noFill/>
        </p:spPr>
        <p:txBody>
          <a:bodyPr wrap="square">
            <a:spAutoFit/>
          </a:bodyPr>
          <a:lstStyle/>
          <a:p>
            <a:pPr algn="ctr"/>
            <a:r>
              <a:rPr lang="en-US" sz="3600" dirty="0">
                <a:solidFill>
                  <a:schemeClr val="bg1"/>
                </a:solidFill>
              </a:rPr>
              <a:t>Applying learned skills</a:t>
            </a:r>
          </a:p>
        </p:txBody>
      </p:sp>
      <p:sp>
        <p:nvSpPr>
          <p:cNvPr id="6" name="TextBox 5">
            <a:extLst>
              <a:ext uri="{FF2B5EF4-FFF2-40B4-BE49-F238E27FC236}">
                <a16:creationId xmlns:a16="http://schemas.microsoft.com/office/drawing/2014/main" id="{04A163A9-AA18-8502-0942-1F69FAA8AC22}"/>
              </a:ext>
            </a:extLst>
          </p:cNvPr>
          <p:cNvSpPr txBox="1"/>
          <p:nvPr/>
        </p:nvSpPr>
        <p:spPr>
          <a:xfrm>
            <a:off x="685951" y="2932229"/>
            <a:ext cx="5718024" cy="6555641"/>
          </a:xfrm>
          <a:prstGeom prst="rect">
            <a:avLst/>
          </a:prstGeom>
          <a:noFill/>
        </p:spPr>
        <p:txBody>
          <a:bodyPr wrap="square">
            <a:spAutoFit/>
          </a:bodyPr>
          <a:lstStyle/>
          <a:p>
            <a:r>
              <a:rPr lang="en-US" sz="2800" dirty="0">
                <a:solidFill>
                  <a:schemeClr val="bg1"/>
                </a:solidFill>
              </a:rPr>
              <a:t>- Exchange flyers with classmates for feedback.</a:t>
            </a:r>
          </a:p>
          <a:p>
            <a:pPr marL="457200" indent="-457200">
              <a:buFontTx/>
              <a:buChar char="-"/>
            </a:pPr>
            <a:endParaRPr lang="en-US" sz="2800" dirty="0">
              <a:solidFill>
                <a:schemeClr val="bg1"/>
              </a:solidFill>
            </a:endParaRPr>
          </a:p>
          <a:p>
            <a:r>
              <a:rPr lang="en-US" sz="2800" dirty="0">
                <a:solidFill>
                  <a:schemeClr val="bg1"/>
                </a:solidFill>
              </a:rPr>
              <a:t>- Provide constructive criticism on design elements, clarity of information, and overall effectiveness.</a:t>
            </a:r>
          </a:p>
          <a:p>
            <a:pPr marL="457200" indent="-457200">
              <a:buFontTx/>
              <a:buChar char="-"/>
            </a:pPr>
            <a:endParaRPr lang="en-US" sz="2800" dirty="0">
              <a:solidFill>
                <a:schemeClr val="bg1"/>
              </a:solidFill>
            </a:endParaRPr>
          </a:p>
          <a:p>
            <a:r>
              <a:rPr lang="en-US" sz="2800" dirty="0">
                <a:solidFill>
                  <a:schemeClr val="bg1"/>
                </a:solidFill>
              </a:rPr>
              <a:t>- Present the revised flyer design to the class, highlighting changes made based on peer feedback.</a:t>
            </a:r>
          </a:p>
          <a:p>
            <a:pPr marL="457200" indent="-457200">
              <a:buFontTx/>
              <a:buChar char="-"/>
            </a:pPr>
            <a:endParaRPr lang="en-US" sz="2800" dirty="0">
              <a:solidFill>
                <a:schemeClr val="bg1"/>
              </a:solidFill>
            </a:endParaRPr>
          </a:p>
          <a:p>
            <a:r>
              <a:rPr lang="en-US" sz="2800" dirty="0">
                <a:solidFill>
                  <a:schemeClr val="bg1"/>
                </a:solidFill>
              </a:rPr>
              <a:t>- Discuss the design choices and improvements made during the process.</a:t>
            </a:r>
          </a:p>
        </p:txBody>
      </p:sp>
    </p:spTree>
    <p:extLst>
      <p:ext uri="{BB962C8B-B14F-4D97-AF65-F5344CB8AC3E}">
        <p14:creationId xmlns:p14="http://schemas.microsoft.com/office/powerpoint/2010/main" val="1456412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B178-4684-EC38-067E-E8BDA25646D8}"/>
              </a:ext>
            </a:extLst>
          </p:cNvPr>
          <p:cNvSpPr>
            <a:spLocks noGrp="1"/>
          </p:cNvSpPr>
          <p:nvPr>
            <p:ph type="ctrTitle"/>
          </p:nvPr>
        </p:nvSpPr>
        <p:spPr>
          <a:xfrm>
            <a:off x="342901" y="1099838"/>
            <a:ext cx="7216774" cy="1654337"/>
          </a:xfrm>
        </p:spPr>
        <p:txBody>
          <a:bodyPr/>
          <a:lstStyle/>
          <a:p>
            <a:r>
              <a:rPr lang="en-US" sz="4000" kern="0" dirty="0">
                <a:effectLst/>
                <a:latin typeface="Times New Roman" panose="02020603050405020304" pitchFamily="18" charset="0"/>
                <a:ea typeface="Times New Roman" panose="02020603050405020304" pitchFamily="18" charset="0"/>
              </a:rPr>
              <a:t>The image of a probable flyer</a:t>
            </a:r>
            <a:endParaRPr lang="en-US" sz="4000" dirty="0"/>
          </a:p>
        </p:txBody>
      </p:sp>
      <p:pic>
        <p:nvPicPr>
          <p:cNvPr id="8" name="Picture 7">
            <a:extLst>
              <a:ext uri="{FF2B5EF4-FFF2-40B4-BE49-F238E27FC236}">
                <a16:creationId xmlns:a16="http://schemas.microsoft.com/office/drawing/2014/main" id="{39ACF543-912A-1461-5A2D-8A4EBA692D87}"/>
              </a:ext>
            </a:extLst>
          </p:cNvPr>
          <p:cNvPicPr>
            <a:picLocks noChangeAspect="1"/>
          </p:cNvPicPr>
          <p:nvPr/>
        </p:nvPicPr>
        <p:blipFill>
          <a:blip r:embed="rId2"/>
          <a:stretch>
            <a:fillRect/>
          </a:stretch>
        </p:blipFill>
        <p:spPr>
          <a:xfrm>
            <a:off x="685350" y="3084700"/>
            <a:ext cx="6363150" cy="60783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49823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7"/>
          <p:cNvSpPr/>
          <p:nvPr/>
        </p:nvSpPr>
        <p:spPr>
          <a:xfrm>
            <a:off x="1325550" y="2748300"/>
            <a:ext cx="4908900" cy="5195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txBox="1">
            <a:spLocks noGrp="1"/>
          </p:cNvSpPr>
          <p:nvPr>
            <p:ph type="title"/>
          </p:nvPr>
        </p:nvSpPr>
        <p:spPr>
          <a:xfrm>
            <a:off x="685950" y="685800"/>
            <a:ext cx="6188100" cy="138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t>AGENDA</a:t>
            </a:r>
            <a:endParaRPr sz="5400" dirty="0"/>
          </a:p>
        </p:txBody>
      </p:sp>
      <p:sp>
        <p:nvSpPr>
          <p:cNvPr id="69" name="Google Shape;69;p17"/>
          <p:cNvSpPr txBox="1">
            <a:spLocks noGrp="1"/>
          </p:cNvSpPr>
          <p:nvPr>
            <p:ph type="body" idx="1"/>
          </p:nvPr>
        </p:nvSpPr>
        <p:spPr>
          <a:xfrm>
            <a:off x="1325225" y="2748300"/>
            <a:ext cx="5252105" cy="4909350"/>
          </a:xfrm>
          <a:prstGeom prst="rect">
            <a:avLst/>
          </a:prstGeom>
        </p:spPr>
        <p:txBody>
          <a:bodyPr spcFirstLastPara="1" wrap="square" lIns="91425" tIns="91425" rIns="91425" bIns="91425" anchor="t" anchorCtr="0">
            <a:noAutofit/>
          </a:bodyPr>
          <a:lstStyle/>
          <a:p>
            <a:pPr marL="0" indent="0">
              <a:lnSpc>
                <a:spcPct val="100000"/>
              </a:lnSpc>
              <a:buClr>
                <a:schemeClr val="dk2"/>
              </a:buClr>
              <a:buSzPts val="1100"/>
              <a:buFont typeface="Wingdings" pitchFamily="2" charset="2"/>
              <a:buChar char="v"/>
            </a:pPr>
            <a:r>
              <a:rPr lang="en-US" sz="3200" dirty="0">
                <a:solidFill>
                  <a:schemeClr val="lt1"/>
                </a:solidFill>
              </a:rPr>
              <a:t>-Learning about word processing;</a:t>
            </a:r>
          </a:p>
          <a:p>
            <a:pPr marL="0" indent="0">
              <a:lnSpc>
                <a:spcPct val="100000"/>
              </a:lnSpc>
              <a:buClr>
                <a:schemeClr val="dk2"/>
              </a:buClr>
              <a:buSzPts val="1100"/>
              <a:buFont typeface="Wingdings" pitchFamily="2" charset="2"/>
              <a:buChar char="v"/>
            </a:pPr>
            <a:r>
              <a:rPr lang="en-US" sz="3200" dirty="0">
                <a:solidFill>
                  <a:schemeClr val="lt1"/>
                </a:solidFill>
              </a:rPr>
              <a:t>-Introduce design concepts to enhance flyer aesthetics;</a:t>
            </a:r>
          </a:p>
          <a:p>
            <a:pPr marL="0" indent="0">
              <a:lnSpc>
                <a:spcPct val="100000"/>
              </a:lnSpc>
              <a:buClr>
                <a:schemeClr val="dk2"/>
              </a:buClr>
              <a:buSzPts val="1100"/>
              <a:buFont typeface="Wingdings" pitchFamily="2" charset="2"/>
              <a:buChar char="v"/>
            </a:pPr>
            <a:r>
              <a:rPr lang="en-US" sz="3200" dirty="0">
                <a:solidFill>
                  <a:schemeClr val="lt1"/>
                </a:solidFill>
              </a:rPr>
              <a:t>-Use future simple tense and present continuous in the future form to describe the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lt1"/>
                </a:solidFill>
              </a:rPr>
              <a:t>process.</a:t>
            </a:r>
          </a:p>
          <a:p>
            <a:pPr marL="0" indent="0">
              <a:spcBef>
                <a:spcPts val="1000"/>
              </a:spcBef>
              <a:buClr>
                <a:schemeClr val="dk2"/>
              </a:buClr>
              <a:buSzPts val="1100"/>
              <a:buFont typeface="Wingdings" pitchFamily="2" charset="2"/>
              <a:buChar char="v"/>
            </a:pPr>
            <a:endParaRPr lang="en-US" sz="3200" dirty="0">
              <a:solidFill>
                <a:schemeClr val="lt1"/>
              </a:solidFill>
            </a:endParaRPr>
          </a:p>
          <a:p>
            <a:pPr marL="0" indent="0">
              <a:spcBef>
                <a:spcPts val="1000"/>
              </a:spcBef>
              <a:buClr>
                <a:schemeClr val="dk2"/>
              </a:buClr>
              <a:buSzPts val="1100"/>
              <a:buNone/>
            </a:pPr>
            <a:endParaRPr lang="en-US" sz="3200" dirty="0">
              <a:solidFill>
                <a:schemeClr val="lt1"/>
              </a:solidFill>
            </a:endParaRPr>
          </a:p>
          <a:p>
            <a:pPr marL="0" indent="0">
              <a:spcBef>
                <a:spcPts val="1000"/>
              </a:spcBef>
              <a:buClr>
                <a:schemeClr val="dk2"/>
              </a:buClr>
              <a:buSzPts val="1100"/>
              <a:buFont typeface="Wingdings" pitchFamily="2" charset="2"/>
              <a:buChar char="v"/>
            </a:pPr>
            <a:endParaRPr sz="2800" dirty="0">
              <a:solidFill>
                <a:schemeClr val="lt1"/>
              </a:solidFill>
            </a:endParaRPr>
          </a:p>
        </p:txBody>
      </p:sp>
      <p:grpSp>
        <p:nvGrpSpPr>
          <p:cNvPr id="5" name="Google Shape;4056;p31"/>
          <p:cNvGrpSpPr/>
          <p:nvPr/>
        </p:nvGrpSpPr>
        <p:grpSpPr>
          <a:xfrm>
            <a:off x="5394024" y="239843"/>
            <a:ext cx="1591392" cy="1789533"/>
            <a:chOff x="5985650" y="2860025"/>
            <a:chExt cx="1396075" cy="1539775"/>
          </a:xfrm>
        </p:grpSpPr>
        <p:sp>
          <p:nvSpPr>
            <p:cNvPr id="6" name="Google Shape;4057;p31"/>
            <p:cNvSpPr/>
            <p:nvPr/>
          </p:nvSpPr>
          <p:spPr>
            <a:xfrm>
              <a:off x="6655300" y="3128850"/>
              <a:ext cx="637150" cy="631950"/>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58;p31"/>
            <p:cNvSpPr/>
            <p:nvPr/>
          </p:nvSpPr>
          <p:spPr>
            <a:xfrm>
              <a:off x="6673425" y="3771400"/>
              <a:ext cx="600850" cy="600800"/>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59;p31"/>
            <p:cNvSpPr/>
            <p:nvPr/>
          </p:nvSpPr>
          <p:spPr>
            <a:xfrm>
              <a:off x="6073050" y="3509700"/>
              <a:ext cx="641725" cy="636800"/>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60;p31"/>
            <p:cNvSpPr/>
            <p:nvPr/>
          </p:nvSpPr>
          <p:spPr>
            <a:xfrm>
              <a:off x="6124575" y="2917775"/>
              <a:ext cx="572575" cy="572525"/>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61;p31"/>
            <p:cNvSpPr/>
            <p:nvPr/>
          </p:nvSpPr>
          <p:spPr>
            <a:xfrm>
              <a:off x="6459975" y="2867300"/>
              <a:ext cx="101300" cy="50500"/>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62;p31"/>
            <p:cNvSpPr/>
            <p:nvPr/>
          </p:nvSpPr>
          <p:spPr>
            <a:xfrm>
              <a:off x="6389025" y="2860025"/>
              <a:ext cx="63100" cy="15700"/>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63;p31"/>
            <p:cNvSpPr/>
            <p:nvPr/>
          </p:nvSpPr>
          <p:spPr>
            <a:xfrm>
              <a:off x="6279750" y="2879875"/>
              <a:ext cx="39600" cy="2600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4;p31"/>
            <p:cNvSpPr/>
            <p:nvPr/>
          </p:nvSpPr>
          <p:spPr>
            <a:xfrm>
              <a:off x="6325825" y="2862750"/>
              <a:ext cx="54425" cy="22400"/>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5;p31"/>
            <p:cNvSpPr/>
            <p:nvPr/>
          </p:nvSpPr>
          <p:spPr>
            <a:xfrm>
              <a:off x="7023725" y="3061400"/>
              <a:ext cx="101300" cy="50475"/>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66;p31"/>
            <p:cNvSpPr/>
            <p:nvPr/>
          </p:nvSpPr>
          <p:spPr>
            <a:xfrm>
              <a:off x="6952750" y="3054150"/>
              <a:ext cx="63100" cy="15650"/>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67;p31"/>
            <p:cNvSpPr/>
            <p:nvPr/>
          </p:nvSpPr>
          <p:spPr>
            <a:xfrm>
              <a:off x="6843450" y="3073975"/>
              <a:ext cx="39625" cy="26025"/>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8;p31"/>
            <p:cNvSpPr/>
            <p:nvPr/>
          </p:nvSpPr>
          <p:spPr>
            <a:xfrm>
              <a:off x="6889575" y="3056825"/>
              <a:ext cx="54425" cy="22400"/>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9;p31"/>
            <p:cNvSpPr/>
            <p:nvPr/>
          </p:nvSpPr>
          <p:spPr>
            <a:xfrm>
              <a:off x="6245350" y="4177200"/>
              <a:ext cx="101275" cy="50475"/>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70;p31"/>
            <p:cNvSpPr/>
            <p:nvPr/>
          </p:nvSpPr>
          <p:spPr>
            <a:xfrm>
              <a:off x="6354525" y="4219275"/>
              <a:ext cx="63075" cy="15675"/>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71;p31"/>
            <p:cNvSpPr/>
            <p:nvPr/>
          </p:nvSpPr>
          <p:spPr>
            <a:xfrm>
              <a:off x="6487275" y="4189125"/>
              <a:ext cx="39625" cy="25975"/>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072;p31"/>
            <p:cNvSpPr/>
            <p:nvPr/>
          </p:nvSpPr>
          <p:spPr>
            <a:xfrm>
              <a:off x="6426350" y="4209850"/>
              <a:ext cx="54475" cy="22400"/>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73;p31"/>
            <p:cNvSpPr/>
            <p:nvPr/>
          </p:nvSpPr>
          <p:spPr>
            <a:xfrm>
              <a:off x="5992275" y="3674825"/>
              <a:ext cx="51250" cy="99900"/>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074;p31"/>
            <p:cNvSpPr/>
            <p:nvPr/>
          </p:nvSpPr>
          <p:spPr>
            <a:xfrm>
              <a:off x="5985650" y="3783750"/>
              <a:ext cx="16125" cy="6227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75;p31"/>
            <p:cNvSpPr/>
            <p:nvPr/>
          </p:nvSpPr>
          <p:spPr>
            <a:xfrm>
              <a:off x="6004725" y="3916700"/>
              <a:ext cx="27875" cy="38100"/>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76;p31"/>
            <p:cNvSpPr/>
            <p:nvPr/>
          </p:nvSpPr>
          <p:spPr>
            <a:xfrm>
              <a:off x="5987900" y="3855450"/>
              <a:ext cx="23600" cy="53200"/>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77;p31"/>
            <p:cNvSpPr/>
            <p:nvPr/>
          </p:nvSpPr>
          <p:spPr>
            <a:xfrm>
              <a:off x="6071975" y="3300325"/>
              <a:ext cx="52475" cy="102475"/>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78;p31"/>
            <p:cNvSpPr/>
            <p:nvPr/>
          </p:nvSpPr>
          <p:spPr>
            <a:xfrm>
              <a:off x="6122225" y="3408475"/>
              <a:ext cx="47725" cy="4955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79;p31"/>
            <p:cNvSpPr/>
            <p:nvPr/>
          </p:nvSpPr>
          <p:spPr>
            <a:xfrm>
              <a:off x="6228150" y="3490275"/>
              <a:ext cx="42050" cy="21525"/>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80;p31"/>
            <p:cNvSpPr/>
            <p:nvPr/>
          </p:nvSpPr>
          <p:spPr>
            <a:xfrm>
              <a:off x="6172850" y="3459275"/>
              <a:ext cx="49900" cy="34575"/>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81;p31"/>
            <p:cNvSpPr/>
            <p:nvPr/>
          </p:nvSpPr>
          <p:spPr>
            <a:xfrm>
              <a:off x="7323825" y="3495225"/>
              <a:ext cx="51250" cy="99900"/>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082;p31"/>
            <p:cNvSpPr/>
            <p:nvPr/>
          </p:nvSpPr>
          <p:spPr>
            <a:xfrm>
              <a:off x="7365575" y="3423925"/>
              <a:ext cx="16150" cy="6227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083;p31"/>
            <p:cNvSpPr/>
            <p:nvPr/>
          </p:nvSpPr>
          <p:spPr>
            <a:xfrm>
              <a:off x="7334775" y="3315150"/>
              <a:ext cx="27850" cy="38100"/>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084;p31"/>
            <p:cNvSpPr/>
            <p:nvPr/>
          </p:nvSpPr>
          <p:spPr>
            <a:xfrm>
              <a:off x="7355800" y="3361300"/>
              <a:ext cx="23650" cy="53200"/>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085;p31"/>
            <p:cNvSpPr/>
            <p:nvPr/>
          </p:nvSpPr>
          <p:spPr>
            <a:xfrm>
              <a:off x="7093025" y="4348600"/>
              <a:ext cx="104200" cy="51200"/>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086;p31"/>
            <p:cNvSpPr/>
            <p:nvPr/>
          </p:nvSpPr>
          <p:spPr>
            <a:xfrm>
              <a:off x="7201150" y="4302925"/>
              <a:ext cx="51100" cy="46100"/>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087;p31"/>
            <p:cNvSpPr/>
            <p:nvPr/>
          </p:nvSpPr>
          <p:spPr>
            <a:xfrm>
              <a:off x="7282950" y="4203000"/>
              <a:ext cx="22950" cy="40225"/>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88;p31"/>
            <p:cNvSpPr/>
            <p:nvPr/>
          </p:nvSpPr>
          <p:spPr>
            <a:xfrm>
              <a:off x="7252000" y="4250300"/>
              <a:ext cx="36300" cy="48175"/>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9"/>
          <p:cNvSpPr txBox="1">
            <a:spLocks noGrp="1"/>
          </p:cNvSpPr>
          <p:nvPr>
            <p:ph type="ctrTitle"/>
          </p:nvPr>
        </p:nvSpPr>
        <p:spPr>
          <a:xfrm>
            <a:off x="671878" y="959370"/>
            <a:ext cx="6313538" cy="20755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Solving the problem</a:t>
            </a:r>
            <a:endParaRPr sz="6000" dirty="0"/>
          </a:p>
        </p:txBody>
      </p:sp>
      <p:sp>
        <p:nvSpPr>
          <p:cNvPr id="173" name="Google Shape;173;p19"/>
          <p:cNvSpPr txBox="1">
            <a:spLocks noGrp="1"/>
          </p:cNvSpPr>
          <p:nvPr>
            <p:ph type="subTitle" idx="1"/>
          </p:nvPr>
        </p:nvSpPr>
        <p:spPr>
          <a:xfrm>
            <a:off x="685925" y="3273725"/>
            <a:ext cx="6188400" cy="53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4000" b="1" i="1" dirty="0">
                <a:solidFill>
                  <a:schemeClr val="lt1"/>
                </a:solidFill>
              </a:rPr>
              <a:t>Use these expressions:</a:t>
            </a:r>
          </a:p>
          <a:p>
            <a:pPr marL="0" lvl="0" indent="0" algn="l" rtl="0">
              <a:spcBef>
                <a:spcPts val="0"/>
              </a:spcBef>
              <a:spcAft>
                <a:spcPts val="0"/>
              </a:spcAft>
              <a:buClr>
                <a:schemeClr val="dk2"/>
              </a:buClr>
              <a:buSzPts val="1100"/>
              <a:buFontTx/>
              <a:buChar char="-"/>
            </a:pPr>
            <a:r>
              <a:rPr lang="en-US" sz="4000" b="1" dirty="0">
                <a:solidFill>
                  <a:schemeClr val="lt1"/>
                </a:solidFill>
              </a:rPr>
              <a:t>-Do you have the correct …? </a:t>
            </a:r>
          </a:p>
          <a:p>
            <a:pPr marL="0" lvl="0" indent="0" algn="l" rtl="0">
              <a:spcBef>
                <a:spcPts val="0"/>
              </a:spcBef>
              <a:spcAft>
                <a:spcPts val="0"/>
              </a:spcAft>
              <a:buClr>
                <a:schemeClr val="dk2"/>
              </a:buClr>
              <a:buSzPts val="1100"/>
              <a:buFontTx/>
              <a:buChar char="-"/>
            </a:pPr>
            <a:r>
              <a:rPr lang="en-US" sz="4000" b="1" dirty="0">
                <a:solidFill>
                  <a:schemeClr val="lt1"/>
                </a:solidFill>
              </a:rPr>
              <a:t>- Did you check the …?</a:t>
            </a:r>
          </a:p>
          <a:p>
            <a:pPr marL="0" lvl="0" indent="0" algn="l" rtl="0">
              <a:spcBef>
                <a:spcPts val="0"/>
              </a:spcBef>
              <a:spcAft>
                <a:spcPts val="0"/>
              </a:spcAft>
              <a:buClr>
                <a:schemeClr val="dk2"/>
              </a:buClr>
              <a:buSzPts val="1100"/>
              <a:buFontTx/>
              <a:buChar char="-"/>
            </a:pPr>
            <a:r>
              <a:rPr lang="en-US" sz="4000" b="1" dirty="0">
                <a:solidFill>
                  <a:schemeClr val="lt1"/>
                </a:solidFill>
              </a:rPr>
              <a:t>- Why don’t we try … ?</a:t>
            </a:r>
          </a:p>
          <a:p>
            <a:pPr marL="0" lvl="0" indent="0" algn="l" rtl="0">
              <a:spcBef>
                <a:spcPts val="0"/>
              </a:spcBef>
              <a:spcAft>
                <a:spcPts val="0"/>
              </a:spcAft>
              <a:buClr>
                <a:schemeClr val="dk2"/>
              </a:buClr>
              <a:buSzPts val="1100"/>
              <a:buFontTx/>
              <a:buChar char="-"/>
            </a:pPr>
            <a:r>
              <a:rPr lang="en-US" sz="4000" b="1" dirty="0">
                <a:solidFill>
                  <a:schemeClr val="lt1"/>
                </a:solidFill>
              </a:rPr>
              <a:t>- How about the …?</a:t>
            </a:r>
          </a:p>
          <a:p>
            <a:pPr marL="0" lvl="0" indent="0" algn="l" rtl="0">
              <a:spcBef>
                <a:spcPts val="0"/>
              </a:spcBef>
              <a:spcAft>
                <a:spcPts val="0"/>
              </a:spcAft>
              <a:buClr>
                <a:schemeClr val="dk2"/>
              </a:buClr>
              <a:buSzPts val="1100"/>
              <a:buFontTx/>
              <a:buChar char="-"/>
            </a:pPr>
            <a:r>
              <a:rPr lang="en-US" sz="4000" b="1" dirty="0">
                <a:solidFill>
                  <a:schemeClr val="lt1"/>
                </a:solidFill>
              </a:rPr>
              <a:t>- Is it … ?</a:t>
            </a:r>
          </a:p>
          <a:p>
            <a:pPr marL="0" lvl="0" indent="0" algn="l" rtl="0">
              <a:spcBef>
                <a:spcPts val="0"/>
              </a:spcBef>
              <a:spcAft>
                <a:spcPts val="0"/>
              </a:spcAft>
              <a:buClr>
                <a:schemeClr val="dk2"/>
              </a:buClr>
              <a:buSzPts val="1100"/>
              <a:buFontTx/>
              <a:buChar char="-"/>
            </a:pPr>
            <a:endParaRPr sz="3600" b="1" dirty="0">
              <a:solidFill>
                <a:schemeClr val="lt1"/>
              </a:solidFill>
            </a:endParaRPr>
          </a:p>
        </p:txBody>
      </p:sp>
      <p:sp>
        <p:nvSpPr>
          <p:cNvPr id="175" name="Google Shape;175;p19"/>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t>
            </a:r>
            <a:endParaRPr dirty="0"/>
          </a:p>
        </p:txBody>
      </p:sp>
      <p:grpSp>
        <p:nvGrpSpPr>
          <p:cNvPr id="50" name="Google Shape;4050;p31"/>
          <p:cNvGrpSpPr/>
          <p:nvPr/>
        </p:nvGrpSpPr>
        <p:grpSpPr>
          <a:xfrm>
            <a:off x="5899266" y="1753850"/>
            <a:ext cx="1266032" cy="1469036"/>
            <a:chOff x="1706078" y="2092648"/>
            <a:chExt cx="660913" cy="637296"/>
          </a:xfrm>
        </p:grpSpPr>
        <p:sp>
          <p:nvSpPr>
            <p:cNvPr id="51" name="Google Shape;4051;p31"/>
            <p:cNvSpPr/>
            <p:nvPr/>
          </p:nvSpPr>
          <p:spPr>
            <a:xfrm>
              <a:off x="1745332" y="2158066"/>
              <a:ext cx="571867" cy="571878"/>
            </a:xfrm>
            <a:custGeom>
              <a:avLst/>
              <a:gdLst/>
              <a:ahLst/>
              <a:cxnLst/>
              <a:rect l="l" t="t" r="r" b="b"/>
              <a:pathLst>
                <a:path w="107747" h="107749" extrusionOk="0">
                  <a:moveTo>
                    <a:pt x="53874" y="11565"/>
                  </a:moveTo>
                  <a:cubicBezTo>
                    <a:pt x="77238" y="11565"/>
                    <a:pt x="96182" y="30509"/>
                    <a:pt x="96182" y="53873"/>
                  </a:cubicBezTo>
                  <a:cubicBezTo>
                    <a:pt x="96182" y="77240"/>
                    <a:pt x="77240" y="96182"/>
                    <a:pt x="53874" y="96182"/>
                  </a:cubicBezTo>
                  <a:cubicBezTo>
                    <a:pt x="30507" y="96182"/>
                    <a:pt x="11565" y="77240"/>
                    <a:pt x="11565" y="53873"/>
                  </a:cubicBezTo>
                  <a:cubicBezTo>
                    <a:pt x="11565" y="30509"/>
                    <a:pt x="30507" y="11565"/>
                    <a:pt x="53874" y="11565"/>
                  </a:cubicBezTo>
                  <a:close/>
                  <a:moveTo>
                    <a:pt x="53874" y="1"/>
                  </a:moveTo>
                  <a:cubicBezTo>
                    <a:pt x="24120" y="1"/>
                    <a:pt x="1" y="24120"/>
                    <a:pt x="1" y="53873"/>
                  </a:cubicBezTo>
                  <a:cubicBezTo>
                    <a:pt x="1" y="83626"/>
                    <a:pt x="24120" y="107748"/>
                    <a:pt x="53874" y="107748"/>
                  </a:cubicBezTo>
                  <a:cubicBezTo>
                    <a:pt x="83625" y="107748"/>
                    <a:pt x="107746" y="83626"/>
                    <a:pt x="107746" y="53873"/>
                  </a:cubicBezTo>
                  <a:cubicBezTo>
                    <a:pt x="107746" y="24120"/>
                    <a:pt x="83627" y="1"/>
                    <a:pt x="5387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4052;p31"/>
            <p:cNvGrpSpPr/>
            <p:nvPr/>
          </p:nvGrpSpPr>
          <p:grpSpPr>
            <a:xfrm>
              <a:off x="1706078" y="2092648"/>
              <a:ext cx="660913" cy="575241"/>
              <a:chOff x="1706078" y="2092648"/>
              <a:chExt cx="660913" cy="575241"/>
            </a:xfrm>
          </p:grpSpPr>
          <p:sp>
            <p:nvSpPr>
              <p:cNvPr id="53" name="Google Shape;4053;p31"/>
              <p:cNvSpPr/>
              <p:nvPr/>
            </p:nvSpPr>
            <p:spPr>
              <a:xfrm>
                <a:off x="1938891" y="2092648"/>
                <a:ext cx="192041" cy="353676"/>
              </a:xfrm>
              <a:custGeom>
                <a:avLst/>
                <a:gdLst/>
                <a:ahLst/>
                <a:cxnLst/>
                <a:rect l="l" t="t" r="r" b="b"/>
                <a:pathLst>
                  <a:path w="36183" h="66637" extrusionOk="0">
                    <a:moveTo>
                      <a:pt x="18094" y="1"/>
                    </a:moveTo>
                    <a:cubicBezTo>
                      <a:pt x="8801" y="1"/>
                      <a:pt x="1202" y="7552"/>
                      <a:pt x="1202" y="16877"/>
                    </a:cubicBezTo>
                    <a:cubicBezTo>
                      <a:pt x="1202" y="23723"/>
                      <a:pt x="5288" y="29491"/>
                      <a:pt x="11057" y="32260"/>
                    </a:cubicBezTo>
                    <a:cubicBezTo>
                      <a:pt x="13944" y="33580"/>
                      <a:pt x="15864" y="36464"/>
                      <a:pt x="15864" y="39714"/>
                    </a:cubicBezTo>
                    <a:cubicBezTo>
                      <a:pt x="15864" y="42954"/>
                      <a:pt x="13829" y="45963"/>
                      <a:pt x="10817" y="47040"/>
                    </a:cubicBezTo>
                    <a:cubicBezTo>
                      <a:pt x="6250" y="48723"/>
                      <a:pt x="2404" y="51972"/>
                      <a:pt x="1" y="56176"/>
                    </a:cubicBezTo>
                    <a:lnTo>
                      <a:pt x="18155" y="66637"/>
                    </a:lnTo>
                    <a:lnTo>
                      <a:pt x="36182" y="56176"/>
                    </a:lnTo>
                    <a:cubicBezTo>
                      <a:pt x="33779" y="51975"/>
                      <a:pt x="29930" y="48725"/>
                      <a:pt x="25479" y="47040"/>
                    </a:cubicBezTo>
                    <a:cubicBezTo>
                      <a:pt x="22352" y="45966"/>
                      <a:pt x="20316" y="42957"/>
                      <a:pt x="20316" y="39714"/>
                    </a:cubicBezTo>
                    <a:lnTo>
                      <a:pt x="20316" y="39474"/>
                    </a:lnTo>
                    <a:cubicBezTo>
                      <a:pt x="20316" y="36349"/>
                      <a:pt x="22239" y="33578"/>
                      <a:pt x="24998" y="32260"/>
                    </a:cubicBezTo>
                    <a:cubicBezTo>
                      <a:pt x="31250" y="29491"/>
                      <a:pt x="35461" y="22999"/>
                      <a:pt x="34980" y="15676"/>
                    </a:cubicBezTo>
                    <a:cubicBezTo>
                      <a:pt x="34375" y="7376"/>
                      <a:pt x="27644" y="646"/>
                      <a:pt x="19357" y="47"/>
                    </a:cubicBezTo>
                    <a:cubicBezTo>
                      <a:pt x="18933" y="18"/>
                      <a:pt x="18513" y="1"/>
                      <a:pt x="1809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54;p31"/>
              <p:cNvSpPr/>
              <p:nvPr/>
            </p:nvSpPr>
            <p:spPr>
              <a:xfrm>
                <a:off x="1706078" y="2390779"/>
                <a:ext cx="329208" cy="277004"/>
              </a:xfrm>
              <a:custGeom>
                <a:avLst/>
                <a:gdLst/>
                <a:ahLst/>
                <a:cxnLst/>
                <a:rect l="l" t="t" r="r" b="b"/>
                <a:pathLst>
                  <a:path w="62027" h="52191" extrusionOk="0">
                    <a:moveTo>
                      <a:pt x="43872" y="1"/>
                    </a:moveTo>
                    <a:cubicBezTo>
                      <a:pt x="41468" y="4212"/>
                      <a:pt x="40629" y="9019"/>
                      <a:pt x="41353" y="13829"/>
                    </a:cubicBezTo>
                    <a:cubicBezTo>
                      <a:pt x="41946" y="17069"/>
                      <a:pt x="40389" y="20321"/>
                      <a:pt x="37504" y="21878"/>
                    </a:cubicBezTo>
                    <a:lnTo>
                      <a:pt x="37379" y="22004"/>
                    </a:lnTo>
                    <a:cubicBezTo>
                      <a:pt x="36131" y="22712"/>
                      <a:pt x="34723" y="23085"/>
                      <a:pt x="33288" y="23090"/>
                    </a:cubicBezTo>
                    <a:cubicBezTo>
                      <a:pt x="31652" y="23095"/>
                      <a:pt x="30056" y="22587"/>
                      <a:pt x="28724" y="21638"/>
                    </a:cubicBezTo>
                    <a:cubicBezTo>
                      <a:pt x="25815" y="19553"/>
                      <a:pt x="22344" y="18435"/>
                      <a:pt x="18815" y="18435"/>
                    </a:cubicBezTo>
                    <a:cubicBezTo>
                      <a:pt x="15632" y="18435"/>
                      <a:pt x="12399" y="19345"/>
                      <a:pt x="9490" y="21282"/>
                    </a:cubicBezTo>
                    <a:cubicBezTo>
                      <a:pt x="2520" y="25965"/>
                      <a:pt x="1" y="35101"/>
                      <a:pt x="3721" y="42677"/>
                    </a:cubicBezTo>
                    <a:cubicBezTo>
                      <a:pt x="6677" y="48755"/>
                      <a:pt x="12664" y="52191"/>
                      <a:pt x="18840" y="52191"/>
                    </a:cubicBezTo>
                    <a:cubicBezTo>
                      <a:pt x="21707" y="52191"/>
                      <a:pt x="24613" y="51450"/>
                      <a:pt x="27282" y="49890"/>
                    </a:cubicBezTo>
                    <a:cubicBezTo>
                      <a:pt x="33291" y="46525"/>
                      <a:pt x="36303" y="40151"/>
                      <a:pt x="35694" y="33659"/>
                    </a:cubicBezTo>
                    <a:cubicBezTo>
                      <a:pt x="35456" y="30534"/>
                      <a:pt x="37024" y="27407"/>
                      <a:pt x="39783" y="25852"/>
                    </a:cubicBezTo>
                    <a:cubicBezTo>
                      <a:pt x="41044" y="25114"/>
                      <a:pt x="42424" y="24748"/>
                      <a:pt x="43786" y="24748"/>
                    </a:cubicBezTo>
                    <a:cubicBezTo>
                      <a:pt x="45537" y="24748"/>
                      <a:pt x="47261" y="25356"/>
                      <a:pt x="48676" y="26573"/>
                    </a:cubicBezTo>
                    <a:cubicBezTo>
                      <a:pt x="52525" y="29572"/>
                      <a:pt x="57216" y="31255"/>
                      <a:pt x="62026" y="31255"/>
                    </a:cubicBezTo>
                    <a:lnTo>
                      <a:pt x="62026" y="1046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55;p31"/>
              <p:cNvSpPr/>
              <p:nvPr/>
            </p:nvSpPr>
            <p:spPr>
              <a:xfrm>
                <a:off x="2035235" y="2390779"/>
                <a:ext cx="331756" cy="277110"/>
              </a:xfrm>
              <a:custGeom>
                <a:avLst/>
                <a:gdLst/>
                <a:ahLst/>
                <a:cxnLst/>
                <a:rect l="l" t="t" r="r" b="b"/>
                <a:pathLst>
                  <a:path w="62507" h="52211" extrusionOk="0">
                    <a:moveTo>
                      <a:pt x="18030" y="1"/>
                    </a:moveTo>
                    <a:lnTo>
                      <a:pt x="0" y="10461"/>
                    </a:lnTo>
                    <a:lnTo>
                      <a:pt x="0" y="31253"/>
                    </a:lnTo>
                    <a:cubicBezTo>
                      <a:pt x="4807" y="31253"/>
                      <a:pt x="9489" y="29570"/>
                      <a:pt x="13222" y="26570"/>
                    </a:cubicBezTo>
                    <a:cubicBezTo>
                      <a:pt x="15722" y="24434"/>
                      <a:pt x="19307" y="24145"/>
                      <a:pt x="22118" y="25849"/>
                    </a:cubicBezTo>
                    <a:lnTo>
                      <a:pt x="22359" y="25965"/>
                    </a:lnTo>
                    <a:cubicBezTo>
                      <a:pt x="25003" y="27532"/>
                      <a:pt x="26560" y="30534"/>
                      <a:pt x="26204" y="33659"/>
                    </a:cubicBezTo>
                    <a:cubicBezTo>
                      <a:pt x="25599" y="40389"/>
                      <a:pt x="28964" y="47244"/>
                      <a:pt x="35578" y="50486"/>
                    </a:cubicBezTo>
                    <a:cubicBezTo>
                      <a:pt x="37877" y="51619"/>
                      <a:pt x="40405" y="52210"/>
                      <a:pt x="42968" y="52208"/>
                    </a:cubicBezTo>
                    <a:cubicBezTo>
                      <a:pt x="48435" y="52208"/>
                      <a:pt x="53755" y="49544"/>
                      <a:pt x="56978" y="44840"/>
                    </a:cubicBezTo>
                    <a:cubicBezTo>
                      <a:pt x="62506" y="36540"/>
                      <a:pt x="59862" y="25484"/>
                      <a:pt x="51447" y="20674"/>
                    </a:cubicBezTo>
                    <a:cubicBezTo>
                      <a:pt x="48774" y="19149"/>
                      <a:pt x="45855" y="18413"/>
                      <a:pt x="42983" y="18413"/>
                    </a:cubicBezTo>
                    <a:cubicBezTo>
                      <a:pt x="39520" y="18413"/>
                      <a:pt x="36121" y="19482"/>
                      <a:pt x="33290" y="21523"/>
                    </a:cubicBezTo>
                    <a:cubicBezTo>
                      <a:pt x="30671" y="23429"/>
                      <a:pt x="27161" y="23571"/>
                      <a:pt x="24397" y="21878"/>
                    </a:cubicBezTo>
                    <a:cubicBezTo>
                      <a:pt x="21510" y="20321"/>
                      <a:pt x="19955" y="17069"/>
                      <a:pt x="20549" y="13829"/>
                    </a:cubicBezTo>
                    <a:cubicBezTo>
                      <a:pt x="21272" y="9019"/>
                      <a:pt x="20433" y="4212"/>
                      <a:pt x="1803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8EB0-1FDB-2CE9-818A-1F4E242289BE}"/>
              </a:ext>
            </a:extLst>
          </p:cNvPr>
          <p:cNvSpPr>
            <a:spLocks noGrp="1"/>
          </p:cNvSpPr>
          <p:nvPr>
            <p:ph type="ctrTitle"/>
          </p:nvPr>
        </p:nvSpPr>
        <p:spPr>
          <a:xfrm>
            <a:off x="495300" y="819150"/>
            <a:ext cx="6572250" cy="2215775"/>
          </a:xfrm>
        </p:spPr>
        <p:txBody>
          <a:bodyPr/>
          <a:lstStyle/>
          <a:p>
            <a:pPr>
              <a:lnSpc>
                <a:spcPct val="100000"/>
              </a:lnSpc>
            </a:pPr>
            <a:r>
              <a:rPr lang="en-US" sz="6000" dirty="0"/>
              <a:t>Home Assignment</a:t>
            </a:r>
          </a:p>
        </p:txBody>
      </p:sp>
      <p:sp>
        <p:nvSpPr>
          <p:cNvPr id="3" name="Subtitle 2">
            <a:extLst>
              <a:ext uri="{FF2B5EF4-FFF2-40B4-BE49-F238E27FC236}">
                <a16:creationId xmlns:a16="http://schemas.microsoft.com/office/drawing/2014/main" id="{41D21F4A-2843-3BA0-4967-190168384345}"/>
              </a:ext>
            </a:extLst>
          </p:cNvPr>
          <p:cNvSpPr>
            <a:spLocks noGrp="1"/>
          </p:cNvSpPr>
          <p:nvPr>
            <p:ph type="subTitle" idx="1"/>
          </p:nvPr>
        </p:nvSpPr>
        <p:spPr/>
        <p:txBody>
          <a:bodyPr/>
          <a:lstStyle/>
          <a:p>
            <a:pPr algn="ctr"/>
            <a:r>
              <a:rPr lang="en-US" sz="5400" b="1" dirty="0">
                <a:solidFill>
                  <a:schemeClr val="bg1"/>
                </a:solidFill>
              </a:rPr>
              <a:t>Design your logo for your future company.</a:t>
            </a:r>
          </a:p>
        </p:txBody>
      </p:sp>
      <p:pic>
        <p:nvPicPr>
          <p:cNvPr id="8" name="Picture 7">
            <a:extLst>
              <a:ext uri="{FF2B5EF4-FFF2-40B4-BE49-F238E27FC236}">
                <a16:creationId xmlns:a16="http://schemas.microsoft.com/office/drawing/2014/main" id="{BD4776C2-EC3B-F477-7A66-794E3983BF19}"/>
              </a:ext>
            </a:extLst>
          </p:cNvPr>
          <p:cNvPicPr>
            <a:picLocks noChangeAspect="1"/>
          </p:cNvPicPr>
          <p:nvPr/>
        </p:nvPicPr>
        <p:blipFill>
          <a:blip r:embed="rId2"/>
          <a:stretch>
            <a:fillRect/>
          </a:stretch>
        </p:blipFill>
        <p:spPr>
          <a:xfrm>
            <a:off x="1550987" y="5929313"/>
            <a:ext cx="4762500" cy="4762500"/>
          </a:xfrm>
          <a:prstGeom prst="rect">
            <a:avLst/>
          </a:prstGeom>
          <a:ln w="3175">
            <a:solidFill>
              <a:schemeClr val="tx1"/>
            </a:solidFill>
          </a:ln>
          <a:effectLst>
            <a:glow rad="101600">
              <a:schemeClr val="accent2">
                <a:satMod val="175000"/>
                <a:alpha val="40000"/>
              </a:schemeClr>
            </a:glow>
            <a:softEdge rad="112500"/>
          </a:effectLst>
        </p:spPr>
      </p:pic>
    </p:spTree>
    <p:extLst>
      <p:ext uri="{BB962C8B-B14F-4D97-AF65-F5344CB8AC3E}">
        <p14:creationId xmlns:p14="http://schemas.microsoft.com/office/powerpoint/2010/main" val="266805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19"/>
          <p:cNvSpPr/>
          <p:nvPr/>
        </p:nvSpPr>
        <p:spPr>
          <a:xfrm>
            <a:off x="482095" y="490927"/>
            <a:ext cx="6536100" cy="9320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txBox="1">
            <a:spLocks noGrp="1"/>
          </p:cNvSpPr>
          <p:nvPr>
            <p:ph type="ctrTitle"/>
          </p:nvPr>
        </p:nvSpPr>
        <p:spPr>
          <a:xfrm>
            <a:off x="671877" y="2013725"/>
            <a:ext cx="5848844" cy="10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Any questions?</a:t>
            </a:r>
            <a:endParaRPr dirty="0"/>
          </a:p>
        </p:txBody>
      </p:sp>
      <p:sp>
        <p:nvSpPr>
          <p:cNvPr id="175" name="Google Shape;175;p19"/>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t>
            </a:r>
            <a:endParaRPr dirty="0"/>
          </a:p>
        </p:txBody>
      </p:sp>
      <p:sp>
        <p:nvSpPr>
          <p:cNvPr id="173" name="Google Shape;173;p19"/>
          <p:cNvSpPr txBox="1">
            <a:spLocks noGrp="1"/>
          </p:cNvSpPr>
          <p:nvPr>
            <p:ph type="subTitle" idx="1"/>
          </p:nvPr>
        </p:nvSpPr>
        <p:spPr>
          <a:xfrm flipH="1">
            <a:off x="685925" y="3273725"/>
            <a:ext cx="6188400" cy="5378700"/>
          </a:xfrm>
          <a:prstGeom prst="rect">
            <a:avLst/>
          </a:prstGeom>
          <a:scene3d>
            <a:camera prst="orthographicFront"/>
            <a:lightRig rig="threePt" dir="t"/>
          </a:scene3d>
          <a:sp3d>
            <a:bevelT w="152400" h="50800" prst="softRound"/>
          </a:sp3d>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US" sz="6000" b="1" spc="200" dirty="0">
                <a:ln w="29210">
                  <a:solidFill>
                    <a:schemeClr val="accent3">
                      <a:tint val="10000"/>
                    </a:schemeClr>
                  </a:solidFill>
                </a:ln>
                <a:solidFill>
                  <a:schemeClr val="accent3">
                    <a:satMod val="200000"/>
                    <a:alpha val="50000"/>
                  </a:schemeClr>
                </a:solidFill>
                <a:effectLst>
                  <a:glow rad="63500">
                    <a:schemeClr val="accent2">
                      <a:satMod val="175000"/>
                      <a:alpha val="40000"/>
                    </a:schemeClr>
                  </a:glow>
                  <a:innerShdw blurRad="50800" dist="50800" dir="8100000">
                    <a:srgbClr val="7D7D7D">
                      <a:alpha val="73000"/>
                    </a:srgbClr>
                  </a:innerShdw>
                </a:effectLst>
              </a:rPr>
              <a:t>Thank you for your attention </a:t>
            </a:r>
            <a:endParaRPr sz="6000" b="1" spc="200" dirty="0">
              <a:ln w="29210">
                <a:solidFill>
                  <a:schemeClr val="accent3">
                    <a:tint val="10000"/>
                  </a:schemeClr>
                </a:solidFill>
              </a:ln>
              <a:solidFill>
                <a:schemeClr val="accent3">
                  <a:satMod val="200000"/>
                  <a:alpha val="50000"/>
                </a:schemeClr>
              </a:solidFill>
              <a:effectLst>
                <a:glow rad="63500">
                  <a:schemeClr val="accent2">
                    <a:satMod val="175000"/>
                    <a:alpha val="40000"/>
                  </a:schemeClr>
                </a:glow>
                <a:innerShdw blurRad="50800" dist="50800" dir="8100000">
                  <a:srgbClr val="7D7D7D">
                    <a:alpha val="73000"/>
                  </a:srgbClr>
                </a:innerShdw>
              </a:effectLst>
            </a:endParaRPr>
          </a:p>
        </p:txBody>
      </p:sp>
      <p:pic>
        <p:nvPicPr>
          <p:cNvPr id="35843" name="Picture 3"/>
          <p:cNvPicPr>
            <a:picLocks noChangeAspect="1" noChangeArrowheads="1"/>
          </p:cNvPicPr>
          <p:nvPr/>
        </p:nvPicPr>
        <p:blipFill>
          <a:blip r:embed="rId4"/>
          <a:srcRect/>
          <a:stretch>
            <a:fillRect/>
          </a:stretch>
        </p:blipFill>
        <p:spPr bwMode="auto">
          <a:xfrm>
            <a:off x="5021705" y="839449"/>
            <a:ext cx="2537969" cy="22635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1" name="Google Shape;3895;p31"/>
          <p:cNvGrpSpPr/>
          <p:nvPr/>
        </p:nvGrpSpPr>
        <p:grpSpPr>
          <a:xfrm>
            <a:off x="3402768" y="7075358"/>
            <a:ext cx="1245289" cy="1246982"/>
            <a:chOff x="1186975" y="238125"/>
            <a:chExt cx="5244275" cy="5238325"/>
          </a:xfrm>
        </p:grpSpPr>
        <p:sp>
          <p:nvSpPr>
            <p:cNvPr id="12" name="Google Shape;3896;p31"/>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97;p31"/>
            <p:cNvSpPr/>
            <p:nvPr/>
          </p:nvSpPr>
          <p:spPr>
            <a:xfrm>
              <a:off x="1186975" y="2279750"/>
              <a:ext cx="2628625"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98;p31"/>
            <p:cNvSpPr/>
            <p:nvPr/>
          </p:nvSpPr>
          <p:spPr>
            <a:xfrm>
              <a:off x="3802600" y="239450"/>
              <a:ext cx="2628650" cy="3196825"/>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99;p31"/>
            <p:cNvSpPr/>
            <p:nvPr/>
          </p:nvSpPr>
          <p:spPr>
            <a:xfrm>
              <a:off x="3232500"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9" name="Google Shape;59;p16"/>
          <p:cNvSpPr txBox="1">
            <a:spLocks noGrp="1"/>
          </p:cNvSpPr>
          <p:nvPr>
            <p:ph type="ctrTitle"/>
          </p:nvPr>
        </p:nvSpPr>
        <p:spPr>
          <a:xfrm>
            <a:off x="838200" y="5345905"/>
            <a:ext cx="5921700" cy="25217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US" sz="7200" dirty="0"/>
            </a:br>
            <a:br>
              <a:rPr lang="en-US" sz="7200" dirty="0"/>
            </a:br>
            <a:br>
              <a:rPr lang="en-US" sz="7200" dirty="0"/>
            </a:br>
            <a:br>
              <a:rPr lang="en-US" sz="7200" dirty="0"/>
            </a:br>
            <a:br>
              <a:rPr lang="en-US" sz="7200" dirty="0"/>
            </a:br>
            <a:br>
              <a:rPr lang="en-US" sz="7200" dirty="0"/>
            </a:br>
            <a:br>
              <a:rPr lang="en-US" sz="7200" dirty="0"/>
            </a:br>
            <a:br>
              <a:rPr lang="en-US" sz="7200" dirty="0"/>
            </a:br>
            <a:br>
              <a:rPr lang="en-US" sz="7200" dirty="0"/>
            </a:br>
            <a:r>
              <a:rPr lang="en-US" sz="9600" dirty="0"/>
              <a:t>Email</a:t>
            </a:r>
            <a:br>
              <a:rPr lang="en-US" sz="7200" dirty="0"/>
            </a:br>
            <a:r>
              <a:rPr lang="en-US" sz="5400" dirty="0"/>
              <a:t>Unit 8</a:t>
            </a:r>
            <a:endParaRPr sz="5400" dirty="0"/>
          </a:p>
        </p:txBody>
      </p:sp>
      <p:pic>
        <p:nvPicPr>
          <p:cNvPr id="51202" name="Picture 2" descr="Best Free Word Processing Software in 2022"/>
          <p:cNvPicPr>
            <a:picLocks noChangeAspect="1" noChangeArrowheads="1"/>
          </p:cNvPicPr>
          <p:nvPr/>
        </p:nvPicPr>
        <p:blipFill>
          <a:blip r:embed="rId4"/>
          <a:srcRect/>
          <a:stretch>
            <a:fillRect/>
          </a:stretch>
        </p:blipFill>
        <p:spPr bwMode="auto">
          <a:xfrm>
            <a:off x="1588958" y="1813809"/>
            <a:ext cx="4721902" cy="2938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5965-2A3B-B693-2B42-D5DD99F1ABA7}"/>
              </a:ext>
            </a:extLst>
          </p:cNvPr>
          <p:cNvSpPr>
            <a:spLocks noGrp="1"/>
          </p:cNvSpPr>
          <p:nvPr>
            <p:ph type="title"/>
          </p:nvPr>
        </p:nvSpPr>
        <p:spPr/>
        <p:txBody>
          <a:bodyPr/>
          <a:lstStyle/>
          <a:p>
            <a:r>
              <a:rPr lang="en-US" sz="6600" b="1" kern="100" dirty="0">
                <a:effectLst/>
                <a:latin typeface="Times New Roman" panose="02020603050405020304" pitchFamily="18" charset="0"/>
                <a:ea typeface="Calibri" panose="020F0502020204030204" pitchFamily="34" charset="0"/>
                <a:cs typeface="Times New Roman" panose="02020603050405020304" pitchFamily="18" charset="0"/>
              </a:rPr>
              <a:t>Objectives:</a:t>
            </a:r>
            <a:endParaRPr lang="en-US" sz="6600" dirty="0"/>
          </a:p>
        </p:txBody>
      </p:sp>
      <p:sp>
        <p:nvSpPr>
          <p:cNvPr id="4" name="TextBox 3">
            <a:extLst>
              <a:ext uri="{FF2B5EF4-FFF2-40B4-BE49-F238E27FC236}">
                <a16:creationId xmlns:a16="http://schemas.microsoft.com/office/drawing/2014/main" id="{6090D661-3A53-2B7A-1023-67490ADB63B1}"/>
              </a:ext>
            </a:extLst>
          </p:cNvPr>
          <p:cNvSpPr txBox="1"/>
          <p:nvPr/>
        </p:nvSpPr>
        <p:spPr>
          <a:xfrm>
            <a:off x="1047750" y="2286000"/>
            <a:ext cx="5524500" cy="6740307"/>
          </a:xfrm>
          <a:prstGeom prst="rect">
            <a:avLst/>
          </a:prstGeom>
          <a:noFill/>
        </p:spPr>
        <p:txBody>
          <a:bodyPr wrap="square">
            <a:spAutoFit/>
          </a:bodyPr>
          <a:lstStyle/>
          <a:p>
            <a:r>
              <a:rPr lang="en-US" sz="3600" dirty="0">
                <a:solidFill>
                  <a:schemeClr val="bg1"/>
                </a:solidFill>
              </a:rPr>
              <a:t>1. Familiarize with the format of emails;</a:t>
            </a:r>
          </a:p>
          <a:p>
            <a:pPr marL="742950" indent="-742950">
              <a:buAutoNum type="arabicPeriod"/>
            </a:pPr>
            <a:endParaRPr lang="en-US" sz="3600" dirty="0">
              <a:solidFill>
                <a:schemeClr val="bg1"/>
              </a:solidFill>
            </a:endParaRPr>
          </a:p>
          <a:p>
            <a:r>
              <a:rPr lang="en-US" sz="3600" dirty="0">
                <a:solidFill>
                  <a:schemeClr val="bg1"/>
                </a:solidFill>
              </a:rPr>
              <a:t>2. Practice drafting professional responses to emails, demonstrating proper tone and content based on the message received;</a:t>
            </a:r>
          </a:p>
          <a:p>
            <a:endParaRPr lang="en-US" sz="3600" dirty="0">
              <a:solidFill>
                <a:schemeClr val="bg1"/>
              </a:solidFill>
            </a:endParaRPr>
          </a:p>
          <a:p>
            <a:r>
              <a:rPr lang="en-US" sz="3600" dirty="0">
                <a:solidFill>
                  <a:schemeClr val="bg1"/>
                </a:solidFill>
              </a:rPr>
              <a:t>3. Compose a concise email.</a:t>
            </a:r>
          </a:p>
        </p:txBody>
      </p:sp>
    </p:spTree>
    <p:extLst>
      <p:ext uri="{BB962C8B-B14F-4D97-AF65-F5344CB8AC3E}">
        <p14:creationId xmlns:p14="http://schemas.microsoft.com/office/powerpoint/2010/main" val="118862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4739-FA48-6455-1F02-2F0CD2F80BDA}"/>
              </a:ext>
            </a:extLst>
          </p:cNvPr>
          <p:cNvSpPr>
            <a:spLocks noGrp="1"/>
          </p:cNvSpPr>
          <p:nvPr>
            <p:ph type="title"/>
          </p:nvPr>
        </p:nvSpPr>
        <p:spPr>
          <a:xfrm>
            <a:off x="514350" y="1428750"/>
            <a:ext cx="6191250" cy="2247900"/>
          </a:xfrm>
        </p:spPr>
        <p:txBody>
          <a:bodyPr/>
          <a:lstStyle/>
          <a:p>
            <a:r>
              <a:rPr lang="en-US" sz="6600" dirty="0">
                <a:solidFill>
                  <a:schemeClr val="bg1"/>
                </a:solidFill>
              </a:rPr>
              <a:t>Discuss the questions</a:t>
            </a:r>
          </a:p>
        </p:txBody>
      </p:sp>
      <p:sp>
        <p:nvSpPr>
          <p:cNvPr id="3" name="Subtitle 2">
            <a:extLst>
              <a:ext uri="{FF2B5EF4-FFF2-40B4-BE49-F238E27FC236}">
                <a16:creationId xmlns:a16="http://schemas.microsoft.com/office/drawing/2014/main" id="{228B8655-C8E0-5914-6FEB-A81993404255}"/>
              </a:ext>
            </a:extLst>
          </p:cNvPr>
          <p:cNvSpPr>
            <a:spLocks noGrp="1"/>
          </p:cNvSpPr>
          <p:nvPr>
            <p:ph type="subTitle" idx="1"/>
          </p:nvPr>
        </p:nvSpPr>
        <p:spPr>
          <a:xfrm>
            <a:off x="647700" y="4000500"/>
            <a:ext cx="6057900" cy="4393770"/>
          </a:xfrm>
        </p:spPr>
        <p:txBody>
          <a:bodyPr/>
          <a:lstStyle/>
          <a:p>
            <a:pPr marL="127000" indent="0"/>
            <a:r>
              <a:rPr lang="en-US" sz="4000" dirty="0">
                <a:solidFill>
                  <a:schemeClr val="bg1"/>
                </a:solidFill>
              </a:rPr>
              <a:t>1. How is email helpful to people and businesses?</a:t>
            </a:r>
          </a:p>
          <a:p>
            <a:pPr marL="869950" indent="-742950">
              <a:buAutoNum type="arabicPeriod"/>
            </a:pPr>
            <a:endParaRPr lang="en-US" sz="4000" dirty="0">
              <a:solidFill>
                <a:schemeClr val="bg1"/>
              </a:solidFill>
            </a:endParaRPr>
          </a:p>
          <a:p>
            <a:r>
              <a:rPr lang="en-US" sz="4000" dirty="0">
                <a:solidFill>
                  <a:schemeClr val="bg1"/>
                </a:solidFill>
              </a:rPr>
              <a:t>2.	What are some problems with email?</a:t>
            </a:r>
          </a:p>
          <a:p>
            <a:endParaRPr lang="en-US" dirty="0"/>
          </a:p>
        </p:txBody>
      </p:sp>
    </p:spTree>
    <p:extLst>
      <p:ext uri="{BB962C8B-B14F-4D97-AF65-F5344CB8AC3E}">
        <p14:creationId xmlns:p14="http://schemas.microsoft.com/office/powerpoint/2010/main" val="34694676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1169234"/>
            <a:ext cx="6188100" cy="3867462"/>
          </a:xfrm>
          <a:prstGeom prst="rect">
            <a:avLst/>
          </a:prstGeom>
        </p:spPr>
        <p:txBody>
          <a:bodyPr spcFirstLastPara="1" wrap="square" lIns="91425" tIns="91425" rIns="91425" bIns="91425" anchor="t" anchorCtr="0">
            <a:noAutofit/>
          </a:bodyPr>
          <a:lstStyle/>
          <a:p>
            <a:pPr lvl="0"/>
            <a:r>
              <a:rPr lang="en" sz="4400" dirty="0"/>
              <a:t>Enhance your vocabulary</a:t>
            </a:r>
            <a:br>
              <a:rPr lang="en" sz="4400" dirty="0"/>
            </a:br>
            <a:r>
              <a:rPr lang="en-US" sz="4400" dirty="0"/>
              <a:t> https://quizlet.com/668845997/flashcards </a:t>
            </a:r>
            <a:br>
              <a:rPr lang="en-US" sz="4400" dirty="0"/>
            </a:br>
            <a:br>
              <a:rPr lang="en-US" sz="4400" dirty="0"/>
            </a:br>
            <a:r>
              <a:rPr lang="en-US" sz="4400" dirty="0"/>
              <a:t> </a:t>
            </a:r>
            <a:br>
              <a:rPr lang="en-US" sz="4400" dirty="0"/>
            </a:br>
            <a:br>
              <a:rPr lang="en-US" sz="4400" dirty="0"/>
            </a:br>
            <a:br>
              <a:rPr lang="en-US" sz="4400" dirty="0"/>
            </a:br>
            <a:r>
              <a:rPr lang="en-US" sz="4400" dirty="0"/>
              <a:t>https://quizlet.com/668845997/test </a:t>
            </a:r>
            <a:br>
              <a:rPr lang="en" sz="4400" dirty="0"/>
            </a:br>
            <a:endParaRPr sz="4400" dirty="0"/>
          </a:p>
        </p:txBody>
      </p:sp>
      <p:pic>
        <p:nvPicPr>
          <p:cNvPr id="2050" name="Picture 2" descr="C:\Users\My Home Computer\Desktop\vocabulary-word-cloud-concept-grey-background-88381567.jpg"/>
          <p:cNvPicPr>
            <a:picLocks noChangeAspect="1" noChangeArrowheads="1"/>
          </p:cNvPicPr>
          <p:nvPr/>
        </p:nvPicPr>
        <p:blipFill>
          <a:blip r:embed="rId3"/>
          <a:srcRect/>
          <a:stretch>
            <a:fillRect/>
          </a:stretch>
        </p:blipFill>
        <p:spPr bwMode="auto">
          <a:xfrm>
            <a:off x="1124261" y="4533900"/>
            <a:ext cx="5426441" cy="2586428"/>
          </a:xfrm>
          <a:prstGeom prst="rect">
            <a:avLst/>
          </a:prstGeom>
          <a:ln>
            <a:noFill/>
          </a:ln>
          <a:effectLst>
            <a:softEdge rad="112500"/>
          </a:effectLst>
        </p:spPr>
      </p:pic>
      <p:grpSp>
        <p:nvGrpSpPr>
          <p:cNvPr id="4" name="Google Shape;3999;p31"/>
          <p:cNvGrpSpPr/>
          <p:nvPr/>
        </p:nvGrpSpPr>
        <p:grpSpPr>
          <a:xfrm>
            <a:off x="2684235" y="8860179"/>
            <a:ext cx="1897658" cy="811276"/>
            <a:chOff x="246070" y="1983375"/>
            <a:chExt cx="1440675" cy="615956"/>
          </a:xfrm>
        </p:grpSpPr>
        <p:sp>
          <p:nvSpPr>
            <p:cNvPr id="5" name="Google Shape;4000;p31"/>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001;p31"/>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002;p31"/>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003;p31"/>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004;p31"/>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05;p31"/>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06;p31"/>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t>Racing</a:t>
            </a:r>
            <a:endParaRPr sz="6000" dirty="0"/>
          </a:p>
        </p:txBody>
      </p:sp>
      <p:grpSp>
        <p:nvGrpSpPr>
          <p:cNvPr id="3" name="Google Shape;4176;p31"/>
          <p:cNvGrpSpPr/>
          <p:nvPr/>
        </p:nvGrpSpPr>
        <p:grpSpPr>
          <a:xfrm>
            <a:off x="1928371" y="8821899"/>
            <a:ext cx="1656891" cy="834679"/>
            <a:chOff x="2989235" y="8787316"/>
            <a:chExt cx="1709192" cy="861115"/>
          </a:xfrm>
        </p:grpSpPr>
        <p:grpSp>
          <p:nvGrpSpPr>
            <p:cNvPr id="4" name="Google Shape;4177;p31"/>
            <p:cNvGrpSpPr/>
            <p:nvPr/>
          </p:nvGrpSpPr>
          <p:grpSpPr>
            <a:xfrm>
              <a:off x="3580576" y="8787316"/>
              <a:ext cx="526833" cy="449216"/>
              <a:chOff x="2957425" y="238100"/>
              <a:chExt cx="1910200" cy="1628775"/>
            </a:xfrm>
          </p:grpSpPr>
          <p:sp>
            <p:nvSpPr>
              <p:cNvPr id="14" name="Google Shape;4178;p31"/>
              <p:cNvSpPr/>
              <p:nvPr/>
            </p:nvSpPr>
            <p:spPr>
              <a:xfrm>
                <a:off x="4035900" y="239600"/>
                <a:ext cx="831725" cy="906350"/>
              </a:xfrm>
              <a:custGeom>
                <a:avLst/>
                <a:gdLst/>
                <a:ahLst/>
                <a:cxnLst/>
                <a:rect l="l" t="t" r="r" b="b"/>
                <a:pathLst>
                  <a:path w="33269" h="36254" extrusionOk="0">
                    <a:moveTo>
                      <a:pt x="22705" y="0"/>
                    </a:moveTo>
                    <a:cubicBezTo>
                      <a:pt x="21111" y="0"/>
                      <a:pt x="19679" y="297"/>
                      <a:pt x="18461" y="685"/>
                    </a:cubicBezTo>
                    <a:cubicBezTo>
                      <a:pt x="17166" y="1102"/>
                      <a:pt x="15926" y="1669"/>
                      <a:pt x="14763" y="2373"/>
                    </a:cubicBezTo>
                    <a:cubicBezTo>
                      <a:pt x="13810" y="2945"/>
                      <a:pt x="13109" y="3505"/>
                      <a:pt x="12609" y="3900"/>
                    </a:cubicBezTo>
                    <a:lnTo>
                      <a:pt x="11977" y="4448"/>
                    </a:lnTo>
                    <a:lnTo>
                      <a:pt x="14023" y="6907"/>
                    </a:lnTo>
                    <a:lnTo>
                      <a:pt x="14679" y="6385"/>
                    </a:lnTo>
                    <a:cubicBezTo>
                      <a:pt x="15052" y="6124"/>
                      <a:pt x="15622" y="5698"/>
                      <a:pt x="16443" y="5255"/>
                    </a:cubicBezTo>
                    <a:cubicBezTo>
                      <a:pt x="17250" y="4815"/>
                      <a:pt x="18260" y="4326"/>
                      <a:pt x="19466" y="3977"/>
                    </a:cubicBezTo>
                    <a:cubicBezTo>
                      <a:pt x="20363" y="3713"/>
                      <a:pt x="21373" y="3535"/>
                      <a:pt x="22421" y="3535"/>
                    </a:cubicBezTo>
                    <a:cubicBezTo>
                      <a:pt x="22772" y="3535"/>
                      <a:pt x="23127" y="3555"/>
                      <a:pt x="23483" y="3599"/>
                    </a:cubicBezTo>
                    <a:cubicBezTo>
                      <a:pt x="24177" y="3661"/>
                      <a:pt x="24938" y="3905"/>
                      <a:pt x="25537" y="4168"/>
                    </a:cubicBezTo>
                    <a:cubicBezTo>
                      <a:pt x="25740" y="4271"/>
                      <a:pt x="25982" y="4377"/>
                      <a:pt x="26159" y="4475"/>
                    </a:cubicBezTo>
                    <a:cubicBezTo>
                      <a:pt x="26289" y="4568"/>
                      <a:pt x="26415" y="4659"/>
                      <a:pt x="26552" y="4740"/>
                    </a:cubicBezTo>
                    <a:cubicBezTo>
                      <a:pt x="26818" y="4941"/>
                      <a:pt x="27160" y="5171"/>
                      <a:pt x="27411" y="5458"/>
                    </a:cubicBezTo>
                    <a:cubicBezTo>
                      <a:pt x="28529" y="6528"/>
                      <a:pt x="29264" y="8171"/>
                      <a:pt x="29427" y="9930"/>
                    </a:cubicBezTo>
                    <a:cubicBezTo>
                      <a:pt x="29508" y="10808"/>
                      <a:pt x="29448" y="11723"/>
                      <a:pt x="29211" y="12589"/>
                    </a:cubicBezTo>
                    <a:cubicBezTo>
                      <a:pt x="29087" y="13020"/>
                      <a:pt x="28946" y="13451"/>
                      <a:pt x="28747" y="13853"/>
                    </a:cubicBezTo>
                    <a:lnTo>
                      <a:pt x="28677" y="14006"/>
                    </a:lnTo>
                    <a:cubicBezTo>
                      <a:pt x="28677" y="14006"/>
                      <a:pt x="28651" y="14062"/>
                      <a:pt x="28653" y="14062"/>
                    </a:cubicBezTo>
                    <a:cubicBezTo>
                      <a:pt x="28654" y="14062"/>
                      <a:pt x="28658" y="14055"/>
                      <a:pt x="28668" y="14038"/>
                    </a:cubicBezTo>
                    <a:lnTo>
                      <a:pt x="28668" y="14038"/>
                    </a:lnTo>
                    <a:lnTo>
                      <a:pt x="28618" y="14131"/>
                    </a:lnTo>
                    <a:lnTo>
                      <a:pt x="28409" y="14504"/>
                    </a:lnTo>
                    <a:cubicBezTo>
                      <a:pt x="28270" y="14744"/>
                      <a:pt x="28177" y="14878"/>
                      <a:pt x="28045" y="15084"/>
                    </a:cubicBezTo>
                    <a:cubicBezTo>
                      <a:pt x="26952" y="16678"/>
                      <a:pt x="25336" y="18021"/>
                      <a:pt x="23512" y="19098"/>
                    </a:cubicBezTo>
                    <a:cubicBezTo>
                      <a:pt x="21688" y="20170"/>
                      <a:pt x="19591" y="20984"/>
                      <a:pt x="17487" y="21695"/>
                    </a:cubicBezTo>
                    <a:cubicBezTo>
                      <a:pt x="15371" y="22408"/>
                      <a:pt x="13207" y="23019"/>
                      <a:pt x="11089" y="23679"/>
                    </a:cubicBezTo>
                    <a:cubicBezTo>
                      <a:pt x="9119" y="24319"/>
                      <a:pt x="6955" y="24728"/>
                      <a:pt x="4860" y="25736"/>
                    </a:cubicBezTo>
                    <a:cubicBezTo>
                      <a:pt x="3800" y="26233"/>
                      <a:pt x="2785" y="26940"/>
                      <a:pt x="1988" y="27763"/>
                    </a:cubicBezTo>
                    <a:cubicBezTo>
                      <a:pt x="1179" y="28589"/>
                      <a:pt x="468" y="29604"/>
                      <a:pt x="180" y="30868"/>
                    </a:cubicBezTo>
                    <a:cubicBezTo>
                      <a:pt x="32" y="31488"/>
                      <a:pt x="1" y="32165"/>
                      <a:pt x="135" y="32795"/>
                    </a:cubicBezTo>
                    <a:cubicBezTo>
                      <a:pt x="259" y="33436"/>
                      <a:pt x="470" y="33968"/>
                      <a:pt x="882" y="34540"/>
                    </a:cubicBezTo>
                    <a:cubicBezTo>
                      <a:pt x="1657" y="35540"/>
                      <a:pt x="2675" y="36002"/>
                      <a:pt x="3620" y="36184"/>
                    </a:cubicBezTo>
                    <a:cubicBezTo>
                      <a:pt x="3889" y="36231"/>
                      <a:pt x="4153" y="36254"/>
                      <a:pt x="4411" y="36254"/>
                    </a:cubicBezTo>
                    <a:cubicBezTo>
                      <a:pt x="5087" y="36254"/>
                      <a:pt x="5719" y="36098"/>
                      <a:pt x="6270" y="35808"/>
                    </a:cubicBezTo>
                    <a:cubicBezTo>
                      <a:pt x="6643" y="35617"/>
                      <a:pt x="6971" y="35351"/>
                      <a:pt x="7235" y="35026"/>
                    </a:cubicBezTo>
                    <a:cubicBezTo>
                      <a:pt x="7500" y="34722"/>
                      <a:pt x="7682" y="34200"/>
                      <a:pt x="7701" y="33901"/>
                    </a:cubicBezTo>
                    <a:cubicBezTo>
                      <a:pt x="7768" y="33237"/>
                      <a:pt x="7644" y="32706"/>
                      <a:pt x="7441" y="32268"/>
                    </a:cubicBezTo>
                    <a:cubicBezTo>
                      <a:pt x="7247" y="31835"/>
                      <a:pt x="6962" y="31483"/>
                      <a:pt x="6636" y="31342"/>
                    </a:cubicBezTo>
                    <a:cubicBezTo>
                      <a:pt x="6470" y="31265"/>
                      <a:pt x="6319" y="31239"/>
                      <a:pt x="6193" y="31239"/>
                    </a:cubicBezTo>
                    <a:cubicBezTo>
                      <a:pt x="6075" y="31239"/>
                      <a:pt x="5979" y="31261"/>
                      <a:pt x="5911" y="31284"/>
                    </a:cubicBezTo>
                    <a:lnTo>
                      <a:pt x="5700" y="31378"/>
                    </a:lnTo>
                    <a:cubicBezTo>
                      <a:pt x="5674" y="31404"/>
                      <a:pt x="6095" y="31342"/>
                      <a:pt x="6354" y="31717"/>
                    </a:cubicBezTo>
                    <a:cubicBezTo>
                      <a:pt x="6598" y="32045"/>
                      <a:pt x="6634" y="32854"/>
                      <a:pt x="6301" y="33558"/>
                    </a:cubicBezTo>
                    <a:cubicBezTo>
                      <a:pt x="6212" y="33840"/>
                      <a:pt x="5743" y="34057"/>
                      <a:pt x="5206" y="34057"/>
                    </a:cubicBezTo>
                    <a:cubicBezTo>
                      <a:pt x="4902" y="34057"/>
                      <a:pt x="4577" y="33987"/>
                      <a:pt x="4286" y="33822"/>
                    </a:cubicBezTo>
                    <a:cubicBezTo>
                      <a:pt x="3874" y="33620"/>
                      <a:pt x="3520" y="33237"/>
                      <a:pt x="3414" y="32898"/>
                    </a:cubicBezTo>
                    <a:cubicBezTo>
                      <a:pt x="3366" y="32720"/>
                      <a:pt x="3345" y="32536"/>
                      <a:pt x="3350" y="32352"/>
                    </a:cubicBezTo>
                    <a:cubicBezTo>
                      <a:pt x="3347" y="32156"/>
                      <a:pt x="3400" y="31959"/>
                      <a:pt x="3474" y="31739"/>
                    </a:cubicBezTo>
                    <a:cubicBezTo>
                      <a:pt x="3778" y="30851"/>
                      <a:pt x="4927" y="29589"/>
                      <a:pt x="6390" y="28955"/>
                    </a:cubicBezTo>
                    <a:cubicBezTo>
                      <a:pt x="7922" y="28220"/>
                      <a:pt x="9954" y="27823"/>
                      <a:pt x="12149" y="27157"/>
                    </a:cubicBezTo>
                    <a:cubicBezTo>
                      <a:pt x="14212" y="26537"/>
                      <a:pt x="16407" y="25946"/>
                      <a:pt x="18650" y="25219"/>
                    </a:cubicBezTo>
                    <a:cubicBezTo>
                      <a:pt x="20896" y="24481"/>
                      <a:pt x="23193" y="23644"/>
                      <a:pt x="25412" y="22377"/>
                    </a:cubicBezTo>
                    <a:cubicBezTo>
                      <a:pt x="27617" y="21130"/>
                      <a:pt x="29683" y="19416"/>
                      <a:pt x="31179" y="17202"/>
                    </a:cubicBezTo>
                    <a:cubicBezTo>
                      <a:pt x="31361" y="16927"/>
                      <a:pt x="31576" y="16577"/>
                      <a:pt x="31720" y="16321"/>
                    </a:cubicBezTo>
                    <a:lnTo>
                      <a:pt x="31926" y="15945"/>
                    </a:lnTo>
                    <a:lnTo>
                      <a:pt x="31976" y="15852"/>
                    </a:lnTo>
                    <a:lnTo>
                      <a:pt x="32055" y="15687"/>
                    </a:lnTo>
                    <a:lnTo>
                      <a:pt x="32160" y="15450"/>
                    </a:lnTo>
                    <a:cubicBezTo>
                      <a:pt x="32459" y="14827"/>
                      <a:pt x="32673" y="14179"/>
                      <a:pt x="32850" y="13528"/>
                    </a:cubicBezTo>
                    <a:cubicBezTo>
                      <a:pt x="33192" y="12218"/>
                      <a:pt x="33269" y="10875"/>
                      <a:pt x="33142" y="9583"/>
                    </a:cubicBezTo>
                    <a:cubicBezTo>
                      <a:pt x="32883" y="7000"/>
                      <a:pt x="31780" y="4549"/>
                      <a:pt x="29994" y="2837"/>
                    </a:cubicBezTo>
                    <a:cubicBezTo>
                      <a:pt x="29783" y="2615"/>
                      <a:pt x="29556" y="2411"/>
                      <a:pt x="29309" y="2227"/>
                    </a:cubicBezTo>
                    <a:cubicBezTo>
                      <a:pt x="29060" y="2040"/>
                      <a:pt x="28862" y="1846"/>
                      <a:pt x="28570" y="1676"/>
                    </a:cubicBezTo>
                    <a:cubicBezTo>
                      <a:pt x="28292" y="1502"/>
                      <a:pt x="28010" y="1337"/>
                      <a:pt x="27732" y="1176"/>
                    </a:cubicBezTo>
                    <a:cubicBezTo>
                      <a:pt x="27488" y="1054"/>
                      <a:pt x="27289" y="975"/>
                      <a:pt x="27066" y="872"/>
                    </a:cubicBezTo>
                    <a:cubicBezTo>
                      <a:pt x="25934" y="398"/>
                      <a:pt x="24917" y="147"/>
                      <a:pt x="23871" y="54"/>
                    </a:cubicBezTo>
                    <a:cubicBezTo>
                      <a:pt x="23474" y="17"/>
                      <a:pt x="23085" y="0"/>
                      <a:pt x="2270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79;p31"/>
              <p:cNvSpPr/>
              <p:nvPr/>
            </p:nvSpPr>
            <p:spPr>
              <a:xfrm>
                <a:off x="4062725" y="270525"/>
                <a:ext cx="775400" cy="855625"/>
              </a:xfrm>
              <a:custGeom>
                <a:avLst/>
                <a:gdLst/>
                <a:ahLst/>
                <a:cxnLst/>
                <a:rect l="l" t="t" r="r" b="b"/>
                <a:pathLst>
                  <a:path w="31016" h="34225" extrusionOk="0">
                    <a:moveTo>
                      <a:pt x="4627" y="30141"/>
                    </a:moveTo>
                    <a:cubicBezTo>
                      <a:pt x="4626" y="30143"/>
                      <a:pt x="4626" y="30145"/>
                      <a:pt x="4628" y="30145"/>
                    </a:cubicBezTo>
                    <a:lnTo>
                      <a:pt x="4628" y="30145"/>
                    </a:lnTo>
                    <a:cubicBezTo>
                      <a:pt x="4627" y="30144"/>
                      <a:pt x="4627" y="30143"/>
                      <a:pt x="4627" y="30141"/>
                    </a:cubicBezTo>
                    <a:close/>
                    <a:moveTo>
                      <a:pt x="4628" y="30145"/>
                    </a:moveTo>
                    <a:cubicBezTo>
                      <a:pt x="4629" y="30146"/>
                      <a:pt x="4631" y="30147"/>
                      <a:pt x="4633" y="30147"/>
                    </a:cubicBezTo>
                    <a:cubicBezTo>
                      <a:pt x="4634" y="30147"/>
                      <a:pt x="4634" y="30147"/>
                      <a:pt x="4636" y="30147"/>
                    </a:cubicBezTo>
                    <a:lnTo>
                      <a:pt x="4636" y="30147"/>
                    </a:lnTo>
                    <a:cubicBezTo>
                      <a:pt x="4635" y="30147"/>
                      <a:pt x="4635" y="30147"/>
                      <a:pt x="4635" y="30147"/>
                    </a:cubicBezTo>
                    <a:cubicBezTo>
                      <a:pt x="4632" y="30147"/>
                      <a:pt x="4630" y="30146"/>
                      <a:pt x="4628" y="30145"/>
                    </a:cubicBezTo>
                    <a:close/>
                    <a:moveTo>
                      <a:pt x="21530" y="0"/>
                    </a:moveTo>
                    <a:cubicBezTo>
                      <a:pt x="20130" y="0"/>
                      <a:pt x="18844" y="256"/>
                      <a:pt x="17738" y="602"/>
                    </a:cubicBezTo>
                    <a:cubicBezTo>
                      <a:pt x="16529" y="983"/>
                      <a:pt x="15368" y="1502"/>
                      <a:pt x="14279" y="2146"/>
                    </a:cubicBezTo>
                    <a:cubicBezTo>
                      <a:pt x="13369" y="2670"/>
                      <a:pt x="12713" y="3183"/>
                      <a:pt x="12258" y="3530"/>
                    </a:cubicBezTo>
                    <a:lnTo>
                      <a:pt x="11617" y="4068"/>
                    </a:lnTo>
                    <a:lnTo>
                      <a:pt x="12234" y="4813"/>
                    </a:lnTo>
                    <a:lnTo>
                      <a:pt x="12881" y="4279"/>
                    </a:lnTo>
                    <a:cubicBezTo>
                      <a:pt x="13297" y="3973"/>
                      <a:pt x="13912" y="3496"/>
                      <a:pt x="14779" y="3008"/>
                    </a:cubicBezTo>
                    <a:cubicBezTo>
                      <a:pt x="15808" y="2412"/>
                      <a:pt x="16902" y="1936"/>
                      <a:pt x="18039" y="1588"/>
                    </a:cubicBezTo>
                    <a:cubicBezTo>
                      <a:pt x="19049" y="1281"/>
                      <a:pt x="20205" y="1064"/>
                      <a:pt x="21437" y="1064"/>
                    </a:cubicBezTo>
                    <a:cubicBezTo>
                      <a:pt x="21800" y="1064"/>
                      <a:pt x="22170" y="1083"/>
                      <a:pt x="22544" y="1124"/>
                    </a:cubicBezTo>
                    <a:cubicBezTo>
                      <a:pt x="23363" y="1198"/>
                      <a:pt x="24213" y="1442"/>
                      <a:pt x="24998" y="1782"/>
                    </a:cubicBezTo>
                    <a:cubicBezTo>
                      <a:pt x="25206" y="1883"/>
                      <a:pt x="25433" y="1981"/>
                      <a:pt x="25634" y="2089"/>
                    </a:cubicBezTo>
                    <a:lnTo>
                      <a:pt x="26183" y="2433"/>
                    </a:lnTo>
                    <a:cubicBezTo>
                      <a:pt x="26537" y="2694"/>
                      <a:pt x="26927" y="2962"/>
                      <a:pt x="27241" y="3305"/>
                    </a:cubicBezTo>
                    <a:cubicBezTo>
                      <a:pt x="28593" y="4597"/>
                      <a:pt x="29462" y="6522"/>
                      <a:pt x="29663" y="8571"/>
                    </a:cubicBezTo>
                    <a:cubicBezTo>
                      <a:pt x="29888" y="10637"/>
                      <a:pt x="29323" y="12791"/>
                      <a:pt x="28083" y="14598"/>
                    </a:cubicBezTo>
                    <a:cubicBezTo>
                      <a:pt x="26853" y="16415"/>
                      <a:pt x="25081" y="17897"/>
                      <a:pt x="23116" y="19029"/>
                    </a:cubicBezTo>
                    <a:cubicBezTo>
                      <a:pt x="21151" y="20168"/>
                      <a:pt x="18980" y="20987"/>
                      <a:pt x="16826" y="21708"/>
                    </a:cubicBezTo>
                    <a:cubicBezTo>
                      <a:pt x="14664" y="22423"/>
                      <a:pt x="12488" y="23024"/>
                      <a:pt x="10389" y="23666"/>
                    </a:cubicBezTo>
                    <a:cubicBezTo>
                      <a:pt x="8338" y="24314"/>
                      <a:pt x="6224" y="24716"/>
                      <a:pt x="4321" y="25624"/>
                    </a:cubicBezTo>
                    <a:cubicBezTo>
                      <a:pt x="3368" y="26069"/>
                      <a:pt x="2495" y="26677"/>
                      <a:pt x="1791" y="27395"/>
                    </a:cubicBezTo>
                    <a:cubicBezTo>
                      <a:pt x="1082" y="28106"/>
                      <a:pt x="508" y="28965"/>
                      <a:pt x="259" y="29935"/>
                    </a:cubicBezTo>
                    <a:cubicBezTo>
                      <a:pt x="0" y="30909"/>
                      <a:pt x="170" y="31941"/>
                      <a:pt x="694" y="32731"/>
                    </a:cubicBezTo>
                    <a:cubicBezTo>
                      <a:pt x="1235" y="33501"/>
                      <a:pt x="2023" y="33935"/>
                      <a:pt x="2782" y="34121"/>
                    </a:cubicBezTo>
                    <a:cubicBezTo>
                      <a:pt x="3070" y="34191"/>
                      <a:pt x="3358" y="34225"/>
                      <a:pt x="3638" y="34225"/>
                    </a:cubicBezTo>
                    <a:cubicBezTo>
                      <a:pt x="4106" y="34225"/>
                      <a:pt x="4553" y="34131"/>
                      <a:pt x="4946" y="33954"/>
                    </a:cubicBezTo>
                    <a:cubicBezTo>
                      <a:pt x="5250" y="33820"/>
                      <a:pt x="5523" y="33623"/>
                      <a:pt x="5748" y="33379"/>
                    </a:cubicBezTo>
                    <a:cubicBezTo>
                      <a:pt x="5965" y="33145"/>
                      <a:pt x="6087" y="32805"/>
                      <a:pt x="6138" y="32544"/>
                    </a:cubicBezTo>
                    <a:cubicBezTo>
                      <a:pt x="6332" y="31462"/>
                      <a:pt x="5963" y="30567"/>
                      <a:pt x="5465" y="30236"/>
                    </a:cubicBezTo>
                    <a:cubicBezTo>
                      <a:pt x="5261" y="30119"/>
                      <a:pt x="5087" y="30085"/>
                      <a:pt x="4953" y="30085"/>
                    </a:cubicBezTo>
                    <a:cubicBezTo>
                      <a:pt x="4777" y="30085"/>
                      <a:pt x="4666" y="30143"/>
                      <a:pt x="4636" y="30147"/>
                    </a:cubicBezTo>
                    <a:lnTo>
                      <a:pt x="4636" y="30147"/>
                    </a:lnTo>
                    <a:cubicBezTo>
                      <a:pt x="4659" y="30146"/>
                      <a:pt x="4725" y="30130"/>
                      <a:pt x="4819" y="30130"/>
                    </a:cubicBezTo>
                    <a:cubicBezTo>
                      <a:pt x="4961" y="30130"/>
                      <a:pt x="5166" y="30167"/>
                      <a:pt x="5381" y="30349"/>
                    </a:cubicBezTo>
                    <a:cubicBezTo>
                      <a:pt x="5760" y="30682"/>
                      <a:pt x="5968" y="31534"/>
                      <a:pt x="5719" y="32443"/>
                    </a:cubicBezTo>
                    <a:cubicBezTo>
                      <a:pt x="5587" y="33111"/>
                      <a:pt x="4764" y="33560"/>
                      <a:pt x="3860" y="33560"/>
                    </a:cubicBezTo>
                    <a:cubicBezTo>
                      <a:pt x="3569" y="33560"/>
                      <a:pt x="3269" y="33514"/>
                      <a:pt x="2980" y="33413"/>
                    </a:cubicBezTo>
                    <a:cubicBezTo>
                      <a:pt x="2382" y="33216"/>
                      <a:pt x="1798" y="32805"/>
                      <a:pt x="1458" y="32235"/>
                    </a:cubicBezTo>
                    <a:cubicBezTo>
                      <a:pt x="1125" y="31682"/>
                      <a:pt x="1044" y="30904"/>
                      <a:pt x="1252" y="30198"/>
                    </a:cubicBezTo>
                    <a:cubicBezTo>
                      <a:pt x="1688" y="28745"/>
                      <a:pt x="3091" y="27381"/>
                      <a:pt x="4783" y="26591"/>
                    </a:cubicBezTo>
                    <a:cubicBezTo>
                      <a:pt x="6511" y="25758"/>
                      <a:pt x="8589" y="25356"/>
                      <a:pt x="10703" y="24695"/>
                    </a:cubicBezTo>
                    <a:cubicBezTo>
                      <a:pt x="12785" y="24061"/>
                      <a:pt x="14968" y="23460"/>
                      <a:pt x="17166" y="22734"/>
                    </a:cubicBezTo>
                    <a:cubicBezTo>
                      <a:pt x="19361" y="22002"/>
                      <a:pt x="21587" y="21171"/>
                      <a:pt x="23662" y="19972"/>
                    </a:cubicBezTo>
                    <a:cubicBezTo>
                      <a:pt x="25730" y="18782"/>
                      <a:pt x="27636" y="17205"/>
                      <a:pt x="28990" y="15211"/>
                    </a:cubicBezTo>
                    <a:cubicBezTo>
                      <a:pt x="30357" y="13236"/>
                      <a:pt x="31015" y="10761"/>
                      <a:pt x="30757" y="8468"/>
                    </a:cubicBezTo>
                    <a:cubicBezTo>
                      <a:pt x="30537" y="6175"/>
                      <a:pt x="29567" y="4006"/>
                      <a:pt x="28016" y="2517"/>
                    </a:cubicBezTo>
                    <a:cubicBezTo>
                      <a:pt x="27652" y="2122"/>
                      <a:pt x="27221" y="1818"/>
                      <a:pt x="26791" y="1507"/>
                    </a:cubicBezTo>
                    <a:lnTo>
                      <a:pt x="26108" y="1091"/>
                    </a:lnTo>
                    <a:cubicBezTo>
                      <a:pt x="25888" y="976"/>
                      <a:pt x="25673" y="887"/>
                      <a:pt x="25457" y="787"/>
                    </a:cubicBezTo>
                    <a:cubicBezTo>
                      <a:pt x="24512" y="384"/>
                      <a:pt x="23585" y="138"/>
                      <a:pt x="22659" y="56"/>
                    </a:cubicBezTo>
                    <a:cubicBezTo>
                      <a:pt x="22276" y="18"/>
                      <a:pt x="21899" y="0"/>
                      <a:pt x="2153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80;p31"/>
              <p:cNvSpPr/>
              <p:nvPr/>
            </p:nvSpPr>
            <p:spPr>
              <a:xfrm>
                <a:off x="2957425" y="254350"/>
                <a:ext cx="842900" cy="896500"/>
              </a:xfrm>
              <a:custGeom>
                <a:avLst/>
                <a:gdLst/>
                <a:ahLst/>
                <a:cxnLst/>
                <a:rect l="l" t="t" r="r" b="b"/>
                <a:pathLst>
                  <a:path w="33716" h="35860" extrusionOk="0">
                    <a:moveTo>
                      <a:pt x="10613" y="1"/>
                    </a:moveTo>
                    <a:cubicBezTo>
                      <a:pt x="10145" y="1"/>
                      <a:pt x="9663" y="27"/>
                      <a:pt x="9169" y="83"/>
                    </a:cubicBezTo>
                    <a:cubicBezTo>
                      <a:pt x="8120" y="196"/>
                      <a:pt x="7110" y="471"/>
                      <a:pt x="5987" y="969"/>
                    </a:cubicBezTo>
                    <a:cubicBezTo>
                      <a:pt x="5769" y="1077"/>
                      <a:pt x="5573" y="1158"/>
                      <a:pt x="5329" y="1288"/>
                    </a:cubicBezTo>
                    <a:cubicBezTo>
                      <a:pt x="5054" y="1453"/>
                      <a:pt x="4776" y="1623"/>
                      <a:pt x="4501" y="1805"/>
                    </a:cubicBezTo>
                    <a:cubicBezTo>
                      <a:pt x="4211" y="1982"/>
                      <a:pt x="4020" y="2180"/>
                      <a:pt x="3773" y="2374"/>
                    </a:cubicBezTo>
                    <a:cubicBezTo>
                      <a:pt x="3531" y="2561"/>
                      <a:pt x="3306" y="2769"/>
                      <a:pt x="3103" y="2997"/>
                    </a:cubicBezTo>
                    <a:cubicBezTo>
                      <a:pt x="1353" y="4746"/>
                      <a:pt x="305" y="7222"/>
                      <a:pt x="101" y="9807"/>
                    </a:cubicBezTo>
                    <a:cubicBezTo>
                      <a:pt x="1" y="11104"/>
                      <a:pt x="108" y="12445"/>
                      <a:pt x="477" y="13744"/>
                    </a:cubicBezTo>
                    <a:cubicBezTo>
                      <a:pt x="669" y="14393"/>
                      <a:pt x="896" y="15037"/>
                      <a:pt x="1207" y="15655"/>
                    </a:cubicBezTo>
                    <a:lnTo>
                      <a:pt x="1317" y="15887"/>
                    </a:lnTo>
                    <a:lnTo>
                      <a:pt x="1399" y="16050"/>
                    </a:lnTo>
                    <a:lnTo>
                      <a:pt x="1454" y="16143"/>
                    </a:lnTo>
                    <a:lnTo>
                      <a:pt x="1664" y="16514"/>
                    </a:lnTo>
                    <a:cubicBezTo>
                      <a:pt x="1815" y="16768"/>
                      <a:pt x="2038" y="17112"/>
                      <a:pt x="2227" y="17383"/>
                    </a:cubicBezTo>
                    <a:cubicBezTo>
                      <a:pt x="3768" y="19563"/>
                      <a:pt x="5870" y="21234"/>
                      <a:pt x="8101" y="22431"/>
                    </a:cubicBezTo>
                    <a:cubicBezTo>
                      <a:pt x="10346" y="23652"/>
                      <a:pt x="12661" y="24439"/>
                      <a:pt x="14923" y="25131"/>
                    </a:cubicBezTo>
                    <a:cubicBezTo>
                      <a:pt x="17183" y="25811"/>
                      <a:pt x="19387" y="26354"/>
                      <a:pt x="21465" y="26929"/>
                    </a:cubicBezTo>
                    <a:cubicBezTo>
                      <a:pt x="23674" y="27549"/>
                      <a:pt x="25714" y="27901"/>
                      <a:pt x="27263" y="28605"/>
                    </a:cubicBezTo>
                    <a:cubicBezTo>
                      <a:pt x="28737" y="29208"/>
                      <a:pt x="29912" y="30443"/>
                      <a:pt x="30235" y="31324"/>
                    </a:cubicBezTo>
                    <a:cubicBezTo>
                      <a:pt x="30314" y="31544"/>
                      <a:pt x="30372" y="31738"/>
                      <a:pt x="30372" y="31934"/>
                    </a:cubicBezTo>
                    <a:cubicBezTo>
                      <a:pt x="30382" y="32118"/>
                      <a:pt x="30362" y="32303"/>
                      <a:pt x="30319" y="32482"/>
                    </a:cubicBezTo>
                    <a:cubicBezTo>
                      <a:pt x="30221" y="32825"/>
                      <a:pt x="29876" y="33215"/>
                      <a:pt x="29470" y="33423"/>
                    </a:cubicBezTo>
                    <a:cubicBezTo>
                      <a:pt x="29168" y="33604"/>
                      <a:pt x="28826" y="33680"/>
                      <a:pt x="28510" y="33680"/>
                    </a:cubicBezTo>
                    <a:cubicBezTo>
                      <a:pt x="27991" y="33680"/>
                      <a:pt x="27541" y="33476"/>
                      <a:pt x="27447" y="33203"/>
                    </a:cubicBezTo>
                    <a:cubicBezTo>
                      <a:pt x="27102" y="32509"/>
                      <a:pt x="27119" y="31700"/>
                      <a:pt x="27356" y="31364"/>
                    </a:cubicBezTo>
                    <a:cubicBezTo>
                      <a:pt x="27607" y="30981"/>
                      <a:pt x="28028" y="31037"/>
                      <a:pt x="28000" y="31010"/>
                    </a:cubicBezTo>
                    <a:lnTo>
                      <a:pt x="27789" y="30922"/>
                    </a:lnTo>
                    <a:cubicBezTo>
                      <a:pt x="27724" y="30901"/>
                      <a:pt x="27634" y="30882"/>
                      <a:pt x="27526" y="30882"/>
                    </a:cubicBezTo>
                    <a:cubicBezTo>
                      <a:pt x="27395" y="30882"/>
                      <a:pt x="27238" y="30910"/>
                      <a:pt x="27064" y="30996"/>
                    </a:cubicBezTo>
                    <a:cubicBezTo>
                      <a:pt x="26741" y="31144"/>
                      <a:pt x="26465" y="31501"/>
                      <a:pt x="26279" y="31937"/>
                    </a:cubicBezTo>
                    <a:cubicBezTo>
                      <a:pt x="26087" y="32379"/>
                      <a:pt x="25975" y="32913"/>
                      <a:pt x="26056" y="33576"/>
                    </a:cubicBezTo>
                    <a:cubicBezTo>
                      <a:pt x="26082" y="33875"/>
                      <a:pt x="26274" y="34392"/>
                      <a:pt x="26544" y="34692"/>
                    </a:cubicBezTo>
                    <a:cubicBezTo>
                      <a:pt x="26815" y="35010"/>
                      <a:pt x="27150" y="35269"/>
                      <a:pt x="27526" y="35453"/>
                    </a:cubicBezTo>
                    <a:cubicBezTo>
                      <a:pt x="28058" y="35717"/>
                      <a:pt x="28661" y="35859"/>
                      <a:pt x="29301" y="35859"/>
                    </a:cubicBezTo>
                    <a:cubicBezTo>
                      <a:pt x="29589" y="35859"/>
                      <a:pt x="29884" y="35831"/>
                      <a:pt x="30183" y="35771"/>
                    </a:cubicBezTo>
                    <a:cubicBezTo>
                      <a:pt x="31126" y="35568"/>
                      <a:pt x="32134" y="35087"/>
                      <a:pt x="32885" y="34067"/>
                    </a:cubicBezTo>
                    <a:cubicBezTo>
                      <a:pt x="33287" y="33485"/>
                      <a:pt x="33484" y="32951"/>
                      <a:pt x="33596" y="32308"/>
                    </a:cubicBezTo>
                    <a:cubicBezTo>
                      <a:pt x="33716" y="31673"/>
                      <a:pt x="33670" y="30998"/>
                      <a:pt x="33510" y="30381"/>
                    </a:cubicBezTo>
                    <a:cubicBezTo>
                      <a:pt x="33194" y="29124"/>
                      <a:pt x="32462" y="28123"/>
                      <a:pt x="31638" y="27317"/>
                    </a:cubicBezTo>
                    <a:cubicBezTo>
                      <a:pt x="30822" y="26508"/>
                      <a:pt x="29793" y="25825"/>
                      <a:pt x="28723" y="25349"/>
                    </a:cubicBezTo>
                    <a:cubicBezTo>
                      <a:pt x="26604" y="24389"/>
                      <a:pt x="24436" y="24025"/>
                      <a:pt x="22451" y="23427"/>
                    </a:cubicBezTo>
                    <a:cubicBezTo>
                      <a:pt x="20318" y="22812"/>
                      <a:pt x="18143" y="22249"/>
                      <a:pt x="16012" y="21581"/>
                    </a:cubicBezTo>
                    <a:cubicBezTo>
                      <a:pt x="13894" y="20914"/>
                      <a:pt x="11778" y="20148"/>
                      <a:pt x="9935" y="19113"/>
                    </a:cubicBezTo>
                    <a:cubicBezTo>
                      <a:pt x="8084" y="18075"/>
                      <a:pt x="6442" y="16765"/>
                      <a:pt x="5315" y="15193"/>
                    </a:cubicBezTo>
                    <a:cubicBezTo>
                      <a:pt x="5178" y="14991"/>
                      <a:pt x="5082" y="14862"/>
                      <a:pt x="4939" y="14625"/>
                    </a:cubicBezTo>
                    <a:lnTo>
                      <a:pt x="4723" y="14254"/>
                    </a:lnTo>
                    <a:lnTo>
                      <a:pt x="4679" y="14181"/>
                    </a:lnTo>
                    <a:lnTo>
                      <a:pt x="4679" y="14181"/>
                    </a:lnTo>
                    <a:cubicBezTo>
                      <a:pt x="4682" y="14186"/>
                      <a:pt x="4684" y="14188"/>
                      <a:pt x="4684" y="14188"/>
                    </a:cubicBezTo>
                    <a:cubicBezTo>
                      <a:pt x="4687" y="14188"/>
                      <a:pt x="4659" y="14132"/>
                      <a:pt x="4659" y="14132"/>
                    </a:cubicBezTo>
                    <a:lnTo>
                      <a:pt x="4587" y="13979"/>
                    </a:lnTo>
                    <a:cubicBezTo>
                      <a:pt x="4379" y="13582"/>
                      <a:pt x="4228" y="13156"/>
                      <a:pt x="4096" y="12727"/>
                    </a:cubicBezTo>
                    <a:cubicBezTo>
                      <a:pt x="3838" y="11865"/>
                      <a:pt x="3761" y="10953"/>
                      <a:pt x="3823" y="10072"/>
                    </a:cubicBezTo>
                    <a:cubicBezTo>
                      <a:pt x="3948" y="8311"/>
                      <a:pt x="4649" y="6654"/>
                      <a:pt x="5743" y="5558"/>
                    </a:cubicBezTo>
                    <a:cubicBezTo>
                      <a:pt x="5987" y="5268"/>
                      <a:pt x="6325" y="5029"/>
                      <a:pt x="6586" y="4823"/>
                    </a:cubicBezTo>
                    <a:cubicBezTo>
                      <a:pt x="6720" y="4737"/>
                      <a:pt x="6847" y="4646"/>
                      <a:pt x="6971" y="4550"/>
                    </a:cubicBezTo>
                    <a:cubicBezTo>
                      <a:pt x="7148" y="4447"/>
                      <a:pt x="7388" y="4335"/>
                      <a:pt x="7589" y="4229"/>
                    </a:cubicBezTo>
                    <a:cubicBezTo>
                      <a:pt x="8180" y="3952"/>
                      <a:pt x="8936" y="3693"/>
                      <a:pt x="9631" y="3614"/>
                    </a:cubicBezTo>
                    <a:cubicBezTo>
                      <a:pt x="10052" y="3554"/>
                      <a:pt x="10473" y="3527"/>
                      <a:pt x="10888" y="3527"/>
                    </a:cubicBezTo>
                    <a:cubicBezTo>
                      <a:pt x="11865" y="3527"/>
                      <a:pt x="12809" y="3678"/>
                      <a:pt x="13654" y="3909"/>
                    </a:cubicBezTo>
                    <a:cubicBezTo>
                      <a:pt x="14866" y="4232"/>
                      <a:pt x="15888" y="4699"/>
                      <a:pt x="16704" y="5120"/>
                    </a:cubicBezTo>
                    <a:cubicBezTo>
                      <a:pt x="17532" y="5546"/>
                      <a:pt x="18111" y="5960"/>
                      <a:pt x="18492" y="6214"/>
                    </a:cubicBezTo>
                    <a:lnTo>
                      <a:pt x="19157" y="6721"/>
                    </a:lnTo>
                    <a:lnTo>
                      <a:pt x="21151" y="4222"/>
                    </a:lnTo>
                    <a:lnTo>
                      <a:pt x="20507" y="3686"/>
                    </a:lnTo>
                    <a:cubicBezTo>
                      <a:pt x="19998" y="3303"/>
                      <a:pt x="19287" y="2757"/>
                      <a:pt x="18322" y="2207"/>
                    </a:cubicBezTo>
                    <a:cubicBezTo>
                      <a:pt x="17144" y="1527"/>
                      <a:pt x="15892" y="986"/>
                      <a:pt x="14590" y="598"/>
                    </a:cubicBezTo>
                    <a:cubicBezTo>
                      <a:pt x="13435" y="258"/>
                      <a:pt x="12094" y="1"/>
                      <a:pt x="1061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81;p31"/>
              <p:cNvSpPr/>
              <p:nvPr/>
            </p:nvSpPr>
            <p:spPr>
              <a:xfrm>
                <a:off x="2987525" y="285250"/>
                <a:ext cx="786050" cy="845950"/>
              </a:xfrm>
              <a:custGeom>
                <a:avLst/>
                <a:gdLst/>
                <a:ahLst/>
                <a:cxnLst/>
                <a:rect l="l" t="t" r="r" b="b"/>
                <a:pathLst>
                  <a:path w="31442" h="33838" extrusionOk="0">
                    <a:moveTo>
                      <a:pt x="26798" y="29774"/>
                    </a:moveTo>
                    <a:cubicBezTo>
                      <a:pt x="26799" y="29776"/>
                      <a:pt x="26799" y="29778"/>
                      <a:pt x="26798" y="29779"/>
                    </a:cubicBezTo>
                    <a:lnTo>
                      <a:pt x="26798" y="29779"/>
                    </a:lnTo>
                    <a:cubicBezTo>
                      <a:pt x="26799" y="29778"/>
                      <a:pt x="26799" y="29776"/>
                      <a:pt x="26798" y="29774"/>
                    </a:cubicBezTo>
                    <a:close/>
                    <a:moveTo>
                      <a:pt x="26798" y="29779"/>
                    </a:moveTo>
                    <a:cubicBezTo>
                      <a:pt x="26797" y="29780"/>
                      <a:pt x="26795" y="29780"/>
                      <a:pt x="26791" y="29780"/>
                    </a:cubicBezTo>
                    <a:lnTo>
                      <a:pt x="26791" y="29780"/>
                    </a:lnTo>
                    <a:cubicBezTo>
                      <a:pt x="26792" y="29780"/>
                      <a:pt x="26793" y="29781"/>
                      <a:pt x="26793" y="29781"/>
                    </a:cubicBezTo>
                    <a:cubicBezTo>
                      <a:pt x="26796" y="29781"/>
                      <a:pt x="26797" y="29780"/>
                      <a:pt x="26798" y="29779"/>
                    </a:cubicBezTo>
                    <a:close/>
                    <a:moveTo>
                      <a:pt x="9497" y="0"/>
                    </a:moveTo>
                    <a:cubicBezTo>
                      <a:pt x="9051" y="0"/>
                      <a:pt x="8593" y="26"/>
                      <a:pt x="8125" y="83"/>
                    </a:cubicBezTo>
                    <a:cubicBezTo>
                      <a:pt x="7203" y="183"/>
                      <a:pt x="6279" y="451"/>
                      <a:pt x="5343" y="873"/>
                    </a:cubicBezTo>
                    <a:cubicBezTo>
                      <a:pt x="5130" y="978"/>
                      <a:pt x="4920" y="1071"/>
                      <a:pt x="4700" y="1191"/>
                    </a:cubicBezTo>
                    <a:lnTo>
                      <a:pt x="4025" y="1622"/>
                    </a:lnTo>
                    <a:cubicBezTo>
                      <a:pt x="3603" y="1940"/>
                      <a:pt x="3180" y="2256"/>
                      <a:pt x="2823" y="2658"/>
                    </a:cubicBezTo>
                    <a:cubicBezTo>
                      <a:pt x="1305" y="4178"/>
                      <a:pt x="381" y="6369"/>
                      <a:pt x="209" y="8664"/>
                    </a:cubicBezTo>
                    <a:cubicBezTo>
                      <a:pt x="1" y="10964"/>
                      <a:pt x="712" y="13423"/>
                      <a:pt x="2122" y="15371"/>
                    </a:cubicBezTo>
                    <a:cubicBezTo>
                      <a:pt x="3517" y="17334"/>
                      <a:pt x="5458" y="18868"/>
                      <a:pt x="7550" y="20015"/>
                    </a:cubicBezTo>
                    <a:cubicBezTo>
                      <a:pt x="9652" y="21171"/>
                      <a:pt x="11895" y="21954"/>
                      <a:pt x="14104" y="22639"/>
                    </a:cubicBezTo>
                    <a:cubicBezTo>
                      <a:pt x="16319" y="23316"/>
                      <a:pt x="18511" y="23869"/>
                      <a:pt x="20608" y="24460"/>
                    </a:cubicBezTo>
                    <a:cubicBezTo>
                      <a:pt x="22736" y="25075"/>
                      <a:pt x="24821" y="25434"/>
                      <a:pt x="26568" y="26229"/>
                    </a:cubicBezTo>
                    <a:cubicBezTo>
                      <a:pt x="28277" y="26981"/>
                      <a:pt x="29709" y="28316"/>
                      <a:pt x="30176" y="29760"/>
                    </a:cubicBezTo>
                    <a:cubicBezTo>
                      <a:pt x="30396" y="30464"/>
                      <a:pt x="30331" y="31242"/>
                      <a:pt x="30011" y="31802"/>
                    </a:cubicBezTo>
                    <a:cubicBezTo>
                      <a:pt x="29683" y="32379"/>
                      <a:pt x="29110" y="32802"/>
                      <a:pt x="28514" y="33010"/>
                    </a:cubicBezTo>
                    <a:cubicBezTo>
                      <a:pt x="28209" y="33125"/>
                      <a:pt x="27890" y="33178"/>
                      <a:pt x="27580" y="33178"/>
                    </a:cubicBezTo>
                    <a:cubicBezTo>
                      <a:pt x="26699" y="33178"/>
                      <a:pt x="25900" y="32750"/>
                      <a:pt x="25757" y="32098"/>
                    </a:cubicBezTo>
                    <a:cubicBezTo>
                      <a:pt x="25486" y="31196"/>
                      <a:pt x="25678" y="30341"/>
                      <a:pt x="26051" y="29999"/>
                    </a:cubicBezTo>
                    <a:cubicBezTo>
                      <a:pt x="26270" y="29804"/>
                      <a:pt x="26483" y="29768"/>
                      <a:pt x="26625" y="29768"/>
                    </a:cubicBezTo>
                    <a:cubicBezTo>
                      <a:pt x="26708" y="29768"/>
                      <a:pt x="26768" y="29780"/>
                      <a:pt x="26790" y="29780"/>
                    </a:cubicBezTo>
                    <a:cubicBezTo>
                      <a:pt x="26790" y="29780"/>
                      <a:pt x="26791" y="29780"/>
                      <a:pt x="26791" y="29780"/>
                    </a:cubicBezTo>
                    <a:lnTo>
                      <a:pt x="26791" y="29780"/>
                    </a:lnTo>
                    <a:cubicBezTo>
                      <a:pt x="26764" y="29777"/>
                      <a:pt x="26659" y="29726"/>
                      <a:pt x="26493" y="29726"/>
                    </a:cubicBezTo>
                    <a:cubicBezTo>
                      <a:pt x="26356" y="29726"/>
                      <a:pt x="26177" y="29761"/>
                      <a:pt x="25965" y="29889"/>
                    </a:cubicBezTo>
                    <a:cubicBezTo>
                      <a:pt x="25477" y="30229"/>
                      <a:pt x="25127" y="31131"/>
                      <a:pt x="25343" y="32211"/>
                    </a:cubicBezTo>
                    <a:cubicBezTo>
                      <a:pt x="25398" y="32470"/>
                      <a:pt x="25527" y="32807"/>
                      <a:pt x="25750" y="33037"/>
                    </a:cubicBezTo>
                    <a:cubicBezTo>
                      <a:pt x="25980" y="33276"/>
                      <a:pt x="26257" y="33465"/>
                      <a:pt x="26564" y="33592"/>
                    </a:cubicBezTo>
                    <a:cubicBezTo>
                      <a:pt x="26941" y="33753"/>
                      <a:pt x="27364" y="33838"/>
                      <a:pt x="27807" y="33838"/>
                    </a:cubicBezTo>
                    <a:cubicBezTo>
                      <a:pt x="28109" y="33838"/>
                      <a:pt x="28419" y="33798"/>
                      <a:pt x="28730" y="33717"/>
                    </a:cubicBezTo>
                    <a:cubicBezTo>
                      <a:pt x="29486" y="33511"/>
                      <a:pt x="30264" y="33063"/>
                      <a:pt x="30788" y="32280"/>
                    </a:cubicBezTo>
                    <a:cubicBezTo>
                      <a:pt x="31296" y="31481"/>
                      <a:pt x="31442" y="30442"/>
                      <a:pt x="31162" y="29475"/>
                    </a:cubicBezTo>
                    <a:cubicBezTo>
                      <a:pt x="30894" y="28510"/>
                      <a:pt x="30303" y="27665"/>
                      <a:pt x="29577" y="26969"/>
                    </a:cubicBezTo>
                    <a:cubicBezTo>
                      <a:pt x="28859" y="26267"/>
                      <a:pt x="27971" y="25679"/>
                      <a:pt x="27009" y="25255"/>
                    </a:cubicBezTo>
                    <a:cubicBezTo>
                      <a:pt x="25089" y="24386"/>
                      <a:pt x="22966" y="24029"/>
                      <a:pt x="20900" y="23426"/>
                    </a:cubicBezTo>
                    <a:cubicBezTo>
                      <a:pt x="18789" y="22828"/>
                      <a:pt x="16601" y="22272"/>
                      <a:pt x="14423" y="21604"/>
                    </a:cubicBezTo>
                    <a:cubicBezTo>
                      <a:pt x="12254" y="20932"/>
                      <a:pt x="10066" y="20159"/>
                      <a:pt x="8077" y="19060"/>
                    </a:cubicBezTo>
                    <a:cubicBezTo>
                      <a:pt x="6090" y="17971"/>
                      <a:pt x="4285" y="16527"/>
                      <a:pt x="3014" y="14737"/>
                    </a:cubicBezTo>
                    <a:cubicBezTo>
                      <a:pt x="1739" y="12956"/>
                      <a:pt x="1128" y="10816"/>
                      <a:pt x="1310" y="8743"/>
                    </a:cubicBezTo>
                    <a:cubicBezTo>
                      <a:pt x="1466" y="6692"/>
                      <a:pt x="2291" y="4750"/>
                      <a:pt x="3618" y="3429"/>
                    </a:cubicBezTo>
                    <a:cubicBezTo>
                      <a:pt x="3924" y="3080"/>
                      <a:pt x="4309" y="2802"/>
                      <a:pt x="4656" y="2536"/>
                    </a:cubicBezTo>
                    <a:lnTo>
                      <a:pt x="5197" y="2177"/>
                    </a:lnTo>
                    <a:cubicBezTo>
                      <a:pt x="5396" y="2065"/>
                      <a:pt x="5621" y="1962"/>
                      <a:pt x="5829" y="1856"/>
                    </a:cubicBezTo>
                    <a:cubicBezTo>
                      <a:pt x="6605" y="1502"/>
                      <a:pt x="7450" y="1236"/>
                      <a:pt x="8266" y="1145"/>
                    </a:cubicBezTo>
                    <a:cubicBezTo>
                      <a:pt x="8716" y="1086"/>
                      <a:pt x="9160" y="1060"/>
                      <a:pt x="9594" y="1060"/>
                    </a:cubicBezTo>
                    <a:cubicBezTo>
                      <a:pt x="10744" y="1060"/>
                      <a:pt x="11825" y="1247"/>
                      <a:pt x="12781" y="1514"/>
                    </a:cubicBezTo>
                    <a:cubicBezTo>
                      <a:pt x="13922" y="1837"/>
                      <a:pt x="15026" y="2290"/>
                      <a:pt x="16067" y="2864"/>
                    </a:cubicBezTo>
                    <a:cubicBezTo>
                      <a:pt x="16943" y="3333"/>
                      <a:pt x="17570" y="3795"/>
                      <a:pt x="17992" y="4094"/>
                    </a:cubicBezTo>
                    <a:lnTo>
                      <a:pt x="18650" y="4614"/>
                    </a:lnTo>
                    <a:lnTo>
                      <a:pt x="19253" y="3858"/>
                    </a:lnTo>
                    <a:lnTo>
                      <a:pt x="18600" y="3333"/>
                    </a:lnTo>
                    <a:cubicBezTo>
                      <a:pt x="18135" y="2996"/>
                      <a:pt x="17470" y="2498"/>
                      <a:pt x="16551" y="1993"/>
                    </a:cubicBezTo>
                    <a:cubicBezTo>
                      <a:pt x="15445" y="1373"/>
                      <a:pt x="14274" y="880"/>
                      <a:pt x="13058" y="523"/>
                    </a:cubicBezTo>
                    <a:cubicBezTo>
                      <a:pt x="12009" y="220"/>
                      <a:pt x="10803" y="0"/>
                      <a:pt x="949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82;p31"/>
              <p:cNvSpPr/>
              <p:nvPr/>
            </p:nvSpPr>
            <p:spPr>
              <a:xfrm>
                <a:off x="3368550" y="238100"/>
                <a:ext cx="1089150" cy="1354050"/>
              </a:xfrm>
              <a:custGeom>
                <a:avLst/>
                <a:gdLst/>
                <a:ahLst/>
                <a:cxnLst/>
                <a:rect l="l" t="t" r="r" b="b"/>
                <a:pathLst>
                  <a:path w="43566" h="54162" extrusionOk="0">
                    <a:moveTo>
                      <a:pt x="40538" y="1"/>
                    </a:moveTo>
                    <a:cubicBezTo>
                      <a:pt x="40536" y="1"/>
                      <a:pt x="40535" y="1"/>
                      <a:pt x="40533" y="1"/>
                    </a:cubicBezTo>
                    <a:lnTo>
                      <a:pt x="23581" y="183"/>
                    </a:lnTo>
                    <a:lnTo>
                      <a:pt x="19703" y="224"/>
                    </a:lnTo>
                    <a:lnTo>
                      <a:pt x="2751" y="406"/>
                    </a:lnTo>
                    <a:cubicBezTo>
                      <a:pt x="2416" y="408"/>
                      <a:pt x="2128" y="645"/>
                      <a:pt x="2061" y="973"/>
                    </a:cubicBezTo>
                    <a:cubicBezTo>
                      <a:pt x="1530" y="3469"/>
                      <a:pt x="0" y="13846"/>
                      <a:pt x="8783" y="22600"/>
                    </a:cubicBezTo>
                    <a:cubicBezTo>
                      <a:pt x="18846" y="32630"/>
                      <a:pt x="19789" y="34399"/>
                      <a:pt x="18887" y="42942"/>
                    </a:cubicBezTo>
                    <a:cubicBezTo>
                      <a:pt x="17982" y="51485"/>
                      <a:pt x="13855" y="54161"/>
                      <a:pt x="13855" y="54161"/>
                    </a:cubicBezTo>
                    <a:lnTo>
                      <a:pt x="22106" y="54072"/>
                    </a:lnTo>
                    <a:lnTo>
                      <a:pt x="22326" y="54070"/>
                    </a:lnTo>
                    <a:lnTo>
                      <a:pt x="30577" y="53982"/>
                    </a:lnTo>
                    <a:cubicBezTo>
                      <a:pt x="30577" y="53982"/>
                      <a:pt x="26396" y="51394"/>
                      <a:pt x="25309" y="42870"/>
                    </a:cubicBezTo>
                    <a:cubicBezTo>
                      <a:pt x="24222" y="34348"/>
                      <a:pt x="25127" y="32560"/>
                      <a:pt x="34972" y="22320"/>
                    </a:cubicBezTo>
                    <a:cubicBezTo>
                      <a:pt x="43566" y="13379"/>
                      <a:pt x="41816" y="3039"/>
                      <a:pt x="41232" y="554"/>
                    </a:cubicBezTo>
                    <a:cubicBezTo>
                      <a:pt x="41158" y="228"/>
                      <a:pt x="40869" y="1"/>
                      <a:pt x="40538"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83;p31"/>
              <p:cNvSpPr/>
              <p:nvPr/>
            </p:nvSpPr>
            <p:spPr>
              <a:xfrm>
                <a:off x="3588225" y="1559325"/>
                <a:ext cx="673800" cy="265125"/>
              </a:xfrm>
              <a:custGeom>
                <a:avLst/>
                <a:gdLst/>
                <a:ahLst/>
                <a:cxnLst/>
                <a:rect l="l" t="t" r="r" b="b"/>
                <a:pathLst>
                  <a:path w="26952" h="10605" extrusionOk="0">
                    <a:moveTo>
                      <a:pt x="26784" y="0"/>
                    </a:moveTo>
                    <a:lnTo>
                      <a:pt x="58" y="285"/>
                    </a:lnTo>
                    <a:cubicBezTo>
                      <a:pt x="27" y="285"/>
                      <a:pt x="1" y="311"/>
                      <a:pt x="1" y="343"/>
                    </a:cubicBezTo>
                    <a:lnTo>
                      <a:pt x="111" y="10604"/>
                    </a:lnTo>
                    <a:lnTo>
                      <a:pt x="26951" y="10320"/>
                    </a:lnTo>
                    <a:lnTo>
                      <a:pt x="26841" y="58"/>
                    </a:lnTo>
                    <a:cubicBezTo>
                      <a:pt x="26841" y="27"/>
                      <a:pt x="26815" y="0"/>
                      <a:pt x="267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84;p31"/>
              <p:cNvSpPr/>
              <p:nvPr/>
            </p:nvSpPr>
            <p:spPr>
              <a:xfrm>
                <a:off x="3513850" y="1774875"/>
                <a:ext cx="825300" cy="92000"/>
              </a:xfrm>
              <a:custGeom>
                <a:avLst/>
                <a:gdLst/>
                <a:ahLst/>
                <a:cxnLst/>
                <a:rect l="l" t="t" r="r" b="b"/>
                <a:pathLst>
                  <a:path w="33012" h="3680" extrusionOk="0">
                    <a:moveTo>
                      <a:pt x="32921" y="0"/>
                    </a:moveTo>
                    <a:lnTo>
                      <a:pt x="58" y="350"/>
                    </a:lnTo>
                    <a:cubicBezTo>
                      <a:pt x="27" y="350"/>
                      <a:pt x="0" y="376"/>
                      <a:pt x="0" y="410"/>
                    </a:cubicBezTo>
                    <a:lnTo>
                      <a:pt x="36" y="3680"/>
                    </a:lnTo>
                    <a:lnTo>
                      <a:pt x="33012" y="3328"/>
                    </a:lnTo>
                    <a:lnTo>
                      <a:pt x="32978" y="58"/>
                    </a:lnTo>
                    <a:cubicBezTo>
                      <a:pt x="32978" y="27"/>
                      <a:pt x="32952" y="0"/>
                      <a:pt x="32921" y="0"/>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85;p31"/>
              <p:cNvSpPr/>
              <p:nvPr/>
            </p:nvSpPr>
            <p:spPr>
              <a:xfrm>
                <a:off x="3466550" y="322000"/>
                <a:ext cx="893500" cy="458025"/>
              </a:xfrm>
              <a:custGeom>
                <a:avLst/>
                <a:gdLst/>
                <a:ahLst/>
                <a:cxnLst/>
                <a:rect l="l" t="t" r="r" b="b"/>
                <a:pathLst>
                  <a:path w="35740" h="18321" extrusionOk="0">
                    <a:moveTo>
                      <a:pt x="34103" y="1"/>
                    </a:moveTo>
                    <a:cubicBezTo>
                      <a:pt x="34097" y="1"/>
                      <a:pt x="34091" y="1"/>
                      <a:pt x="34085" y="1"/>
                    </a:cubicBezTo>
                    <a:lnTo>
                      <a:pt x="18162" y="171"/>
                    </a:lnTo>
                    <a:lnTo>
                      <a:pt x="17351" y="181"/>
                    </a:lnTo>
                    <a:lnTo>
                      <a:pt x="1428" y="350"/>
                    </a:lnTo>
                    <a:cubicBezTo>
                      <a:pt x="834" y="353"/>
                      <a:pt x="348" y="820"/>
                      <a:pt x="320" y="1413"/>
                    </a:cubicBezTo>
                    <a:cubicBezTo>
                      <a:pt x="315" y="1492"/>
                      <a:pt x="312" y="1578"/>
                      <a:pt x="310" y="1667"/>
                    </a:cubicBezTo>
                    <a:cubicBezTo>
                      <a:pt x="1" y="10807"/>
                      <a:pt x="7459" y="18321"/>
                      <a:pt x="16585" y="18321"/>
                    </a:cubicBezTo>
                    <a:cubicBezTo>
                      <a:pt x="16644" y="18321"/>
                      <a:pt x="16703" y="18321"/>
                      <a:pt x="16762" y="18320"/>
                    </a:cubicBezTo>
                    <a:lnTo>
                      <a:pt x="17545" y="18310"/>
                    </a:lnTo>
                    <a:lnTo>
                      <a:pt x="18354" y="18303"/>
                    </a:lnTo>
                    <a:lnTo>
                      <a:pt x="19136" y="18294"/>
                    </a:lnTo>
                    <a:cubicBezTo>
                      <a:pt x="28343" y="18196"/>
                      <a:pt x="35739" y="10485"/>
                      <a:pt x="35229" y="1294"/>
                    </a:cubicBezTo>
                    <a:cubicBezTo>
                      <a:pt x="35225" y="1203"/>
                      <a:pt x="35220" y="1119"/>
                      <a:pt x="35215" y="1040"/>
                    </a:cubicBezTo>
                    <a:cubicBezTo>
                      <a:pt x="35175" y="455"/>
                      <a:pt x="34689" y="1"/>
                      <a:pt x="34103"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86;p31"/>
              <p:cNvSpPr/>
              <p:nvPr/>
            </p:nvSpPr>
            <p:spPr>
              <a:xfrm>
                <a:off x="3472850" y="260850"/>
                <a:ext cx="874375" cy="56650"/>
              </a:xfrm>
              <a:custGeom>
                <a:avLst/>
                <a:gdLst/>
                <a:ahLst/>
                <a:cxnLst/>
                <a:rect l="l" t="t" r="r" b="b"/>
                <a:pathLst>
                  <a:path w="34975" h="2266" extrusionOk="0">
                    <a:moveTo>
                      <a:pt x="34014" y="1"/>
                    </a:moveTo>
                    <a:cubicBezTo>
                      <a:pt x="34011" y="1"/>
                      <a:pt x="34008" y="1"/>
                      <a:pt x="34005" y="1"/>
                    </a:cubicBezTo>
                    <a:lnTo>
                      <a:pt x="953" y="355"/>
                    </a:lnTo>
                    <a:cubicBezTo>
                      <a:pt x="424" y="360"/>
                      <a:pt x="1" y="791"/>
                      <a:pt x="8" y="1320"/>
                    </a:cubicBezTo>
                    <a:cubicBezTo>
                      <a:pt x="13" y="1843"/>
                      <a:pt x="441" y="2265"/>
                      <a:pt x="964" y="2265"/>
                    </a:cubicBezTo>
                    <a:cubicBezTo>
                      <a:pt x="967" y="2265"/>
                      <a:pt x="969" y="2265"/>
                      <a:pt x="972" y="2265"/>
                    </a:cubicBezTo>
                    <a:lnTo>
                      <a:pt x="34022" y="1913"/>
                    </a:lnTo>
                    <a:cubicBezTo>
                      <a:pt x="34551" y="1906"/>
                      <a:pt x="34975" y="1473"/>
                      <a:pt x="34968" y="946"/>
                    </a:cubicBezTo>
                    <a:cubicBezTo>
                      <a:pt x="34963" y="422"/>
                      <a:pt x="34537" y="1"/>
                      <a:pt x="3401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87;p31"/>
              <p:cNvSpPr/>
              <p:nvPr/>
            </p:nvSpPr>
            <p:spPr>
              <a:xfrm>
                <a:off x="3746150" y="421050"/>
                <a:ext cx="332625" cy="316350"/>
              </a:xfrm>
              <a:custGeom>
                <a:avLst/>
                <a:gdLst/>
                <a:ahLst/>
                <a:cxnLst/>
                <a:rect l="l" t="t" r="r" b="b"/>
                <a:pathLst>
                  <a:path w="13305" h="12654" extrusionOk="0">
                    <a:moveTo>
                      <a:pt x="6653" y="1"/>
                    </a:moveTo>
                    <a:lnTo>
                      <a:pt x="4597" y="4166"/>
                    </a:lnTo>
                    <a:lnTo>
                      <a:pt x="1" y="4833"/>
                    </a:lnTo>
                    <a:lnTo>
                      <a:pt x="3325" y="8075"/>
                    </a:lnTo>
                    <a:lnTo>
                      <a:pt x="2540" y="12654"/>
                    </a:lnTo>
                    <a:lnTo>
                      <a:pt x="6653" y="10492"/>
                    </a:lnTo>
                    <a:lnTo>
                      <a:pt x="10765" y="12654"/>
                    </a:lnTo>
                    <a:lnTo>
                      <a:pt x="9978" y="8075"/>
                    </a:lnTo>
                    <a:lnTo>
                      <a:pt x="13305" y="4833"/>
                    </a:lnTo>
                    <a:lnTo>
                      <a:pt x="8709" y="4166"/>
                    </a:lnTo>
                    <a:lnTo>
                      <a:pt x="6653" y="1"/>
                    </a:lnTo>
                    <a:close/>
                    <a:moveTo>
                      <a:pt x="2540" y="12654"/>
                    </a:moveTo>
                    <a:lnTo>
                      <a:pt x="2540" y="12654"/>
                    </a:lnTo>
                    <a:lnTo>
                      <a:pt x="2540" y="126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188;p31"/>
            <p:cNvGrpSpPr/>
            <p:nvPr/>
          </p:nvGrpSpPr>
          <p:grpSpPr>
            <a:xfrm>
              <a:off x="2989235" y="9365481"/>
              <a:ext cx="669443" cy="282950"/>
              <a:chOff x="851875" y="4745310"/>
              <a:chExt cx="1724925" cy="729065"/>
            </a:xfrm>
          </p:grpSpPr>
          <p:sp>
            <p:nvSpPr>
              <p:cNvPr id="12" name="Google Shape;4189;p31"/>
              <p:cNvSpPr/>
              <p:nvPr/>
            </p:nvSpPr>
            <p:spPr>
              <a:xfrm>
                <a:off x="851925" y="4745310"/>
                <a:ext cx="1724875" cy="146875"/>
              </a:xfrm>
              <a:custGeom>
                <a:avLst/>
                <a:gdLst/>
                <a:ahLst/>
                <a:cxnLst/>
                <a:rect l="l" t="t" r="r" b="b"/>
                <a:pathLst>
                  <a:path w="68995" h="5875" extrusionOk="0">
                    <a:moveTo>
                      <a:pt x="14679" y="0"/>
                    </a:moveTo>
                    <a:lnTo>
                      <a:pt x="1" y="5874"/>
                    </a:lnTo>
                    <a:lnTo>
                      <a:pt x="58718" y="5874"/>
                    </a:lnTo>
                    <a:lnTo>
                      <a:pt x="6899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90;p31"/>
              <p:cNvSpPr/>
              <p:nvPr/>
            </p:nvSpPr>
            <p:spPr>
              <a:xfrm>
                <a:off x="851875" y="4887175"/>
                <a:ext cx="1468025" cy="587200"/>
              </a:xfrm>
              <a:custGeom>
                <a:avLst/>
                <a:gdLst/>
                <a:ahLst/>
                <a:cxnLst/>
                <a:rect l="l" t="t" r="r" b="b"/>
                <a:pathLst>
                  <a:path w="58721" h="23488" extrusionOk="0">
                    <a:moveTo>
                      <a:pt x="0" y="0"/>
                    </a:moveTo>
                    <a:lnTo>
                      <a:pt x="0" y="23487"/>
                    </a:lnTo>
                    <a:lnTo>
                      <a:pt x="58720" y="23487"/>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4191;p31"/>
            <p:cNvGrpSpPr/>
            <p:nvPr/>
          </p:nvGrpSpPr>
          <p:grpSpPr>
            <a:xfrm>
              <a:off x="4057480" y="9422473"/>
              <a:ext cx="640947" cy="225958"/>
              <a:chOff x="3604375" y="4892160"/>
              <a:chExt cx="1651500" cy="582215"/>
            </a:xfrm>
          </p:grpSpPr>
          <p:sp>
            <p:nvSpPr>
              <p:cNvPr id="10" name="Google Shape;4192;p31"/>
              <p:cNvSpPr/>
              <p:nvPr/>
            </p:nvSpPr>
            <p:spPr>
              <a:xfrm>
                <a:off x="3604375" y="4892160"/>
                <a:ext cx="1651500" cy="146825"/>
              </a:xfrm>
              <a:custGeom>
                <a:avLst/>
                <a:gdLst/>
                <a:ahLst/>
                <a:cxnLst/>
                <a:rect l="l" t="t" r="r" b="b"/>
                <a:pathLst>
                  <a:path w="66060" h="5873" extrusionOk="0">
                    <a:moveTo>
                      <a:pt x="1" y="0"/>
                    </a:moveTo>
                    <a:lnTo>
                      <a:pt x="7340" y="5872"/>
                    </a:lnTo>
                    <a:lnTo>
                      <a:pt x="66060" y="5872"/>
                    </a:lnTo>
                    <a:lnTo>
                      <a:pt x="5138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93;p31"/>
              <p:cNvSpPr/>
              <p:nvPr/>
            </p:nvSpPr>
            <p:spPr>
              <a:xfrm>
                <a:off x="3787875" y="5033975"/>
                <a:ext cx="1468000" cy="440400"/>
              </a:xfrm>
              <a:custGeom>
                <a:avLst/>
                <a:gdLst/>
                <a:ahLst/>
                <a:cxnLst/>
                <a:rect l="l" t="t" r="r" b="b"/>
                <a:pathLst>
                  <a:path w="58720" h="17616" extrusionOk="0">
                    <a:moveTo>
                      <a:pt x="0" y="0"/>
                    </a:moveTo>
                    <a:lnTo>
                      <a:pt x="0" y="17615"/>
                    </a:lnTo>
                    <a:lnTo>
                      <a:pt x="58720" y="17615"/>
                    </a:lnTo>
                    <a:lnTo>
                      <a:pt x="58720"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194;p31"/>
            <p:cNvGrpSpPr/>
            <p:nvPr/>
          </p:nvGrpSpPr>
          <p:grpSpPr>
            <a:xfrm>
              <a:off x="3558966" y="9206870"/>
              <a:ext cx="569741" cy="441561"/>
              <a:chOff x="2319875" y="4336625"/>
              <a:chExt cx="1468025" cy="1137750"/>
            </a:xfrm>
          </p:grpSpPr>
          <p:sp>
            <p:nvSpPr>
              <p:cNvPr id="8" name="Google Shape;4195;p31"/>
              <p:cNvSpPr/>
              <p:nvPr/>
            </p:nvSpPr>
            <p:spPr>
              <a:xfrm>
                <a:off x="2319875" y="4336625"/>
                <a:ext cx="1468025" cy="146875"/>
              </a:xfrm>
              <a:custGeom>
                <a:avLst/>
                <a:gdLst/>
                <a:ahLst/>
                <a:cxnLst/>
                <a:rect l="l" t="t" r="r" b="b"/>
                <a:pathLst>
                  <a:path w="58721" h="5875" extrusionOk="0">
                    <a:moveTo>
                      <a:pt x="14681" y="0"/>
                    </a:moveTo>
                    <a:lnTo>
                      <a:pt x="0" y="5874"/>
                    </a:lnTo>
                    <a:lnTo>
                      <a:pt x="58720" y="5874"/>
                    </a:lnTo>
                    <a:lnTo>
                      <a:pt x="44042"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96;p31"/>
              <p:cNvSpPr/>
              <p:nvPr/>
            </p:nvSpPr>
            <p:spPr>
              <a:xfrm>
                <a:off x="2319875" y="4483425"/>
                <a:ext cx="1468025" cy="990950"/>
              </a:xfrm>
              <a:custGeom>
                <a:avLst/>
                <a:gdLst/>
                <a:ahLst/>
                <a:cxnLst/>
                <a:rect l="l" t="t" r="r" b="b"/>
                <a:pathLst>
                  <a:path w="58721" h="39638" extrusionOk="0">
                    <a:moveTo>
                      <a:pt x="0" y="0"/>
                    </a:moveTo>
                    <a:lnTo>
                      <a:pt x="0" y="39637"/>
                    </a:lnTo>
                    <a:lnTo>
                      <a:pt x="58720" y="39637"/>
                    </a:lnTo>
                    <a:lnTo>
                      <a:pt x="5872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458" name="Picture 2" descr="34,052 Kids Racing Stock Photos, Pictures &amp; Royalty-Free Images - iStock"/>
          <p:cNvPicPr>
            <a:picLocks noChangeAspect="1" noChangeArrowheads="1"/>
          </p:cNvPicPr>
          <p:nvPr/>
        </p:nvPicPr>
        <p:blipFill>
          <a:blip r:embed="rId3"/>
          <a:srcRect/>
          <a:stretch>
            <a:fillRect/>
          </a:stretch>
        </p:blipFill>
        <p:spPr bwMode="auto">
          <a:xfrm>
            <a:off x="1010013" y="2402356"/>
            <a:ext cx="5829300" cy="4553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Computer icon pack</a:t>
            </a:r>
            <a:endParaRPr dirty="0"/>
          </a:p>
        </p:txBody>
      </p:sp>
      <p:pic>
        <p:nvPicPr>
          <p:cNvPr id="11265" name="Picture 1" descr="C:\Users\My Home Computer\Desktop\9.JPG"/>
          <p:cNvPicPr>
            <a:picLocks noChangeAspect="1" noChangeArrowheads="1"/>
          </p:cNvPicPr>
          <p:nvPr/>
        </p:nvPicPr>
        <p:blipFill>
          <a:blip r:embed="rId3"/>
          <a:srcRect/>
          <a:stretch>
            <a:fillRect/>
          </a:stretch>
        </p:blipFill>
        <p:spPr bwMode="auto">
          <a:xfrm>
            <a:off x="569626" y="183057"/>
            <a:ext cx="6475751" cy="5197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6" name="Picture 2" descr="C:\Users\My Home Computer\Desktop\10.JPG"/>
          <p:cNvPicPr>
            <a:picLocks noChangeAspect="1" noChangeArrowheads="1"/>
          </p:cNvPicPr>
          <p:nvPr/>
        </p:nvPicPr>
        <p:blipFill>
          <a:blip r:embed="rId4"/>
          <a:srcRect/>
          <a:stretch>
            <a:fillRect/>
          </a:stretch>
        </p:blipFill>
        <p:spPr bwMode="auto">
          <a:xfrm>
            <a:off x="569626" y="5411449"/>
            <a:ext cx="6563011" cy="5100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064301" y="1004341"/>
            <a:ext cx="359764" cy="338554"/>
          </a:xfrm>
          <a:prstGeom prst="rect">
            <a:avLst/>
          </a:prstGeom>
          <a:noFill/>
        </p:spPr>
        <p:txBody>
          <a:bodyPr wrap="square" rtlCol="0">
            <a:spAutoFit/>
          </a:bodyPr>
          <a:lstStyle/>
          <a:p>
            <a:r>
              <a:rPr lang="en-US" sz="1600" b="1" dirty="0">
                <a:solidFill>
                  <a:srgbClr val="FF0000"/>
                </a:solidFill>
              </a:rPr>
              <a:t>E</a:t>
            </a:r>
            <a:endParaRPr lang="ru-RU" sz="1600" b="1" dirty="0">
              <a:solidFill>
                <a:srgbClr val="FF0000"/>
              </a:solidFill>
            </a:endParaRPr>
          </a:p>
        </p:txBody>
      </p:sp>
      <p:sp>
        <p:nvSpPr>
          <p:cNvPr id="6" name="TextBox 5"/>
          <p:cNvSpPr txBox="1"/>
          <p:nvPr/>
        </p:nvSpPr>
        <p:spPr>
          <a:xfrm>
            <a:off x="1094282" y="1499016"/>
            <a:ext cx="374754" cy="338554"/>
          </a:xfrm>
          <a:prstGeom prst="rect">
            <a:avLst/>
          </a:prstGeom>
          <a:noFill/>
        </p:spPr>
        <p:txBody>
          <a:bodyPr wrap="square" rtlCol="0">
            <a:spAutoFit/>
          </a:bodyPr>
          <a:lstStyle/>
          <a:p>
            <a:r>
              <a:rPr lang="en-US" sz="1600" b="1" dirty="0">
                <a:solidFill>
                  <a:srgbClr val="FF0000"/>
                </a:solidFill>
              </a:rPr>
              <a:t>C</a:t>
            </a:r>
            <a:endParaRPr lang="ru-RU" sz="1600" b="1" dirty="0">
              <a:solidFill>
                <a:srgbClr val="FF0000"/>
              </a:solidFill>
            </a:endParaRPr>
          </a:p>
        </p:txBody>
      </p:sp>
      <p:sp>
        <p:nvSpPr>
          <p:cNvPr id="7" name="TextBox 6"/>
          <p:cNvSpPr txBox="1"/>
          <p:nvPr/>
        </p:nvSpPr>
        <p:spPr>
          <a:xfrm>
            <a:off x="1124262" y="1903751"/>
            <a:ext cx="359764" cy="338554"/>
          </a:xfrm>
          <a:prstGeom prst="rect">
            <a:avLst/>
          </a:prstGeom>
          <a:noFill/>
        </p:spPr>
        <p:txBody>
          <a:bodyPr wrap="square" rtlCol="0">
            <a:spAutoFit/>
          </a:bodyPr>
          <a:lstStyle/>
          <a:p>
            <a:r>
              <a:rPr lang="en-US" sz="1600" b="1" dirty="0">
                <a:solidFill>
                  <a:srgbClr val="FF0000"/>
                </a:solidFill>
              </a:rPr>
              <a:t>D</a:t>
            </a:r>
            <a:endParaRPr lang="ru-RU" sz="1600" b="1" dirty="0">
              <a:solidFill>
                <a:srgbClr val="FF0000"/>
              </a:solidFill>
            </a:endParaRPr>
          </a:p>
        </p:txBody>
      </p:sp>
      <p:sp>
        <p:nvSpPr>
          <p:cNvPr id="8" name="TextBox 7"/>
          <p:cNvSpPr txBox="1"/>
          <p:nvPr/>
        </p:nvSpPr>
        <p:spPr>
          <a:xfrm>
            <a:off x="4362138" y="1004341"/>
            <a:ext cx="359764" cy="338554"/>
          </a:xfrm>
          <a:prstGeom prst="rect">
            <a:avLst/>
          </a:prstGeom>
          <a:noFill/>
        </p:spPr>
        <p:txBody>
          <a:bodyPr wrap="square" rtlCol="0">
            <a:spAutoFit/>
          </a:bodyPr>
          <a:lstStyle/>
          <a:p>
            <a:r>
              <a:rPr lang="en-US" sz="1600" b="1" dirty="0">
                <a:solidFill>
                  <a:srgbClr val="FF0000"/>
                </a:solidFill>
              </a:rPr>
              <a:t>B</a:t>
            </a:r>
            <a:endParaRPr lang="ru-RU" sz="1600" b="1" dirty="0">
              <a:solidFill>
                <a:srgbClr val="FF0000"/>
              </a:solidFill>
            </a:endParaRPr>
          </a:p>
        </p:txBody>
      </p:sp>
      <p:sp>
        <p:nvSpPr>
          <p:cNvPr id="9" name="TextBox 8"/>
          <p:cNvSpPr txBox="1"/>
          <p:nvPr/>
        </p:nvSpPr>
        <p:spPr>
          <a:xfrm>
            <a:off x="4392118" y="1528997"/>
            <a:ext cx="389744" cy="338554"/>
          </a:xfrm>
          <a:prstGeom prst="rect">
            <a:avLst/>
          </a:prstGeom>
          <a:noFill/>
        </p:spPr>
        <p:txBody>
          <a:bodyPr wrap="square" rtlCol="0">
            <a:spAutoFit/>
          </a:bodyPr>
          <a:lstStyle/>
          <a:p>
            <a:r>
              <a:rPr lang="en-US" sz="1600" b="1" dirty="0">
                <a:solidFill>
                  <a:srgbClr val="FF0000"/>
                </a:solidFill>
              </a:rPr>
              <a:t>A</a:t>
            </a:r>
            <a:endParaRPr lang="ru-RU" sz="1600" b="1" dirty="0">
              <a:solidFill>
                <a:srgbClr val="FF0000"/>
              </a:solidFill>
            </a:endParaRPr>
          </a:p>
        </p:txBody>
      </p:sp>
      <p:cxnSp>
        <p:nvCxnSpPr>
          <p:cNvPr id="11" name="Прямая соединительная линия 10"/>
          <p:cNvCxnSpPr/>
          <p:nvPr/>
        </p:nvCxnSpPr>
        <p:spPr>
          <a:xfrm>
            <a:off x="1154243" y="7195279"/>
            <a:ext cx="839449"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5" name="Прямая соединительная линия 14"/>
          <p:cNvCxnSpPr/>
          <p:nvPr/>
        </p:nvCxnSpPr>
        <p:spPr>
          <a:xfrm>
            <a:off x="2818151" y="8154649"/>
            <a:ext cx="145404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Прямая соединительная линия 17"/>
          <p:cNvCxnSpPr/>
          <p:nvPr/>
        </p:nvCxnSpPr>
        <p:spPr>
          <a:xfrm>
            <a:off x="869430" y="9233941"/>
            <a:ext cx="130414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Прямая соединительная линия 19"/>
          <p:cNvCxnSpPr/>
          <p:nvPr/>
        </p:nvCxnSpPr>
        <p:spPr>
          <a:xfrm flipV="1">
            <a:off x="2833141" y="10238282"/>
            <a:ext cx="1184223" cy="1499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p:nvPr/>
        </p:nvSpPr>
        <p:spPr>
          <a:xfrm>
            <a:off x="482095" y="490927"/>
            <a:ext cx="6536100" cy="9320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txBox="1">
            <a:spLocks noGrp="1"/>
          </p:cNvSpPr>
          <p:nvPr>
            <p:ph type="ctrTitle"/>
          </p:nvPr>
        </p:nvSpPr>
        <p:spPr>
          <a:xfrm>
            <a:off x="671878" y="2013725"/>
            <a:ext cx="2836500" cy="10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19"/>
          <p:cNvSpPr txBox="1">
            <a:spLocks noGrp="1"/>
          </p:cNvSpPr>
          <p:nvPr>
            <p:ph type="subTitle" idx="1"/>
          </p:nvPr>
        </p:nvSpPr>
        <p:spPr>
          <a:xfrm>
            <a:off x="685925" y="3273725"/>
            <a:ext cx="6188400" cy="53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dirty="0">
              <a:solidFill>
                <a:schemeClr val="lt1"/>
              </a:solidFill>
            </a:endParaRPr>
          </a:p>
        </p:txBody>
      </p:sp>
      <p:sp>
        <p:nvSpPr>
          <p:cNvPr id="175" name="Google Shape;175;p19"/>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t>
            </a:r>
            <a:endParaRPr dirty="0"/>
          </a:p>
        </p:txBody>
      </p:sp>
      <p:pic>
        <p:nvPicPr>
          <p:cNvPr id="62465" name="Picture 1" descr="C:\Users\My Home Computer\Desktop\Capture.JPG"/>
          <p:cNvPicPr>
            <a:picLocks noChangeAspect="1" noChangeArrowheads="1"/>
          </p:cNvPicPr>
          <p:nvPr/>
        </p:nvPicPr>
        <p:blipFill>
          <a:blip r:embed="rId3"/>
          <a:srcRect/>
          <a:stretch>
            <a:fillRect/>
          </a:stretch>
        </p:blipFill>
        <p:spPr bwMode="auto">
          <a:xfrm>
            <a:off x="360884" y="338971"/>
            <a:ext cx="6927850" cy="503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466" name="Picture 2" descr="C:\Users\My Home Computer\Desktop\1.JPG"/>
          <p:cNvPicPr>
            <a:picLocks noChangeAspect="1" noChangeArrowheads="1"/>
          </p:cNvPicPr>
          <p:nvPr/>
        </p:nvPicPr>
        <p:blipFill>
          <a:blip r:embed="rId4"/>
          <a:srcRect/>
          <a:stretch>
            <a:fillRect/>
          </a:stretch>
        </p:blipFill>
        <p:spPr bwMode="auto">
          <a:xfrm>
            <a:off x="569626" y="5516380"/>
            <a:ext cx="6610663" cy="4751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079292" y="7405141"/>
            <a:ext cx="659567" cy="338554"/>
          </a:xfrm>
          <a:prstGeom prst="rect">
            <a:avLst/>
          </a:prstGeom>
          <a:noFill/>
        </p:spPr>
        <p:txBody>
          <a:bodyPr wrap="square" rtlCol="0">
            <a:spAutoFit/>
          </a:bodyPr>
          <a:lstStyle/>
          <a:p>
            <a:r>
              <a:rPr lang="en-US" sz="1600" b="1" dirty="0">
                <a:solidFill>
                  <a:srgbClr val="FF0000"/>
                </a:solidFill>
              </a:rPr>
              <a:t>T</a:t>
            </a:r>
            <a:endParaRPr lang="ru-RU" sz="1600" b="1" dirty="0">
              <a:solidFill>
                <a:srgbClr val="FF0000"/>
              </a:solidFill>
            </a:endParaRPr>
          </a:p>
        </p:txBody>
      </p:sp>
      <p:sp>
        <p:nvSpPr>
          <p:cNvPr id="9" name="TextBox 8"/>
          <p:cNvSpPr txBox="1"/>
          <p:nvPr/>
        </p:nvSpPr>
        <p:spPr>
          <a:xfrm>
            <a:off x="989350" y="8184630"/>
            <a:ext cx="509666" cy="338554"/>
          </a:xfrm>
          <a:prstGeom prst="rect">
            <a:avLst/>
          </a:prstGeom>
          <a:noFill/>
        </p:spPr>
        <p:txBody>
          <a:bodyPr wrap="square" rtlCol="0">
            <a:spAutoFit/>
          </a:bodyPr>
          <a:lstStyle/>
          <a:p>
            <a:r>
              <a:rPr lang="en-US" sz="1600" b="1" dirty="0">
                <a:solidFill>
                  <a:srgbClr val="FF0000"/>
                </a:solidFill>
              </a:rPr>
              <a:t>  F</a:t>
            </a:r>
            <a:endParaRPr lang="ru-RU" sz="1600" b="1" dirty="0">
              <a:solidFill>
                <a:srgbClr val="FF0000"/>
              </a:solidFill>
            </a:endParaRPr>
          </a:p>
        </p:txBody>
      </p:sp>
      <p:sp>
        <p:nvSpPr>
          <p:cNvPr id="10" name="TextBox 9"/>
          <p:cNvSpPr txBox="1"/>
          <p:nvPr/>
        </p:nvSpPr>
        <p:spPr>
          <a:xfrm>
            <a:off x="1079292" y="8994098"/>
            <a:ext cx="419724" cy="338554"/>
          </a:xfrm>
          <a:prstGeom prst="rect">
            <a:avLst/>
          </a:prstGeom>
          <a:noFill/>
        </p:spPr>
        <p:txBody>
          <a:bodyPr wrap="square" rtlCol="0">
            <a:spAutoFit/>
          </a:bodyPr>
          <a:lstStyle/>
          <a:p>
            <a:r>
              <a:rPr lang="en-US" sz="1600" b="1" dirty="0">
                <a:solidFill>
                  <a:srgbClr val="FF0000"/>
                </a:solidFill>
              </a:rPr>
              <a:t>F</a:t>
            </a:r>
            <a:endParaRPr lang="ru-RU" sz="1600" b="1"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2A509-1FB1-06C6-268A-963A997B4BC2}"/>
              </a:ext>
            </a:extLst>
          </p:cNvPr>
          <p:cNvPicPr>
            <a:picLocks noChangeAspect="1"/>
          </p:cNvPicPr>
          <p:nvPr/>
        </p:nvPicPr>
        <p:blipFill>
          <a:blip r:embed="rId2"/>
          <a:stretch>
            <a:fillRect/>
          </a:stretch>
        </p:blipFill>
        <p:spPr>
          <a:xfrm>
            <a:off x="171450" y="0"/>
            <a:ext cx="7388225" cy="10691813"/>
          </a:xfrm>
          <a:prstGeom prst="rect">
            <a:avLst/>
          </a:prstGeom>
        </p:spPr>
      </p:pic>
    </p:spTree>
    <p:extLst>
      <p:ext uri="{BB962C8B-B14F-4D97-AF65-F5344CB8AC3E}">
        <p14:creationId xmlns:p14="http://schemas.microsoft.com/office/powerpoint/2010/main" val="1478596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A70E4-CB8A-4237-0D1E-4E31BE4870BD}"/>
              </a:ext>
            </a:extLst>
          </p:cNvPr>
          <p:cNvSpPr txBox="1"/>
          <p:nvPr/>
        </p:nvSpPr>
        <p:spPr>
          <a:xfrm>
            <a:off x="571500" y="647700"/>
            <a:ext cx="6683375" cy="1384995"/>
          </a:xfrm>
          <a:prstGeom prst="rect">
            <a:avLst/>
          </a:prstGeom>
          <a:noFill/>
        </p:spPr>
        <p:txBody>
          <a:bodyPr wrap="square" rtlCol="0">
            <a:spAutoFit/>
          </a:bodyPr>
          <a:lstStyle/>
          <a:p>
            <a:pPr algn="ctr"/>
            <a:r>
              <a:rPr lang="en-US" sz="2800" b="1" i="0" dirty="0">
                <a:solidFill>
                  <a:schemeClr val="bg2"/>
                </a:solidFill>
                <a:effectLst/>
                <a:latin typeface="Times New Roman" panose="02020603050405020304" pitchFamily="18" charset="0"/>
              </a:rPr>
              <a:t>Listen to a conversation between a </a:t>
            </a:r>
            <a:r>
              <a:rPr lang="en-US" sz="2800" b="1" i="0" dirty="0" err="1">
                <a:solidFill>
                  <a:schemeClr val="bg2"/>
                </a:solidFill>
                <a:effectLst/>
                <a:latin typeface="Times New Roman" panose="02020603050405020304" pitchFamily="18" charset="0"/>
              </a:rPr>
              <a:t>QuickTel</a:t>
            </a:r>
            <a:r>
              <a:rPr lang="en-US" sz="2800" b="1" i="0" dirty="0">
                <a:solidFill>
                  <a:schemeClr val="bg2"/>
                </a:solidFill>
                <a:effectLst/>
                <a:latin typeface="Times New Roman" panose="02020603050405020304" pitchFamily="18" charset="0"/>
              </a:rPr>
              <a:t> employee and a customer. Choose the correct answers.</a:t>
            </a:r>
            <a:endParaRPr lang="en-US" sz="2800" dirty="0">
              <a:solidFill>
                <a:schemeClr val="bg2"/>
              </a:solidFill>
            </a:endParaRPr>
          </a:p>
        </p:txBody>
      </p:sp>
      <p:sp>
        <p:nvSpPr>
          <p:cNvPr id="3" name="TextBox 2">
            <a:extLst>
              <a:ext uri="{FF2B5EF4-FFF2-40B4-BE49-F238E27FC236}">
                <a16:creationId xmlns:a16="http://schemas.microsoft.com/office/drawing/2014/main" id="{3464A4D1-F423-1DDB-338E-391F4825AD61}"/>
              </a:ext>
            </a:extLst>
          </p:cNvPr>
          <p:cNvSpPr txBox="1"/>
          <p:nvPr/>
        </p:nvSpPr>
        <p:spPr>
          <a:xfrm>
            <a:off x="571499" y="2552700"/>
            <a:ext cx="6683375" cy="6001643"/>
          </a:xfrm>
          <a:prstGeom prst="rect">
            <a:avLst/>
          </a:prstGeom>
          <a:noFill/>
        </p:spPr>
        <p:txBody>
          <a:bodyPr wrap="square" rtlCol="0">
            <a:spAutoFit/>
          </a:bodyPr>
          <a:lstStyle/>
          <a:p>
            <a:r>
              <a:rPr lang="en-US" sz="2400" b="1" dirty="0">
                <a:solidFill>
                  <a:schemeClr val="bg2"/>
                </a:solidFill>
              </a:rPr>
              <a:t>1. What are the speakers mostly talking about?</a:t>
            </a:r>
          </a:p>
          <a:p>
            <a:endParaRPr lang="en-US" sz="2400" b="1" dirty="0">
              <a:solidFill>
                <a:schemeClr val="bg2"/>
              </a:solidFill>
            </a:endParaRPr>
          </a:p>
          <a:p>
            <a:r>
              <a:rPr lang="en-US" sz="2400" b="1" dirty="0">
                <a:solidFill>
                  <a:schemeClr val="bg2"/>
                </a:solidFill>
              </a:rPr>
              <a:t>A. how to create a new email address</a:t>
            </a:r>
          </a:p>
          <a:p>
            <a:r>
              <a:rPr lang="en-US" sz="2400" b="1" dirty="0">
                <a:solidFill>
                  <a:schemeClr val="bg2"/>
                </a:solidFill>
              </a:rPr>
              <a:t>B. why a customer is not pleased with </a:t>
            </a:r>
            <a:r>
              <a:rPr lang="en-US" sz="2400" b="1" dirty="0" err="1">
                <a:solidFill>
                  <a:schemeClr val="bg2"/>
                </a:solidFill>
              </a:rPr>
              <a:t>QuickTel</a:t>
            </a:r>
            <a:endParaRPr lang="en-US" sz="2400" b="1" dirty="0">
              <a:solidFill>
                <a:schemeClr val="bg2"/>
              </a:solidFill>
            </a:endParaRPr>
          </a:p>
          <a:p>
            <a:r>
              <a:rPr lang="en-US" sz="2400" b="1" dirty="0">
                <a:solidFill>
                  <a:schemeClr val="bg2"/>
                </a:solidFill>
              </a:rPr>
              <a:t>C. when to enter a username and password</a:t>
            </a:r>
          </a:p>
          <a:p>
            <a:r>
              <a:rPr lang="en-US" sz="2400" b="1" dirty="0">
                <a:solidFill>
                  <a:schemeClr val="bg2"/>
                </a:solidFill>
              </a:rPr>
              <a:t>D. what's wrong with a customer's email</a:t>
            </a:r>
          </a:p>
          <a:p>
            <a:r>
              <a:rPr lang="en-US" sz="2400" b="1" dirty="0">
                <a:solidFill>
                  <a:schemeClr val="bg2"/>
                </a:solidFill>
              </a:rPr>
              <a:t> </a:t>
            </a:r>
          </a:p>
          <a:p>
            <a:r>
              <a:rPr lang="en-US" sz="2400" b="1" dirty="0">
                <a:solidFill>
                  <a:schemeClr val="bg2"/>
                </a:solidFill>
              </a:rPr>
              <a:t>2. Which of the following is NOT a potential cause of the customer's problem?</a:t>
            </a:r>
          </a:p>
          <a:p>
            <a:endParaRPr lang="en-US" sz="2400" b="1" dirty="0">
              <a:solidFill>
                <a:schemeClr val="bg2"/>
              </a:solidFill>
            </a:endParaRPr>
          </a:p>
          <a:p>
            <a:r>
              <a:rPr lang="en-US" sz="2400" b="1" dirty="0">
                <a:solidFill>
                  <a:schemeClr val="bg2"/>
                </a:solidFill>
              </a:rPr>
              <a:t>A. username</a:t>
            </a:r>
          </a:p>
          <a:p>
            <a:r>
              <a:rPr lang="en-US" sz="2400" b="1" dirty="0">
                <a:solidFill>
                  <a:schemeClr val="bg2"/>
                </a:solidFill>
              </a:rPr>
              <a:t>B. password</a:t>
            </a:r>
          </a:p>
          <a:p>
            <a:r>
              <a:rPr lang="en-US" sz="2400" b="1" dirty="0">
                <a:solidFill>
                  <a:schemeClr val="bg2"/>
                </a:solidFill>
              </a:rPr>
              <a:t>C. POP3 settings</a:t>
            </a:r>
          </a:p>
          <a:p>
            <a:r>
              <a:rPr lang="en-US" sz="2400" b="1" dirty="0">
                <a:solidFill>
                  <a:schemeClr val="bg2"/>
                </a:solidFill>
              </a:rPr>
              <a:t>D. webmail account</a:t>
            </a:r>
          </a:p>
        </p:txBody>
      </p:sp>
      <p:pic>
        <p:nvPicPr>
          <p:cNvPr id="4" name="audio_unit 8">
            <a:hlinkClick r:id="" action="ppaction://media"/>
            <a:extLst>
              <a:ext uri="{FF2B5EF4-FFF2-40B4-BE49-F238E27FC236}">
                <a16:creationId xmlns:a16="http://schemas.microsoft.com/office/drawing/2014/main" id="{41082F22-1433-085F-40DC-2017549C4C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6748" y="8769548"/>
            <a:ext cx="609600" cy="609600"/>
          </a:xfrm>
          <a:prstGeom prst="rect">
            <a:avLst/>
          </a:prstGeom>
        </p:spPr>
      </p:pic>
      <p:pic>
        <p:nvPicPr>
          <p:cNvPr id="5" name="Picture 4">
            <a:extLst>
              <a:ext uri="{FF2B5EF4-FFF2-40B4-BE49-F238E27FC236}">
                <a16:creationId xmlns:a16="http://schemas.microsoft.com/office/drawing/2014/main" id="{2F6A8694-0FA0-4179-E248-F3521D6C04A8}"/>
              </a:ext>
            </a:extLst>
          </p:cNvPr>
          <p:cNvPicPr>
            <a:picLocks noChangeAspect="1"/>
          </p:cNvPicPr>
          <p:nvPr/>
        </p:nvPicPr>
        <p:blipFill>
          <a:blip r:embed="rId5"/>
          <a:stretch>
            <a:fillRect/>
          </a:stretch>
        </p:blipFill>
        <p:spPr>
          <a:xfrm>
            <a:off x="100546" y="5163010"/>
            <a:ext cx="432854" cy="36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CF3A2DFD-138E-C881-11D8-755D8C55474C}"/>
              </a:ext>
            </a:extLst>
          </p:cNvPr>
          <p:cNvPicPr>
            <a:picLocks noChangeAspect="1"/>
          </p:cNvPicPr>
          <p:nvPr/>
        </p:nvPicPr>
        <p:blipFill>
          <a:blip r:embed="rId5"/>
          <a:stretch>
            <a:fillRect/>
          </a:stretch>
        </p:blipFill>
        <p:spPr>
          <a:xfrm>
            <a:off x="3563410" y="5163010"/>
            <a:ext cx="432854" cy="365792"/>
          </a:xfrm>
          <a:prstGeom prst="rect">
            <a:avLst/>
          </a:prstGeom>
        </p:spPr>
      </p:pic>
      <p:pic>
        <p:nvPicPr>
          <p:cNvPr id="7" name="Picture 6">
            <a:extLst>
              <a:ext uri="{FF2B5EF4-FFF2-40B4-BE49-F238E27FC236}">
                <a16:creationId xmlns:a16="http://schemas.microsoft.com/office/drawing/2014/main" id="{EE3730C1-868A-9573-4B8F-ECC3AD22F5D2}"/>
              </a:ext>
            </a:extLst>
          </p:cNvPr>
          <p:cNvPicPr>
            <a:picLocks noChangeAspect="1"/>
          </p:cNvPicPr>
          <p:nvPr/>
        </p:nvPicPr>
        <p:blipFill>
          <a:blip r:embed="rId5"/>
          <a:stretch>
            <a:fillRect/>
          </a:stretch>
        </p:blipFill>
        <p:spPr>
          <a:xfrm>
            <a:off x="100546" y="8113258"/>
            <a:ext cx="432854" cy="3657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92357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22517-58F9-A249-C7BC-B5E6BAE977F8}"/>
              </a:ext>
            </a:extLst>
          </p:cNvPr>
          <p:cNvSpPr txBox="1"/>
          <p:nvPr/>
        </p:nvSpPr>
        <p:spPr>
          <a:xfrm>
            <a:off x="876300" y="514350"/>
            <a:ext cx="5467350" cy="1077218"/>
          </a:xfrm>
          <a:prstGeom prst="rect">
            <a:avLst/>
          </a:prstGeom>
          <a:noFill/>
        </p:spPr>
        <p:txBody>
          <a:bodyPr wrap="square" rtlCol="0">
            <a:spAutoFit/>
          </a:bodyPr>
          <a:lstStyle/>
          <a:p>
            <a:pPr algn="ctr"/>
            <a:r>
              <a:rPr lang="en-US" sz="3200" b="1" i="0" dirty="0">
                <a:solidFill>
                  <a:schemeClr val="bg2"/>
                </a:solidFill>
                <a:effectLst/>
                <a:latin typeface="Times New Roman" panose="02020603050405020304" pitchFamily="18" charset="0"/>
              </a:rPr>
              <a:t>Listen again and complete the conversation</a:t>
            </a:r>
            <a:endParaRPr lang="en-US" sz="3200" dirty="0">
              <a:solidFill>
                <a:schemeClr val="bg2"/>
              </a:solidFill>
            </a:endParaRPr>
          </a:p>
        </p:txBody>
      </p:sp>
      <p:sp>
        <p:nvSpPr>
          <p:cNvPr id="4" name="TextBox 3">
            <a:extLst>
              <a:ext uri="{FF2B5EF4-FFF2-40B4-BE49-F238E27FC236}">
                <a16:creationId xmlns:a16="http://schemas.microsoft.com/office/drawing/2014/main" id="{9435ECA2-BC6D-B3A1-A0E1-B7023E0FDDE0}"/>
              </a:ext>
            </a:extLst>
          </p:cNvPr>
          <p:cNvSpPr txBox="1"/>
          <p:nvPr/>
        </p:nvSpPr>
        <p:spPr>
          <a:xfrm>
            <a:off x="314325" y="1591568"/>
            <a:ext cx="6591300" cy="6370975"/>
          </a:xfrm>
          <a:prstGeom prst="rect">
            <a:avLst/>
          </a:prstGeom>
          <a:noFill/>
        </p:spPr>
        <p:txBody>
          <a:bodyPr wrap="square">
            <a:spAutoFit/>
          </a:bodyPr>
          <a:lstStyle/>
          <a:p>
            <a:r>
              <a:rPr lang="en-US" sz="2400" b="1" dirty="0"/>
              <a:t>Employee: </a:t>
            </a:r>
            <a:r>
              <a:rPr lang="en-US" sz="2400" dirty="0"/>
              <a:t>Thanks for calling </a:t>
            </a:r>
            <a:r>
              <a:rPr lang="en-US" sz="2400" dirty="0" err="1"/>
              <a:t>QuickTel</a:t>
            </a:r>
            <a:r>
              <a:rPr lang="en-US" sz="2400" dirty="0"/>
              <a:t>. How may I help you?</a:t>
            </a:r>
          </a:p>
          <a:p>
            <a:r>
              <a:rPr lang="en-US" sz="2400" b="1" dirty="0"/>
              <a:t>Customer:</a:t>
            </a:r>
            <a:r>
              <a:rPr lang="en-US" sz="2400" dirty="0"/>
              <a:t> Well, I’m a new customer, and my 1) _________   isn't receiving mail.</a:t>
            </a:r>
          </a:p>
          <a:p>
            <a:r>
              <a:rPr lang="en-US" sz="2400" b="1" dirty="0"/>
              <a:t>Employee:</a:t>
            </a:r>
            <a:r>
              <a:rPr lang="en-US" sz="2400" dirty="0"/>
              <a:t> Okay. Do you have the correct 2) ______________  and 3)_________?</a:t>
            </a:r>
          </a:p>
          <a:p>
            <a:r>
              <a:rPr lang="en-US" sz="2400" b="1" dirty="0"/>
              <a:t>Customer:</a:t>
            </a:r>
            <a:r>
              <a:rPr lang="en-US" sz="2400" dirty="0"/>
              <a:t> Yes. Those work fine.</a:t>
            </a:r>
          </a:p>
          <a:p>
            <a:r>
              <a:rPr lang="en-US" sz="2400" b="1" dirty="0"/>
              <a:t>Employee: </a:t>
            </a:r>
            <a:r>
              <a:rPr lang="en-US" sz="2400" dirty="0"/>
              <a:t>Okay, do you have a 4) _____________ account or an email client? There are some common mistakes with those.</a:t>
            </a:r>
          </a:p>
          <a:p>
            <a:r>
              <a:rPr lang="en-US" sz="2400" b="1" dirty="0"/>
              <a:t>Customer:</a:t>
            </a:r>
            <a:r>
              <a:rPr lang="en-US" sz="2400" dirty="0"/>
              <a:t> An 5)________  ? Does that matter?</a:t>
            </a:r>
          </a:p>
          <a:p>
            <a:r>
              <a:rPr lang="en-US" sz="2400" b="1" dirty="0"/>
              <a:t>Employee:</a:t>
            </a:r>
            <a:r>
              <a:rPr lang="en-US" sz="2400" dirty="0"/>
              <a:t> New customers often make mistakes with the 6) ________ settings. The correct server is POP.QuickTel.net.</a:t>
            </a:r>
          </a:p>
          <a:p>
            <a:r>
              <a:rPr lang="en-US" sz="2400" b="1" dirty="0"/>
              <a:t>Customer:</a:t>
            </a:r>
            <a:r>
              <a:rPr lang="en-US" sz="2400" dirty="0"/>
              <a:t> Oh, that's it. I have POP.QuickTel.com. Thanks.</a:t>
            </a:r>
          </a:p>
        </p:txBody>
      </p:sp>
      <p:pic>
        <p:nvPicPr>
          <p:cNvPr id="5" name="audio_unit 8">
            <a:hlinkClick r:id="" action="ppaction://media"/>
            <a:extLst>
              <a:ext uri="{FF2B5EF4-FFF2-40B4-BE49-F238E27FC236}">
                <a16:creationId xmlns:a16="http://schemas.microsoft.com/office/drawing/2014/main" id="{A39492A7-CA10-658F-CC75-BA6570D2C2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9250" y="7962543"/>
            <a:ext cx="609600" cy="609600"/>
          </a:xfrm>
          <a:prstGeom prst="rect">
            <a:avLst/>
          </a:prstGeom>
        </p:spPr>
      </p:pic>
      <p:sp>
        <p:nvSpPr>
          <p:cNvPr id="6" name="TextBox 5">
            <a:extLst>
              <a:ext uri="{FF2B5EF4-FFF2-40B4-BE49-F238E27FC236}">
                <a16:creationId xmlns:a16="http://schemas.microsoft.com/office/drawing/2014/main" id="{B5ECEBFE-F089-A7DA-1E69-618BB442F732}"/>
              </a:ext>
            </a:extLst>
          </p:cNvPr>
          <p:cNvSpPr txBox="1"/>
          <p:nvPr/>
        </p:nvSpPr>
        <p:spPr>
          <a:xfrm>
            <a:off x="349250" y="8839200"/>
            <a:ext cx="6908799" cy="1200329"/>
          </a:xfrm>
          <a:prstGeom prst="rect">
            <a:avLst/>
          </a:prstGeom>
          <a:noFill/>
        </p:spPr>
        <p:txBody>
          <a:bodyPr wrap="square" rtlCol="0">
            <a:spAutoFit/>
          </a:bodyPr>
          <a:lstStyle/>
          <a:p>
            <a:r>
              <a:rPr lang="en-US" sz="2400" b="1" dirty="0"/>
              <a:t>Answers: 1) word processing 2) open  3) format  4) compatible   5) information   6)  programs</a:t>
            </a:r>
          </a:p>
        </p:txBody>
      </p:sp>
    </p:spTree>
    <p:extLst>
      <p:ext uri="{BB962C8B-B14F-4D97-AF65-F5344CB8AC3E}">
        <p14:creationId xmlns:p14="http://schemas.microsoft.com/office/powerpoint/2010/main" val="4224180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1A82F9-8CE3-9501-2325-1C82290CF4D7}"/>
              </a:ext>
            </a:extLst>
          </p:cNvPr>
          <p:cNvSpPr txBox="1"/>
          <p:nvPr/>
        </p:nvSpPr>
        <p:spPr>
          <a:xfrm>
            <a:off x="190500" y="266701"/>
            <a:ext cx="6934200" cy="9448740"/>
          </a:xfrm>
          <a:prstGeom prst="rect">
            <a:avLst/>
          </a:prstGeom>
          <a:noFill/>
        </p:spPr>
        <p:txBody>
          <a:bodyPr wrap="square">
            <a:spAutoFit/>
          </a:bodyPr>
          <a:lstStyle/>
          <a:p>
            <a:endParaRPr lang="en-US" sz="2800" dirty="0"/>
          </a:p>
          <a:p>
            <a:r>
              <a:rPr lang="en-US" sz="3200" b="1" dirty="0"/>
              <a:t>Go through each guideline listed in Mr. </a:t>
            </a:r>
            <a:r>
              <a:rPr lang="en-US" sz="3200" b="1" dirty="0" err="1"/>
              <a:t>Khabirov’s</a:t>
            </a:r>
            <a:r>
              <a:rPr lang="en-US" sz="3200" b="1" dirty="0"/>
              <a:t> email. Discuss why each guideline is important for effective communication within the company. </a:t>
            </a:r>
            <a:br>
              <a:rPr lang="en-US" sz="3200" b="1" dirty="0"/>
            </a:br>
            <a:br>
              <a:rPr lang="en-US" sz="2800" dirty="0"/>
            </a:br>
            <a:r>
              <a:rPr lang="en-US" sz="2800" dirty="0"/>
              <a:t>Subject: Guidelines for Using Email Effectively at Company Brown. Inc</a:t>
            </a:r>
            <a:br>
              <a:rPr lang="en-US" sz="2800" dirty="0"/>
            </a:br>
            <a:br>
              <a:rPr lang="en-US" sz="2800" dirty="0"/>
            </a:br>
            <a:r>
              <a:rPr lang="en-US" sz="2800" dirty="0"/>
              <a:t>Dear Team,</a:t>
            </a:r>
            <a:br>
              <a:rPr lang="en-US" sz="2800" dirty="0"/>
            </a:br>
            <a:r>
              <a:rPr lang="en-US" sz="2800" dirty="0"/>
              <a:t>I hope this message finds you well. As part of our efforts to enhance communication efficiency and clarity at Brown.inc, I would like to provide you with some guidelines on how to use email effectively. Clear and professional communication via email is crucial in our daily operations, so please take a moment to review the following recommendations:</a:t>
            </a:r>
            <a:br>
              <a:rPr lang="en-US" sz="2800" dirty="0"/>
            </a:br>
            <a:endParaRPr lang="en-US" sz="2800" dirty="0"/>
          </a:p>
        </p:txBody>
      </p:sp>
    </p:spTree>
    <p:extLst>
      <p:ext uri="{BB962C8B-B14F-4D97-AF65-F5344CB8AC3E}">
        <p14:creationId xmlns:p14="http://schemas.microsoft.com/office/powerpoint/2010/main" val="794356716"/>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4FABD-E1CB-CADA-ACF8-FBEF8DEF3BFE}"/>
              </a:ext>
            </a:extLst>
          </p:cNvPr>
          <p:cNvSpPr txBox="1"/>
          <p:nvPr/>
        </p:nvSpPr>
        <p:spPr>
          <a:xfrm>
            <a:off x="190500" y="609600"/>
            <a:ext cx="7048500" cy="4524315"/>
          </a:xfrm>
          <a:prstGeom prst="rect">
            <a:avLst/>
          </a:prstGeom>
          <a:noFill/>
        </p:spPr>
        <p:txBody>
          <a:bodyPr wrap="square">
            <a:spAutoFit/>
          </a:bodyPr>
          <a:lstStyle/>
          <a:p>
            <a:r>
              <a:rPr lang="en-US" sz="2400" b="1" dirty="0"/>
              <a:t>Use Clear and Informative Subject Lines:</a:t>
            </a:r>
            <a:br>
              <a:rPr lang="en-US" sz="2400" b="1" dirty="0"/>
            </a:br>
            <a:r>
              <a:rPr lang="en-US" sz="2400" dirty="0"/>
              <a:t> Always use a concise and descriptive subject line that summarizes the content of your email. This helps recipients prioritize and understand the context at a glance.</a:t>
            </a:r>
            <a:br>
              <a:rPr lang="en-US" sz="2400" dirty="0"/>
            </a:br>
            <a:br>
              <a:rPr lang="en-US" sz="2400" dirty="0"/>
            </a:br>
            <a:r>
              <a:rPr lang="en-US" sz="2400" b="1" dirty="0"/>
              <a:t>Be Mindful of Tone and Language:</a:t>
            </a:r>
            <a:br>
              <a:rPr lang="en-US" sz="2400" b="1" dirty="0"/>
            </a:br>
            <a:r>
              <a:rPr lang="en-US" sz="2400" dirty="0"/>
              <a:t> Maintain a professional tone in all communications. Avoid using informal language, emojis, or abbreviations that may be unclear or misinterpreted.</a:t>
            </a:r>
            <a:br>
              <a:rPr lang="en-US" sz="2400" dirty="0"/>
            </a:br>
            <a:endParaRPr lang="en-US" sz="2400" dirty="0"/>
          </a:p>
        </p:txBody>
      </p:sp>
      <p:sp>
        <p:nvSpPr>
          <p:cNvPr id="5" name="TextBox 4">
            <a:extLst>
              <a:ext uri="{FF2B5EF4-FFF2-40B4-BE49-F238E27FC236}">
                <a16:creationId xmlns:a16="http://schemas.microsoft.com/office/drawing/2014/main" id="{48273D65-3240-80DA-6E2F-7AB12A02F285}"/>
              </a:ext>
            </a:extLst>
          </p:cNvPr>
          <p:cNvSpPr txBox="1"/>
          <p:nvPr/>
        </p:nvSpPr>
        <p:spPr>
          <a:xfrm>
            <a:off x="190500" y="4838701"/>
            <a:ext cx="7048500" cy="4524315"/>
          </a:xfrm>
          <a:prstGeom prst="rect">
            <a:avLst/>
          </a:prstGeom>
          <a:noFill/>
        </p:spPr>
        <p:txBody>
          <a:bodyPr wrap="square">
            <a:spAutoFit/>
          </a:bodyPr>
          <a:lstStyle/>
          <a:p>
            <a:r>
              <a:rPr lang="en-US" sz="2400" b="1" dirty="0"/>
              <a:t>Keep Emails Brief and to the Point:</a:t>
            </a:r>
            <a:br>
              <a:rPr lang="en-US" sz="2400" b="1" dirty="0"/>
            </a:br>
            <a:r>
              <a:rPr lang="en-US" sz="2400" dirty="0"/>
              <a:t> Respect your colleagues' time by keeping emails concise and focused on the main message. Use paragraphs and bullet points to break down information if necessary.</a:t>
            </a:r>
            <a:br>
              <a:rPr lang="en-US" sz="2400" dirty="0"/>
            </a:br>
            <a:br>
              <a:rPr lang="en-US" sz="2400" dirty="0"/>
            </a:br>
            <a:r>
              <a:rPr lang="en-US" sz="2400" b="1" dirty="0"/>
              <a:t>Proofread Before Sending:</a:t>
            </a:r>
            <a:br>
              <a:rPr lang="en-US" sz="2400" b="1" dirty="0"/>
            </a:br>
            <a:r>
              <a:rPr lang="en-US" sz="2400" dirty="0"/>
              <a:t> Always proofread your emails for grammar, spelling, and clarity before hitting "Send." This helps to maintain professionalism and avoid misunderstandings.</a:t>
            </a:r>
            <a:br>
              <a:rPr lang="en-US" sz="2400" dirty="0"/>
            </a:br>
            <a:endParaRPr lang="en-US" sz="2400" dirty="0"/>
          </a:p>
        </p:txBody>
      </p:sp>
    </p:spTree>
    <p:extLst>
      <p:ext uri="{BB962C8B-B14F-4D97-AF65-F5344CB8AC3E}">
        <p14:creationId xmlns:p14="http://schemas.microsoft.com/office/powerpoint/2010/main" val="211393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66B10-F4CE-7101-C6D4-784853A98186}"/>
              </a:ext>
            </a:extLst>
          </p:cNvPr>
          <p:cNvSpPr txBox="1"/>
          <p:nvPr/>
        </p:nvSpPr>
        <p:spPr>
          <a:xfrm>
            <a:off x="190500" y="342900"/>
            <a:ext cx="6991350" cy="4524315"/>
          </a:xfrm>
          <a:prstGeom prst="rect">
            <a:avLst/>
          </a:prstGeom>
          <a:noFill/>
        </p:spPr>
        <p:txBody>
          <a:bodyPr wrap="square">
            <a:spAutoFit/>
          </a:bodyPr>
          <a:lstStyle/>
          <a:p>
            <a:r>
              <a:rPr lang="en-US" sz="2400" b="1" dirty="0"/>
              <a:t>Reply Promptly and Acknowledge Receipt:</a:t>
            </a:r>
            <a:br>
              <a:rPr lang="en-US" sz="2400" b="1" dirty="0"/>
            </a:br>
            <a:r>
              <a:rPr lang="en-US" sz="2400" dirty="0"/>
              <a:t> Respond to emails in a timely manner, even if it's to acknowledge receipt and indicate when a detailed response will follow. This shows respect for the sender's time.</a:t>
            </a:r>
            <a:br>
              <a:rPr lang="en-US" sz="2400" dirty="0"/>
            </a:br>
            <a:br>
              <a:rPr lang="en-US" sz="2400" dirty="0"/>
            </a:br>
            <a:r>
              <a:rPr lang="en-US" sz="2400" b="1" dirty="0"/>
              <a:t> Use Email Signatures:</a:t>
            </a:r>
            <a:br>
              <a:rPr lang="en-US" sz="2400" b="1" dirty="0"/>
            </a:br>
            <a:r>
              <a:rPr lang="en-US" sz="2400" dirty="0"/>
              <a:t> Include a standardized email signature at the end of your messages. This typically includes your full name, job title, contact information, and any relevant links or disclaimers.</a:t>
            </a:r>
            <a:br>
              <a:rPr lang="en-US" sz="2400" dirty="0"/>
            </a:br>
            <a:endParaRPr lang="en-US" sz="2400" dirty="0"/>
          </a:p>
        </p:txBody>
      </p:sp>
      <p:sp>
        <p:nvSpPr>
          <p:cNvPr id="5" name="TextBox 4">
            <a:extLst>
              <a:ext uri="{FF2B5EF4-FFF2-40B4-BE49-F238E27FC236}">
                <a16:creationId xmlns:a16="http://schemas.microsoft.com/office/drawing/2014/main" id="{DA310E4F-2757-78FB-F936-53B0785F8820}"/>
              </a:ext>
            </a:extLst>
          </p:cNvPr>
          <p:cNvSpPr txBox="1"/>
          <p:nvPr/>
        </p:nvSpPr>
        <p:spPr>
          <a:xfrm>
            <a:off x="190500" y="4552950"/>
            <a:ext cx="6686550" cy="4524315"/>
          </a:xfrm>
          <a:prstGeom prst="rect">
            <a:avLst/>
          </a:prstGeom>
          <a:noFill/>
        </p:spPr>
        <p:txBody>
          <a:bodyPr wrap="square">
            <a:spAutoFit/>
          </a:bodyPr>
          <a:lstStyle/>
          <a:p>
            <a:r>
              <a:rPr lang="en-US" sz="2400" b="1" dirty="0"/>
              <a:t>Consider Confidentiality and Security:</a:t>
            </a:r>
            <a:br>
              <a:rPr lang="en-US" sz="2400" b="1" dirty="0"/>
            </a:br>
            <a:r>
              <a:rPr lang="en-US" sz="2400" dirty="0"/>
              <a:t> Exercise caution when discussing sensitive information via email. Use encryption or secure channels if necessary, and be mindful of company policies on data protection.</a:t>
            </a:r>
            <a:br>
              <a:rPr lang="en-US" sz="2400" dirty="0"/>
            </a:br>
            <a:br>
              <a:rPr lang="en-US" sz="2400" dirty="0"/>
            </a:br>
            <a:r>
              <a:rPr lang="en-US" sz="2400" b="1" dirty="0"/>
              <a:t>Use Reply vs. Reply All Appropriately:</a:t>
            </a:r>
            <a:br>
              <a:rPr lang="en-US" sz="2400" b="1" dirty="0"/>
            </a:br>
            <a:r>
              <a:rPr lang="en-US" sz="2400" dirty="0"/>
              <a:t> Use "Reply All" only when all recipients need to see your response. Avoid unnecessary email clutter by replying directly to the sender when the response is not relevant to all.</a:t>
            </a:r>
            <a:br>
              <a:rPr lang="en-US" sz="2400" dirty="0"/>
            </a:br>
            <a:endParaRPr lang="en-US" sz="2400" dirty="0"/>
          </a:p>
        </p:txBody>
      </p:sp>
    </p:spTree>
    <p:extLst>
      <p:ext uri="{BB962C8B-B14F-4D97-AF65-F5344CB8AC3E}">
        <p14:creationId xmlns:p14="http://schemas.microsoft.com/office/powerpoint/2010/main" val="427404992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5DEA6-C499-85AE-33CA-5155D05A2A87}"/>
              </a:ext>
            </a:extLst>
          </p:cNvPr>
          <p:cNvSpPr txBox="1"/>
          <p:nvPr/>
        </p:nvSpPr>
        <p:spPr>
          <a:xfrm>
            <a:off x="228600" y="266701"/>
            <a:ext cx="7331075" cy="4524315"/>
          </a:xfrm>
          <a:prstGeom prst="rect">
            <a:avLst/>
          </a:prstGeom>
          <a:noFill/>
        </p:spPr>
        <p:txBody>
          <a:bodyPr wrap="square">
            <a:spAutoFit/>
          </a:bodyPr>
          <a:lstStyle/>
          <a:p>
            <a:r>
              <a:rPr lang="en-US" sz="2400" b="1" dirty="0"/>
              <a:t>File and Organize Emails Efficiently:</a:t>
            </a:r>
            <a:br>
              <a:rPr lang="en-US" sz="2400" b="1" dirty="0"/>
            </a:br>
            <a:r>
              <a:rPr lang="en-US" sz="2400" dirty="0"/>
              <a:t> Maintain organized email folders to store and retrieve messages easily. Use meaningful labels or categories to categorize emails by project, client, or topic.</a:t>
            </a:r>
            <a:br>
              <a:rPr lang="en-US" sz="2400" dirty="0"/>
            </a:br>
            <a:br>
              <a:rPr lang="en-US" sz="2400" dirty="0"/>
            </a:br>
            <a:r>
              <a:rPr lang="en-US" sz="2400" b="1" dirty="0"/>
              <a:t>Follow Up as Needed:</a:t>
            </a:r>
            <a:br>
              <a:rPr lang="en-US" sz="2400" b="1" dirty="0"/>
            </a:br>
            <a:r>
              <a:rPr lang="en-US" sz="2400" dirty="0"/>
              <a:t> If you're waiting for a response or action from someone, don't hesitate to follow up politely after a reasonable period. This helps to keep workflows moving smoothly.</a:t>
            </a:r>
            <a:br>
              <a:rPr lang="en-US" sz="2400" dirty="0"/>
            </a:br>
            <a:endParaRPr lang="en-US" sz="2400" dirty="0"/>
          </a:p>
        </p:txBody>
      </p:sp>
      <p:sp>
        <p:nvSpPr>
          <p:cNvPr id="5" name="TextBox 4">
            <a:extLst>
              <a:ext uri="{FF2B5EF4-FFF2-40B4-BE49-F238E27FC236}">
                <a16:creationId xmlns:a16="http://schemas.microsoft.com/office/drawing/2014/main" id="{131FDD49-926C-73D0-C9DB-18CB7ED67146}"/>
              </a:ext>
            </a:extLst>
          </p:cNvPr>
          <p:cNvSpPr txBox="1"/>
          <p:nvPr/>
        </p:nvSpPr>
        <p:spPr>
          <a:xfrm>
            <a:off x="114300" y="4343400"/>
            <a:ext cx="7124700" cy="5632311"/>
          </a:xfrm>
          <a:prstGeom prst="rect">
            <a:avLst/>
          </a:prstGeom>
          <a:noFill/>
        </p:spPr>
        <p:txBody>
          <a:bodyPr wrap="square">
            <a:spAutoFit/>
          </a:bodyPr>
          <a:lstStyle/>
          <a:p>
            <a:r>
              <a:rPr lang="en-US" sz="2400" dirty="0"/>
              <a:t>These guidelines are designed to help streamline communication and ensure that our emails are effective tools for collaboration and information exchange. If you have any questions or need further clarification on these guidelines, please don't hesitate to reach out.</a:t>
            </a:r>
            <a:br>
              <a:rPr lang="en-US" sz="2400" dirty="0"/>
            </a:br>
            <a:r>
              <a:rPr lang="en-US" sz="2400" dirty="0"/>
              <a:t>Thank you for your attention to these recommendations. Let's continue to work together to maintain clear and efficient communication across Brown.inc company.</a:t>
            </a:r>
            <a:br>
              <a:rPr lang="en-US" sz="2400" dirty="0"/>
            </a:br>
            <a:br>
              <a:rPr lang="en-US" sz="2400" dirty="0"/>
            </a:br>
            <a:r>
              <a:rPr lang="en-US" sz="2400" dirty="0"/>
              <a:t>Best regards,</a:t>
            </a:r>
            <a:br>
              <a:rPr lang="en-US" sz="2400" dirty="0"/>
            </a:br>
            <a:r>
              <a:rPr lang="en-US" sz="2400" dirty="0"/>
              <a:t>Mr. </a:t>
            </a:r>
            <a:r>
              <a:rPr lang="en-US" sz="2400" dirty="0" err="1"/>
              <a:t>Khabirov</a:t>
            </a:r>
            <a:br>
              <a:rPr lang="en-US" sz="2400" dirty="0"/>
            </a:br>
            <a:r>
              <a:rPr lang="en-US" sz="2400" dirty="0"/>
              <a:t>Project Manager at Brown.inc</a:t>
            </a:r>
            <a:br>
              <a:rPr lang="en-US" sz="2400" dirty="0"/>
            </a:br>
            <a:endParaRPr lang="en-US" sz="2400" dirty="0"/>
          </a:p>
        </p:txBody>
      </p:sp>
    </p:spTree>
    <p:extLst>
      <p:ext uri="{BB962C8B-B14F-4D97-AF65-F5344CB8AC3E}">
        <p14:creationId xmlns:p14="http://schemas.microsoft.com/office/powerpoint/2010/main" val="111965813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408E4-B889-0B7B-E722-01245AF0CEB2}"/>
              </a:ext>
            </a:extLst>
          </p:cNvPr>
          <p:cNvSpPr>
            <a:spLocks noGrp="1"/>
          </p:cNvSpPr>
          <p:nvPr>
            <p:ph type="title"/>
          </p:nvPr>
        </p:nvSpPr>
        <p:spPr>
          <a:xfrm>
            <a:off x="742950" y="0"/>
            <a:ext cx="6267450" cy="1239900"/>
          </a:xfrm>
        </p:spPr>
        <p:txBody>
          <a:bodyPr/>
          <a:lstStyle/>
          <a:p>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Read again the provided email and learn the format of it</a:t>
            </a:r>
            <a:endParaRPr lang="en-US" dirty="0"/>
          </a:p>
        </p:txBody>
      </p:sp>
      <p:sp>
        <p:nvSpPr>
          <p:cNvPr id="5" name="TextBox 4">
            <a:extLst>
              <a:ext uri="{FF2B5EF4-FFF2-40B4-BE49-F238E27FC236}">
                <a16:creationId xmlns:a16="http://schemas.microsoft.com/office/drawing/2014/main" id="{E34E6B45-4008-71DF-8D6F-AF88A6AEAA31}"/>
              </a:ext>
            </a:extLst>
          </p:cNvPr>
          <p:cNvSpPr txBox="1"/>
          <p:nvPr/>
        </p:nvSpPr>
        <p:spPr>
          <a:xfrm>
            <a:off x="742950" y="1714500"/>
            <a:ext cx="5981700" cy="6124754"/>
          </a:xfrm>
          <a:prstGeom prst="rect">
            <a:avLst/>
          </a:prstGeom>
          <a:noFill/>
        </p:spPr>
        <p:txBody>
          <a:bodyPr wrap="square">
            <a:spAutoFit/>
          </a:bodyPr>
          <a:lstStyle/>
          <a:p>
            <a:r>
              <a:rPr lang="en-US" sz="2800" dirty="0">
                <a:solidFill>
                  <a:schemeClr val="bg1"/>
                </a:solidFill>
              </a:rPr>
              <a:t>Subject: [Brief and Clear Subject Line]</a:t>
            </a:r>
          </a:p>
          <a:p>
            <a:endParaRPr lang="en-US" sz="2800" dirty="0">
              <a:solidFill>
                <a:schemeClr val="bg1"/>
              </a:solidFill>
            </a:endParaRPr>
          </a:p>
          <a:p>
            <a:r>
              <a:rPr lang="en-US" sz="2800" dirty="0">
                <a:solidFill>
                  <a:schemeClr val="bg1"/>
                </a:solidFill>
              </a:rPr>
              <a:t>Dear [Recipient's Name],</a:t>
            </a:r>
          </a:p>
          <a:p>
            <a:r>
              <a:rPr lang="en-US" sz="2800" dirty="0">
                <a:solidFill>
                  <a:schemeClr val="bg1"/>
                </a:solidFill>
              </a:rPr>
              <a:t>[Opening greeting or polite introduction]</a:t>
            </a:r>
          </a:p>
          <a:p>
            <a:endParaRPr lang="en-US" sz="2800" dirty="0">
              <a:solidFill>
                <a:schemeClr val="bg1"/>
              </a:solidFill>
            </a:endParaRPr>
          </a:p>
          <a:p>
            <a:r>
              <a:rPr lang="en-US" sz="2800" dirty="0">
                <a:solidFill>
                  <a:schemeClr val="bg1"/>
                </a:solidFill>
              </a:rPr>
              <a:t>[Body of the email, which includes the main message, details, and any necessary information]</a:t>
            </a:r>
          </a:p>
          <a:p>
            <a:r>
              <a:rPr lang="en-US" sz="2800" dirty="0">
                <a:solidFill>
                  <a:schemeClr val="bg1"/>
                </a:solidFill>
              </a:rPr>
              <a:t>[Closing remarks, such as a call to action, request for feedback, or next steps]</a:t>
            </a:r>
          </a:p>
          <a:p>
            <a:endParaRPr lang="en-US" sz="2800" dirty="0">
              <a:solidFill>
                <a:schemeClr val="bg1"/>
              </a:solidFill>
            </a:endParaRPr>
          </a:p>
        </p:txBody>
      </p:sp>
      <p:sp>
        <p:nvSpPr>
          <p:cNvPr id="7" name="TextBox 6">
            <a:extLst>
              <a:ext uri="{FF2B5EF4-FFF2-40B4-BE49-F238E27FC236}">
                <a16:creationId xmlns:a16="http://schemas.microsoft.com/office/drawing/2014/main" id="{B823704C-E1B0-AC8E-E6C5-A4B120342E10}"/>
              </a:ext>
            </a:extLst>
          </p:cNvPr>
          <p:cNvSpPr txBox="1"/>
          <p:nvPr/>
        </p:nvSpPr>
        <p:spPr>
          <a:xfrm>
            <a:off x="742951" y="7524750"/>
            <a:ext cx="5981700" cy="2677656"/>
          </a:xfrm>
          <a:prstGeom prst="rect">
            <a:avLst/>
          </a:prstGeom>
          <a:noFill/>
        </p:spPr>
        <p:txBody>
          <a:bodyPr wrap="square">
            <a:spAutoFit/>
          </a:bodyPr>
          <a:lstStyle/>
          <a:p>
            <a:r>
              <a:rPr lang="en-US" sz="2800" dirty="0">
                <a:solidFill>
                  <a:schemeClr val="bg1"/>
                </a:solidFill>
              </a:rPr>
              <a:t>[Closing greeting (e.g., Best regards, Sincerely, Regards)]</a:t>
            </a:r>
          </a:p>
          <a:p>
            <a:r>
              <a:rPr lang="en-US" sz="2800" dirty="0">
                <a:solidFill>
                  <a:schemeClr val="bg1"/>
                </a:solidFill>
              </a:rPr>
              <a:t>[Your Name]</a:t>
            </a:r>
          </a:p>
          <a:p>
            <a:r>
              <a:rPr lang="en-US" sz="2800" dirty="0">
                <a:solidFill>
                  <a:schemeClr val="bg1"/>
                </a:solidFill>
              </a:rPr>
              <a:t>[Your Position]</a:t>
            </a:r>
          </a:p>
          <a:p>
            <a:r>
              <a:rPr lang="en-US" sz="2800" dirty="0">
                <a:solidFill>
                  <a:schemeClr val="bg1"/>
                </a:solidFill>
              </a:rPr>
              <a:t>[Company Name]</a:t>
            </a:r>
          </a:p>
          <a:p>
            <a:r>
              <a:rPr lang="en-US" sz="2800" dirty="0">
                <a:solidFill>
                  <a:schemeClr val="bg1"/>
                </a:solidFill>
              </a:rPr>
              <a:t>[Contact Information]</a:t>
            </a:r>
          </a:p>
        </p:txBody>
      </p:sp>
    </p:spTree>
    <p:extLst>
      <p:ext uri="{BB962C8B-B14F-4D97-AF65-F5344CB8AC3E}">
        <p14:creationId xmlns:p14="http://schemas.microsoft.com/office/powerpoint/2010/main" val="647689379"/>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7D31-A89C-687E-A28F-6D20803088FC}"/>
              </a:ext>
            </a:extLst>
          </p:cNvPr>
          <p:cNvSpPr>
            <a:spLocks noGrp="1"/>
          </p:cNvSpPr>
          <p:nvPr>
            <p:ph type="title"/>
          </p:nvPr>
        </p:nvSpPr>
        <p:spPr>
          <a:xfrm>
            <a:off x="457200" y="0"/>
            <a:ext cx="6416850" cy="1239900"/>
          </a:xfrm>
        </p:spPr>
        <p:txBody>
          <a:bodyPr/>
          <a:lstStyle/>
          <a:p>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Analyze the letter. What’s wrong with it?</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Find 5 grammar mistakes in this letter</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C63C1707-29E4-5685-B84B-0CEB90551996}"/>
              </a:ext>
            </a:extLst>
          </p:cNvPr>
          <p:cNvSpPr txBox="1"/>
          <p:nvPr/>
        </p:nvSpPr>
        <p:spPr>
          <a:xfrm>
            <a:off x="685625" y="1104900"/>
            <a:ext cx="6188425" cy="8586966"/>
          </a:xfrm>
          <a:prstGeom prst="rect">
            <a:avLst/>
          </a:prstGeom>
          <a:noFill/>
        </p:spPr>
        <p:txBody>
          <a:bodyPr wrap="square">
            <a:spAutoFit/>
          </a:bodyPr>
          <a:lstStyle/>
          <a:p>
            <a:r>
              <a:rPr lang="en-US" sz="2400" dirty="0">
                <a:solidFill>
                  <a:schemeClr val="bg1"/>
                </a:solidFill>
              </a:rPr>
              <a:t>Dear Team,</a:t>
            </a:r>
          </a:p>
          <a:p>
            <a:r>
              <a:rPr lang="en-US" sz="2400" dirty="0">
                <a:solidFill>
                  <a:schemeClr val="bg1"/>
                </a:solidFill>
              </a:rPr>
              <a:t>I hope you're all doing good. I wanted talking about how important it is to have a strong networking setup in our company. Networking really helps us communicate better and work more efficiently together.</a:t>
            </a:r>
          </a:p>
          <a:p>
            <a:r>
              <a:rPr lang="en-US" sz="2400" dirty="0">
                <a:solidFill>
                  <a:schemeClr val="bg1"/>
                </a:solidFill>
              </a:rPr>
              <a:t>To make sure everything run smoothly, we should thinking about upgrading our current network equipment. This will reduce downtime and make us more productive. Also, using secure protocols and keeping everything maintained will keep our data safe from any problems.</a:t>
            </a:r>
          </a:p>
          <a:p>
            <a:r>
              <a:rPr lang="en-US" sz="2400" dirty="0">
                <a:solidFill>
                  <a:schemeClr val="bg1"/>
                </a:solidFill>
              </a:rPr>
              <a:t>We'll also organize training sessions to help everyone get used to the new network systems. This make it easier for us to use the networking tools well and do our work better.</a:t>
            </a:r>
          </a:p>
          <a:p>
            <a:r>
              <a:rPr lang="en-US" sz="2400" dirty="0">
                <a:solidFill>
                  <a:schemeClr val="bg1"/>
                </a:solidFill>
              </a:rPr>
              <a:t>Thank you for helping out with this. If you have any questions or ideas, please let me know.</a:t>
            </a:r>
          </a:p>
          <a:p>
            <a:r>
              <a:rPr lang="en-US" sz="2400" dirty="0">
                <a:solidFill>
                  <a:schemeClr val="bg1"/>
                </a:solidFill>
              </a:rPr>
              <a:t>Best regards,</a:t>
            </a:r>
          </a:p>
          <a:p>
            <a:r>
              <a:rPr lang="en-US" sz="2400" dirty="0">
                <a:solidFill>
                  <a:schemeClr val="bg1"/>
                </a:solidFill>
              </a:rPr>
              <a:t>Mr. </a:t>
            </a:r>
            <a:r>
              <a:rPr lang="en-US" sz="2400" dirty="0" err="1">
                <a:solidFill>
                  <a:schemeClr val="bg1"/>
                </a:solidFill>
              </a:rPr>
              <a:t>Alisherov</a:t>
            </a:r>
            <a:endParaRPr lang="en-US" sz="2400" dirty="0">
              <a:solidFill>
                <a:schemeClr val="bg1"/>
              </a:solidFill>
            </a:endParaRPr>
          </a:p>
        </p:txBody>
      </p:sp>
    </p:spTree>
    <p:extLst>
      <p:ext uri="{BB962C8B-B14F-4D97-AF65-F5344CB8AC3E}">
        <p14:creationId xmlns:p14="http://schemas.microsoft.com/office/powerpoint/2010/main" val="17859006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BF5D-5944-31F1-52F6-2B0B499D9DB8}"/>
              </a:ext>
            </a:extLst>
          </p:cNvPr>
          <p:cNvSpPr>
            <a:spLocks noGrp="1"/>
          </p:cNvSpPr>
          <p:nvPr>
            <p:ph type="title"/>
          </p:nvPr>
        </p:nvSpPr>
        <p:spPr/>
        <p:txBody>
          <a:bodyPr/>
          <a:lstStyle/>
          <a:p>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Analyze the letter. What’s wrong with it?</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4F243CD5-270A-6254-22DD-D2C7C1353656}"/>
              </a:ext>
            </a:extLst>
          </p:cNvPr>
          <p:cNvSpPr txBox="1"/>
          <p:nvPr/>
        </p:nvSpPr>
        <p:spPr>
          <a:xfrm>
            <a:off x="685950" y="1924050"/>
            <a:ext cx="6188100" cy="7417415"/>
          </a:xfrm>
          <a:prstGeom prst="rect">
            <a:avLst/>
          </a:prstGeom>
          <a:noFill/>
        </p:spPr>
        <p:txBody>
          <a:bodyPr wrap="square">
            <a:spAutoFit/>
          </a:bodyPr>
          <a:lstStyle/>
          <a:p>
            <a:r>
              <a:rPr lang="en-US" sz="2800" dirty="0">
                <a:solidFill>
                  <a:schemeClr val="bg1"/>
                </a:solidFill>
              </a:rPr>
              <a:t>Subject: Important Networking Update</a:t>
            </a:r>
          </a:p>
          <a:p>
            <a:r>
              <a:rPr lang="en-US" sz="2800" dirty="0">
                <a:solidFill>
                  <a:schemeClr val="bg1"/>
                </a:solidFill>
              </a:rPr>
              <a:t>Dear Team,</a:t>
            </a:r>
          </a:p>
          <a:p>
            <a:r>
              <a:rPr lang="en-US" sz="2800" dirty="0">
                <a:solidFill>
                  <a:schemeClr val="bg1"/>
                </a:solidFill>
              </a:rPr>
              <a:t>I trust you are well. Networking is crucial for our company. It helps us work together.</a:t>
            </a:r>
          </a:p>
          <a:p>
            <a:r>
              <a:rPr lang="en-US" sz="2800" dirty="0">
                <a:solidFill>
                  <a:schemeClr val="bg1"/>
                </a:solidFill>
              </a:rPr>
              <a:t>We need to upgrade our network hardware. Don’t you think so? Secure protocols and regular maintenance are also important.</a:t>
            </a:r>
          </a:p>
          <a:p>
            <a:r>
              <a:rPr lang="en-US" sz="2800" dirty="0">
                <a:solidFill>
                  <a:schemeClr val="bg1"/>
                </a:solidFill>
              </a:rPr>
              <a:t>Training sessions will happen to help everyone with the new network systems. This will help us use networking tools.</a:t>
            </a:r>
          </a:p>
          <a:p>
            <a:r>
              <a:rPr lang="en-US" sz="2800" dirty="0">
                <a:solidFill>
                  <a:schemeClr val="bg1"/>
                </a:solidFill>
              </a:rPr>
              <a:t>Any questions, please ask.</a:t>
            </a:r>
          </a:p>
          <a:p>
            <a:r>
              <a:rPr lang="en-US" sz="2800" dirty="0">
                <a:solidFill>
                  <a:schemeClr val="bg1"/>
                </a:solidFill>
              </a:rPr>
              <a:t>Best regards,</a:t>
            </a:r>
          </a:p>
          <a:p>
            <a:r>
              <a:rPr lang="en-US" sz="2800" dirty="0">
                <a:solidFill>
                  <a:schemeClr val="bg1"/>
                </a:solidFill>
              </a:rPr>
              <a:t>Mr. </a:t>
            </a:r>
            <a:r>
              <a:rPr lang="en-US" sz="2800" dirty="0" err="1">
                <a:solidFill>
                  <a:schemeClr val="bg1"/>
                </a:solidFill>
              </a:rPr>
              <a:t>Anvarov</a:t>
            </a:r>
            <a:endParaRPr lang="en-US" sz="2800" dirty="0">
              <a:solidFill>
                <a:schemeClr val="bg1"/>
              </a:solidFill>
            </a:endParaRPr>
          </a:p>
        </p:txBody>
      </p:sp>
    </p:spTree>
    <p:extLst>
      <p:ext uri="{BB962C8B-B14F-4D97-AF65-F5344CB8AC3E}">
        <p14:creationId xmlns:p14="http://schemas.microsoft.com/office/powerpoint/2010/main" val="3012256668"/>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949F-D291-EED3-40B0-F2F37FF0CFA7}"/>
              </a:ext>
            </a:extLst>
          </p:cNvPr>
          <p:cNvSpPr>
            <a:spLocks noGrp="1"/>
          </p:cNvSpPr>
          <p:nvPr>
            <p:ph type="ctrTitle"/>
          </p:nvPr>
        </p:nvSpPr>
        <p:spPr>
          <a:xfrm>
            <a:off x="762000" y="1905001"/>
            <a:ext cx="5997900" cy="2400300"/>
          </a:xfrm>
        </p:spPr>
        <p:txBody>
          <a:bodyPr/>
          <a:lstStyle/>
          <a:p>
            <a:r>
              <a:rPr lang="en-US" dirty="0"/>
              <a:t>Rewrite parts of the emails to reflect a more suitable tone</a:t>
            </a:r>
          </a:p>
        </p:txBody>
      </p:sp>
      <p:pic>
        <p:nvPicPr>
          <p:cNvPr id="5" name="Picture 4">
            <a:extLst>
              <a:ext uri="{FF2B5EF4-FFF2-40B4-BE49-F238E27FC236}">
                <a16:creationId xmlns:a16="http://schemas.microsoft.com/office/drawing/2014/main" id="{338C7AA9-55B4-256F-675E-4280B74153D6}"/>
              </a:ext>
            </a:extLst>
          </p:cNvPr>
          <p:cNvPicPr>
            <a:picLocks noChangeAspect="1"/>
          </p:cNvPicPr>
          <p:nvPr/>
        </p:nvPicPr>
        <p:blipFill>
          <a:blip r:embed="rId2"/>
          <a:stretch>
            <a:fillRect/>
          </a:stretch>
        </p:blipFill>
        <p:spPr>
          <a:xfrm>
            <a:off x="762000" y="4393406"/>
            <a:ext cx="5997900" cy="4922044"/>
          </a:xfrm>
          <a:prstGeom prst="rect">
            <a:avLst/>
          </a:prstGeom>
        </p:spPr>
      </p:pic>
    </p:spTree>
    <p:extLst>
      <p:ext uri="{BB962C8B-B14F-4D97-AF65-F5344CB8AC3E}">
        <p14:creationId xmlns:p14="http://schemas.microsoft.com/office/powerpoint/2010/main" val="24321685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t>T</a:t>
            </a:r>
            <a:r>
              <a:rPr lang="en" sz="4400" dirty="0"/>
              <a:t>alk about these questions</a:t>
            </a:r>
            <a:br>
              <a:rPr lang="en" sz="4400" dirty="0"/>
            </a:br>
            <a:br>
              <a:rPr lang="en" sz="4400" dirty="0"/>
            </a:br>
            <a:br>
              <a:rPr lang="en" sz="4400" dirty="0"/>
            </a:br>
            <a:br>
              <a:rPr lang="en" sz="4400" dirty="0"/>
            </a:br>
            <a:endParaRPr sz="4400" dirty="0"/>
          </a:p>
        </p:txBody>
      </p:sp>
      <p:sp>
        <p:nvSpPr>
          <p:cNvPr id="236" name="TextBox 235"/>
          <p:cNvSpPr txBox="1"/>
          <p:nvPr/>
        </p:nvSpPr>
        <p:spPr>
          <a:xfrm>
            <a:off x="1409075" y="2308485"/>
            <a:ext cx="5276538" cy="4401205"/>
          </a:xfrm>
          <a:prstGeom prst="rect">
            <a:avLst/>
          </a:prstGeom>
          <a:noFill/>
        </p:spPr>
        <p:txBody>
          <a:bodyPr wrap="square" rtlCol="0">
            <a:spAutoFit/>
          </a:bodyPr>
          <a:lstStyle/>
          <a:p>
            <a:pPr marL="342900" indent="-342900"/>
            <a:r>
              <a:rPr lang="en-US" sz="4000" dirty="0">
                <a:solidFill>
                  <a:schemeClr val="bg1"/>
                </a:solidFill>
              </a:rPr>
              <a:t>1. When do people</a:t>
            </a:r>
          </a:p>
          <a:p>
            <a:pPr marL="342900" indent="-342900"/>
            <a:r>
              <a:rPr lang="en-US" sz="4000" dirty="0">
                <a:solidFill>
                  <a:schemeClr val="bg1"/>
                </a:solidFill>
              </a:rPr>
              <a:t> use word processing programs?</a:t>
            </a:r>
          </a:p>
          <a:p>
            <a:pPr marL="342900" indent="-342900">
              <a:buAutoNum type="arabicPeriod"/>
            </a:pPr>
            <a:endParaRPr lang="en-US" sz="4000" dirty="0">
              <a:solidFill>
                <a:schemeClr val="bg1"/>
              </a:solidFill>
            </a:endParaRPr>
          </a:p>
          <a:p>
            <a:pPr marL="342900" indent="-342900"/>
            <a:r>
              <a:rPr lang="en-US" sz="4000" dirty="0">
                <a:solidFill>
                  <a:schemeClr val="bg1"/>
                </a:solidFill>
              </a:rPr>
              <a:t>2. What kinds of word processing programs are there?</a:t>
            </a:r>
            <a:endParaRPr lang="ru-RU" sz="4000"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1023314" y="6655632"/>
            <a:ext cx="5662299" cy="3162926"/>
          </a:xfrm>
          <a:prstGeom prst="rect">
            <a:avLst/>
          </a:prstGeom>
          <a:ln>
            <a:noFill/>
          </a:ln>
          <a:effectLst>
            <a:softEdge rad="112500"/>
          </a:effectLst>
        </p:spPr>
      </p:pic>
      <p:grpSp>
        <p:nvGrpSpPr>
          <p:cNvPr id="238" name="Google Shape;3835;p31"/>
          <p:cNvGrpSpPr/>
          <p:nvPr/>
        </p:nvGrpSpPr>
        <p:grpSpPr>
          <a:xfrm>
            <a:off x="864162" y="1365059"/>
            <a:ext cx="1121229" cy="940004"/>
            <a:chOff x="7617850" y="2063282"/>
            <a:chExt cx="799565" cy="670282"/>
          </a:xfrm>
        </p:grpSpPr>
        <p:cxnSp>
          <p:nvCxnSpPr>
            <p:cNvPr id="239" name="Google Shape;3836;p31"/>
            <p:cNvCxnSpPr/>
            <p:nvPr/>
          </p:nvCxnSpPr>
          <p:spPr>
            <a:xfrm rot="5400000" flipH="1">
              <a:off x="7629118"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40" name="Google Shape;3837;p31"/>
            <p:cNvCxnSpPr/>
            <p:nvPr/>
          </p:nvCxnSpPr>
          <p:spPr>
            <a:xfrm rot="-5400000">
              <a:off x="8276270" y="210471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41" name="Google Shape;3838;p31"/>
            <p:cNvCxnSpPr/>
            <p:nvPr/>
          </p:nvCxnSpPr>
          <p:spPr>
            <a:xfrm rot="5400000">
              <a:off x="7629118"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42" name="Google Shape;3839;p31"/>
            <p:cNvCxnSpPr/>
            <p:nvPr/>
          </p:nvCxnSpPr>
          <p:spPr>
            <a:xfrm rot="-5400000" flipH="1">
              <a:off x="8276270" y="2612964"/>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243" name="Google Shape;3840;p31"/>
            <p:cNvCxnSpPr/>
            <p:nvPr/>
          </p:nvCxnSpPr>
          <p:spPr>
            <a:xfrm rot="10800000">
              <a:off x="7617850" y="2393356"/>
              <a:ext cx="83400" cy="0"/>
            </a:xfrm>
            <a:prstGeom prst="straightConnector1">
              <a:avLst/>
            </a:prstGeom>
            <a:noFill/>
            <a:ln w="9525" cap="flat" cmpd="sng">
              <a:solidFill>
                <a:srgbClr val="667E92"/>
              </a:solidFill>
              <a:prstDash val="solid"/>
              <a:round/>
              <a:headEnd type="none" w="med" len="med"/>
              <a:tailEnd type="none" w="med" len="med"/>
            </a:ln>
          </p:spPr>
        </p:cxnSp>
        <p:cxnSp>
          <p:nvCxnSpPr>
            <p:cNvPr id="244" name="Google Shape;3841;p31"/>
            <p:cNvCxnSpPr/>
            <p:nvPr/>
          </p:nvCxnSpPr>
          <p:spPr>
            <a:xfrm rot="10800000">
              <a:off x="8334015" y="2393356"/>
              <a:ext cx="83400" cy="0"/>
            </a:xfrm>
            <a:prstGeom prst="straightConnector1">
              <a:avLst/>
            </a:prstGeom>
            <a:noFill/>
            <a:ln w="9525" cap="flat" cmpd="sng">
              <a:solidFill>
                <a:srgbClr val="667E92"/>
              </a:solidFill>
              <a:prstDash val="solid"/>
              <a:round/>
              <a:headEnd type="none" w="med" len="med"/>
              <a:tailEnd type="none" w="med" len="med"/>
            </a:ln>
          </p:spPr>
        </p:cxnSp>
        <p:grpSp>
          <p:nvGrpSpPr>
            <p:cNvPr id="245" name="Google Shape;3842;p31"/>
            <p:cNvGrpSpPr/>
            <p:nvPr/>
          </p:nvGrpSpPr>
          <p:grpSpPr>
            <a:xfrm>
              <a:off x="7734309" y="2063282"/>
              <a:ext cx="570957" cy="620095"/>
              <a:chOff x="7734309" y="2063282"/>
              <a:chExt cx="570957" cy="620095"/>
            </a:xfrm>
          </p:grpSpPr>
          <p:grpSp>
            <p:nvGrpSpPr>
              <p:cNvPr id="246" name="Google Shape;3843;p31"/>
              <p:cNvGrpSpPr/>
              <p:nvPr/>
            </p:nvGrpSpPr>
            <p:grpSpPr>
              <a:xfrm>
                <a:off x="8031573" y="2063282"/>
                <a:ext cx="273693" cy="620095"/>
                <a:chOff x="8031573" y="2063282"/>
                <a:chExt cx="273693" cy="620095"/>
              </a:xfrm>
            </p:grpSpPr>
            <p:sp>
              <p:nvSpPr>
                <p:cNvPr id="252" name="Google Shape;3844;p31"/>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845;p31"/>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846;p31"/>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847;p31"/>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3848;p31"/>
              <p:cNvGrpSpPr/>
              <p:nvPr/>
            </p:nvGrpSpPr>
            <p:grpSpPr>
              <a:xfrm flipH="1">
                <a:off x="7734309" y="2063282"/>
                <a:ext cx="273693" cy="620095"/>
                <a:chOff x="8031573" y="2063282"/>
                <a:chExt cx="273693" cy="620095"/>
              </a:xfrm>
            </p:grpSpPr>
            <p:sp>
              <p:nvSpPr>
                <p:cNvPr id="248" name="Google Shape;3849;p31"/>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850;p31"/>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851;p31"/>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852;p31"/>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138A-40A5-F46E-AADD-5491DB6345C6}"/>
              </a:ext>
            </a:extLst>
          </p:cNvPr>
          <p:cNvSpPr>
            <a:spLocks noGrp="1"/>
          </p:cNvSpPr>
          <p:nvPr>
            <p:ph type="title"/>
          </p:nvPr>
        </p:nvSpPr>
        <p:spPr/>
        <p:txBody>
          <a:bodyPr/>
          <a:lstStyle/>
          <a:p>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Arrange these jumbled sentences into a proper email format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44253EE5-B8D6-AD28-117E-216C6B939BDF}"/>
              </a:ext>
            </a:extLst>
          </p:cNvPr>
          <p:cNvPicPr>
            <a:picLocks noChangeAspect="1"/>
          </p:cNvPicPr>
          <p:nvPr/>
        </p:nvPicPr>
        <p:blipFill>
          <a:blip r:embed="rId2"/>
          <a:stretch>
            <a:fillRect/>
          </a:stretch>
        </p:blipFill>
        <p:spPr>
          <a:xfrm>
            <a:off x="1455725" y="3021794"/>
            <a:ext cx="4926025" cy="541735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08255451"/>
      </p:ext>
    </p:extLst>
  </p:cSld>
  <p:clrMapOvr>
    <a:masterClrMapping/>
  </p:clrMapOvr>
  <p:transition spd="slow">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Fill in the email. Make up a name for the user.</a:t>
            </a:r>
            <a:endParaRPr dirty="0"/>
          </a:p>
        </p:txBody>
      </p:sp>
      <p:pic>
        <p:nvPicPr>
          <p:cNvPr id="13313" name="Picture 1" descr="C:\Users\My Home Computer\Desktop\Capture3.JPG"/>
          <p:cNvPicPr>
            <a:picLocks noChangeAspect="1" noChangeArrowheads="1"/>
          </p:cNvPicPr>
          <p:nvPr/>
        </p:nvPicPr>
        <p:blipFill>
          <a:blip r:embed="rId3"/>
          <a:srcRect/>
          <a:stretch>
            <a:fillRect/>
          </a:stretch>
        </p:blipFill>
        <p:spPr bwMode="auto">
          <a:xfrm>
            <a:off x="674558" y="2278504"/>
            <a:ext cx="6220918" cy="58332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 name="Google Shape;3945;p31"/>
          <p:cNvGrpSpPr/>
          <p:nvPr/>
        </p:nvGrpSpPr>
        <p:grpSpPr>
          <a:xfrm>
            <a:off x="3480455" y="8377590"/>
            <a:ext cx="1556240" cy="1306056"/>
            <a:chOff x="7636443" y="1204988"/>
            <a:chExt cx="804565" cy="677795"/>
          </a:xfrm>
        </p:grpSpPr>
        <p:grpSp>
          <p:nvGrpSpPr>
            <p:cNvPr id="5" name="Google Shape;3946;p31"/>
            <p:cNvGrpSpPr/>
            <p:nvPr/>
          </p:nvGrpSpPr>
          <p:grpSpPr>
            <a:xfrm>
              <a:off x="7636443" y="1509705"/>
              <a:ext cx="804565" cy="373078"/>
              <a:chOff x="7636443" y="1509705"/>
              <a:chExt cx="804565" cy="373078"/>
            </a:xfrm>
          </p:grpSpPr>
          <p:sp>
            <p:nvSpPr>
              <p:cNvPr id="15" name="Google Shape;3947;p31"/>
              <p:cNvSpPr/>
              <p:nvPr/>
            </p:nvSpPr>
            <p:spPr>
              <a:xfrm>
                <a:off x="7636443" y="1509705"/>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48;p31"/>
              <p:cNvSpPr/>
              <p:nvPr/>
            </p:nvSpPr>
            <p:spPr>
              <a:xfrm>
                <a:off x="8398251" y="1667375"/>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3949;p31"/>
            <p:cNvGrpSpPr/>
            <p:nvPr/>
          </p:nvGrpSpPr>
          <p:grpSpPr>
            <a:xfrm>
              <a:off x="7636443" y="1408133"/>
              <a:ext cx="804565" cy="373078"/>
              <a:chOff x="7636443" y="1408133"/>
              <a:chExt cx="804565" cy="373078"/>
            </a:xfrm>
          </p:grpSpPr>
          <p:sp>
            <p:nvSpPr>
              <p:cNvPr id="13" name="Google Shape;3950;p31"/>
              <p:cNvSpPr/>
              <p:nvPr/>
            </p:nvSpPr>
            <p:spPr>
              <a:xfrm>
                <a:off x="7636443" y="1408133"/>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51;p31"/>
              <p:cNvSpPr/>
              <p:nvPr/>
            </p:nvSpPr>
            <p:spPr>
              <a:xfrm>
                <a:off x="8398251" y="1565802"/>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952;p31"/>
            <p:cNvGrpSpPr/>
            <p:nvPr/>
          </p:nvGrpSpPr>
          <p:grpSpPr>
            <a:xfrm>
              <a:off x="7636443" y="1306560"/>
              <a:ext cx="804565" cy="373078"/>
              <a:chOff x="7636443" y="1306560"/>
              <a:chExt cx="804565" cy="373078"/>
            </a:xfrm>
          </p:grpSpPr>
          <p:sp>
            <p:nvSpPr>
              <p:cNvPr id="11" name="Google Shape;3953;p31"/>
              <p:cNvSpPr/>
              <p:nvPr/>
            </p:nvSpPr>
            <p:spPr>
              <a:xfrm>
                <a:off x="7636443" y="1306560"/>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54;p31"/>
              <p:cNvSpPr/>
              <p:nvPr/>
            </p:nvSpPr>
            <p:spPr>
              <a:xfrm>
                <a:off x="8398251" y="1464230"/>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955;p31"/>
            <p:cNvGrpSpPr/>
            <p:nvPr/>
          </p:nvGrpSpPr>
          <p:grpSpPr>
            <a:xfrm>
              <a:off x="7636443" y="1204988"/>
              <a:ext cx="804565" cy="373078"/>
              <a:chOff x="7636443" y="1204988"/>
              <a:chExt cx="804565" cy="373078"/>
            </a:xfrm>
          </p:grpSpPr>
          <p:sp>
            <p:nvSpPr>
              <p:cNvPr id="9" name="Google Shape;3956;p31"/>
              <p:cNvSpPr/>
              <p:nvPr/>
            </p:nvSpPr>
            <p:spPr>
              <a:xfrm>
                <a:off x="7636443" y="1204988"/>
                <a:ext cx="749840" cy="373078"/>
              </a:xfrm>
              <a:custGeom>
                <a:avLst/>
                <a:gdLst/>
                <a:ahLst/>
                <a:cxnLst/>
                <a:rect l="l" t="t" r="r" b="b"/>
                <a:pathLst>
                  <a:path w="20764" h="10331" extrusionOk="0">
                    <a:moveTo>
                      <a:pt x="10376" y="1"/>
                    </a:moveTo>
                    <a:lnTo>
                      <a:pt x="1" y="5028"/>
                    </a:lnTo>
                    <a:lnTo>
                      <a:pt x="10376" y="10331"/>
                    </a:lnTo>
                    <a:lnTo>
                      <a:pt x="20763" y="5028"/>
                    </a:lnTo>
                    <a:lnTo>
                      <a:pt x="1037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57;p31"/>
              <p:cNvSpPr/>
              <p:nvPr/>
            </p:nvSpPr>
            <p:spPr>
              <a:xfrm>
                <a:off x="8398251" y="1362658"/>
                <a:ext cx="42757" cy="36365"/>
              </a:xfrm>
              <a:custGeom>
                <a:avLst/>
                <a:gdLst/>
                <a:ahLst/>
                <a:cxnLst/>
                <a:rect l="l" t="t" r="r" b="b"/>
                <a:pathLst>
                  <a:path w="1184" h="1007" extrusionOk="0">
                    <a:moveTo>
                      <a:pt x="513" y="0"/>
                    </a:moveTo>
                    <a:cubicBezTo>
                      <a:pt x="255" y="0"/>
                      <a:pt x="5" y="198"/>
                      <a:pt x="12" y="501"/>
                    </a:cubicBezTo>
                    <a:cubicBezTo>
                      <a:pt x="1" y="788"/>
                      <a:pt x="230" y="1006"/>
                      <a:pt x="506" y="1006"/>
                    </a:cubicBezTo>
                    <a:cubicBezTo>
                      <a:pt x="953" y="1006"/>
                      <a:pt x="1183" y="467"/>
                      <a:pt x="862" y="146"/>
                    </a:cubicBezTo>
                    <a:cubicBezTo>
                      <a:pt x="762" y="45"/>
                      <a:pt x="636" y="0"/>
                      <a:pt x="51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Speaking</a:t>
            </a:r>
            <a:br>
              <a:rPr lang="en" sz="4800" dirty="0"/>
            </a:br>
            <a:endParaRPr sz="4800" dirty="0"/>
          </a:p>
        </p:txBody>
      </p:sp>
      <p:pic>
        <p:nvPicPr>
          <p:cNvPr id="15361" name="Picture 1" descr="C:\Users\My Home Computer\Desktop\12.JPG"/>
          <p:cNvPicPr>
            <a:picLocks noChangeAspect="1" noChangeArrowheads="1"/>
          </p:cNvPicPr>
          <p:nvPr/>
        </p:nvPicPr>
        <p:blipFill>
          <a:blip r:embed="rId3"/>
          <a:srcRect/>
          <a:stretch>
            <a:fillRect/>
          </a:stretch>
        </p:blipFill>
        <p:spPr bwMode="auto">
          <a:xfrm>
            <a:off x="1049311" y="1693889"/>
            <a:ext cx="5636302" cy="7600013"/>
          </a:xfrm>
          <a:prstGeom prst="rect">
            <a:avLst/>
          </a:prstGeom>
          <a:ln w="228600" cap="sq" cmpd="thickThin">
            <a:solidFill>
              <a:srgbClr val="000000"/>
            </a:solidFill>
            <a:prstDash val="solid"/>
            <a:miter lim="800000"/>
          </a:ln>
          <a:effectLst>
            <a:innerShdw blurRad="76200">
              <a:srgbClr val="000000"/>
            </a:innerShdw>
          </a:effectLst>
        </p:spPr>
      </p:pic>
      <p:grpSp>
        <p:nvGrpSpPr>
          <p:cNvPr id="4" name="Google Shape;3825;p31"/>
          <p:cNvGrpSpPr/>
          <p:nvPr/>
        </p:nvGrpSpPr>
        <p:grpSpPr>
          <a:xfrm>
            <a:off x="3186366" y="9339991"/>
            <a:ext cx="1463129" cy="759815"/>
            <a:chOff x="238125" y="999450"/>
            <a:chExt cx="7140700" cy="3708225"/>
          </a:xfrm>
        </p:grpSpPr>
        <p:sp>
          <p:nvSpPr>
            <p:cNvPr id="5" name="Google Shape;3826;p31"/>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827;p31"/>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28;p31"/>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29;p31"/>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30;p31"/>
            <p:cNvSpPr/>
            <p:nvPr/>
          </p:nvSpPr>
          <p:spPr>
            <a:xfrm>
              <a:off x="3808250" y="2852875"/>
              <a:ext cx="25" cy="25"/>
            </a:xfrm>
            <a:custGeom>
              <a:avLst/>
              <a:gdLst/>
              <a:ahLst/>
              <a:cxnLst/>
              <a:rect l="l" t="t" r="r" b="b"/>
              <a:pathLst>
                <a:path w="1" h="1" extrusionOk="0">
                  <a:moveTo>
                    <a:pt x="0" y="1"/>
                  </a:moveTo>
                  <a:close/>
                </a:path>
              </a:pathLst>
            </a:custGeom>
            <a:solidFill>
              <a:srgbClr val="D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31;p31"/>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32;p31"/>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33;p31"/>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34;p31"/>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p:nvPr/>
        </p:nvSpPr>
        <p:spPr>
          <a:xfrm>
            <a:off x="275622" y="959370"/>
            <a:ext cx="6536100" cy="9320400"/>
          </a:xfrm>
          <a:prstGeom prst="roundRect">
            <a:avLst>
              <a:gd name="adj" fmla="val 4288"/>
            </a:avLst>
          </a:prstGeom>
          <a:solidFill>
            <a:srgbClr val="061233">
              <a:alpha val="66850"/>
            </a:srgbClr>
          </a:solidFill>
          <a:ln w="9525" cap="flat" cmpd="sng">
            <a:solidFill>
              <a:schemeClr val="lt2"/>
            </a:solidFill>
            <a:prstDash val="solid"/>
            <a:round/>
            <a:headEnd type="none" w="sm" len="sm"/>
            <a:tailEnd type="none" w="sm" len="sm"/>
          </a:ln>
          <a:effectLst>
            <a:outerShdw blurRad="700088" dist="409575" dir="2160000" algn="bl" rotWithShape="0">
              <a:srgbClr val="009FE3">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txBox="1">
            <a:spLocks noGrp="1"/>
          </p:cNvSpPr>
          <p:nvPr>
            <p:ph type="ctrTitle"/>
          </p:nvPr>
        </p:nvSpPr>
        <p:spPr>
          <a:xfrm>
            <a:off x="671878" y="959370"/>
            <a:ext cx="6313538" cy="20755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t>Your next assignment</a:t>
            </a:r>
            <a:endParaRPr sz="6000" dirty="0"/>
          </a:p>
        </p:txBody>
      </p:sp>
      <p:sp>
        <p:nvSpPr>
          <p:cNvPr id="173" name="Google Shape;173;p19"/>
          <p:cNvSpPr txBox="1">
            <a:spLocks noGrp="1"/>
          </p:cNvSpPr>
          <p:nvPr>
            <p:ph type="subTitle" idx="1"/>
          </p:nvPr>
        </p:nvSpPr>
        <p:spPr>
          <a:xfrm>
            <a:off x="685925" y="3273725"/>
            <a:ext cx="6188400" cy="537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US" sz="2800" dirty="0">
                <a:solidFill>
                  <a:schemeClr val="lt1"/>
                </a:solidFill>
              </a:rPr>
              <a:t>Choose one of the situations and write an email asking to solve a problem.</a:t>
            </a:r>
          </a:p>
          <a:p>
            <a:pPr>
              <a:lnSpc>
                <a:spcPct val="150000"/>
              </a:lnSpc>
              <a:spcAft>
                <a:spcPts val="800"/>
              </a:spcAft>
            </a:pPr>
            <a:r>
              <a:rPr lang="en-US" sz="2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Email Self-Check Checklist:</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tabLst>
                <a:tab pos="457200" algn="l"/>
              </a:tabLst>
            </a:pP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Subject Line</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a:solidFill>
                  <a:schemeClr val="bg1"/>
                </a:solidFill>
                <a:latin typeface="Times New Roman" panose="02020603050405020304" pitchFamily="18" charset="0"/>
                <a:cs typeface="Times New Roman" panose="02020603050405020304" pitchFamily="18" charset="0"/>
              </a:rPr>
              <a:t>Recipient</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en-U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Opening</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cs typeface="Times New Roman" panose="02020603050405020304" pitchFamily="18" charset="0"/>
              </a:rPr>
              <a:t>4. Body</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cs typeface="Times New Roman" panose="02020603050405020304" pitchFamily="18" charset="0"/>
              </a:rPr>
              <a:t>5. Politeness and Tone</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cs typeface="Times New Roman" panose="02020603050405020304" pitchFamily="18" charset="0"/>
              </a:rPr>
              <a:t>6. Closing</a:t>
            </a:r>
          </a:p>
          <a:p>
            <a:pPr marL="0" indent="0">
              <a:lnSpc>
                <a:spcPct val="150000"/>
              </a:lnSpc>
              <a:spcAft>
                <a:spcPts val="800"/>
              </a:spcAft>
              <a:tabLst>
                <a:tab pos="457200" algn="l"/>
              </a:tabLst>
            </a:pPr>
            <a:r>
              <a:rPr lang="en-US" sz="2400" b="1" dirty="0">
                <a:solidFill>
                  <a:schemeClr val="bg1"/>
                </a:solidFill>
                <a:latin typeface="Times New Roman" panose="02020603050405020304" pitchFamily="18" charset="0"/>
                <a:cs typeface="Times New Roman" panose="02020603050405020304" pitchFamily="18" charset="0"/>
              </a:rPr>
              <a:t>7. Attachment (if applicable</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tabLst>
                <a:tab pos="457200" algn="l"/>
              </a:tabLst>
            </a:pPr>
            <a:endParaRPr lang="en-US" sz="2400" b="1" dirty="0">
              <a:solidFill>
                <a:schemeClr val="bg1"/>
              </a:solidFill>
              <a:latin typeface="Times New Roman" panose="02020603050405020304" pitchFamily="18" charset="0"/>
              <a:cs typeface="Times New Roman" panose="02020603050405020304" pitchFamily="18" charset="0"/>
            </a:endParaRPr>
          </a:p>
          <a:p>
            <a:pPr marL="0" indent="0">
              <a:lnSpc>
                <a:spcPct val="150000"/>
              </a:lnSpc>
              <a:spcAft>
                <a:spcPts val="800"/>
              </a:spcAft>
              <a:tabLst>
                <a:tab pos="457200" algn="l"/>
              </a:tabLst>
            </a:pPr>
            <a:endParaRPr lang="en-US" sz="2400" b="1" dirty="0">
              <a:solidFill>
                <a:schemeClr val="bg1"/>
              </a:solidFill>
              <a:latin typeface="Times New Roman" panose="02020603050405020304" pitchFamily="18" charset="0"/>
              <a:cs typeface="Times New Roman" panose="02020603050405020304" pitchFamily="18" charset="0"/>
            </a:endParaRPr>
          </a:p>
          <a:p>
            <a:pPr marL="0" indent="0">
              <a:lnSpc>
                <a:spcPct val="150000"/>
              </a:lnSpc>
              <a:spcAft>
                <a:spcPts val="800"/>
              </a:spcAft>
              <a:tabLst>
                <a:tab pos="457200" algn="l"/>
              </a:tabLst>
            </a:pPr>
            <a:endParaRPr lang="en-US" sz="2400" b="1" dirty="0">
              <a:solidFill>
                <a:schemeClr val="bg1"/>
              </a:solidFill>
              <a:latin typeface="Times New Roman" panose="02020603050405020304" pitchFamily="18" charset="0"/>
              <a:cs typeface="Times New Roman" panose="02020603050405020304" pitchFamily="18" charset="0"/>
            </a:endParaRPr>
          </a:p>
          <a:p>
            <a:pPr marL="0" indent="0">
              <a:lnSpc>
                <a:spcPct val="150000"/>
              </a:lnSpc>
              <a:spcAft>
                <a:spcPts val="800"/>
              </a:spcAft>
              <a:tabLst>
                <a:tab pos="457200" algn="l"/>
              </a:tabLst>
            </a:pPr>
            <a:endParaRPr lang="en-US" sz="2400" b="1" dirty="0">
              <a:solidFill>
                <a:schemeClr val="bg1"/>
              </a:solidFill>
              <a:latin typeface="Times New Roman" panose="02020603050405020304" pitchFamily="18" charset="0"/>
              <a:cs typeface="Times New Roman" panose="02020603050405020304" pitchFamily="18" charset="0"/>
            </a:endParaRPr>
          </a:p>
          <a:p>
            <a:pPr marL="0" indent="0">
              <a:lnSpc>
                <a:spcPct val="150000"/>
              </a:lnSpc>
              <a:spcAft>
                <a:spcPts val="800"/>
              </a:spcAft>
              <a:tabLst>
                <a:tab pos="457200" algn="l"/>
              </a:tabLst>
            </a:pP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800"/>
              </a:spcAft>
              <a:tabLst>
                <a:tab pos="457200" algn="l"/>
              </a:tabLst>
            </a:pP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2"/>
              </a:buClr>
              <a:buSzPts val="1100"/>
              <a:buFont typeface="Arial"/>
              <a:buNone/>
            </a:pPr>
            <a:endParaRPr sz="2800" dirty="0">
              <a:solidFill>
                <a:schemeClr val="lt1"/>
              </a:solidFill>
            </a:endParaRPr>
          </a:p>
        </p:txBody>
      </p:sp>
      <p:sp>
        <p:nvSpPr>
          <p:cNvPr id="175" name="Google Shape;175;p19"/>
          <p:cNvSpPr txBox="1">
            <a:spLocks noGrp="1"/>
          </p:cNvSpPr>
          <p:nvPr>
            <p:ph type="subTitle" idx="2"/>
          </p:nvPr>
        </p:nvSpPr>
        <p:spPr>
          <a:xfrm>
            <a:off x="3060725" y="9171975"/>
            <a:ext cx="3813600" cy="42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a:t>
            </a:r>
            <a:endParaRPr dirty="0"/>
          </a:p>
        </p:txBody>
      </p:sp>
      <p:grpSp>
        <p:nvGrpSpPr>
          <p:cNvPr id="7" name="Google Shape;3853;p31"/>
          <p:cNvGrpSpPr/>
          <p:nvPr/>
        </p:nvGrpSpPr>
        <p:grpSpPr>
          <a:xfrm>
            <a:off x="907289" y="1547817"/>
            <a:ext cx="1224427" cy="964232"/>
            <a:chOff x="6598259" y="2078634"/>
            <a:chExt cx="868881" cy="684241"/>
          </a:xfrm>
        </p:grpSpPr>
        <p:sp>
          <p:nvSpPr>
            <p:cNvPr id="8" name="Google Shape;3854;p31"/>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55;p31"/>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56;p31"/>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7;p31"/>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858;p31"/>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59;p31"/>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3860;p31"/>
            <p:cNvGrpSpPr/>
            <p:nvPr/>
          </p:nvGrpSpPr>
          <p:grpSpPr>
            <a:xfrm>
              <a:off x="6808175" y="2078634"/>
              <a:ext cx="452229" cy="684241"/>
              <a:chOff x="6808175" y="2078634"/>
              <a:chExt cx="452229" cy="684241"/>
            </a:xfrm>
          </p:grpSpPr>
          <p:sp>
            <p:nvSpPr>
              <p:cNvPr id="15" name="Google Shape;3861;p31"/>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62;p31"/>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63;p31"/>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64;p31"/>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865;p31"/>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866;p31"/>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3867;p31"/>
              <p:cNvGrpSpPr/>
              <p:nvPr/>
            </p:nvGrpSpPr>
            <p:grpSpPr>
              <a:xfrm>
                <a:off x="6821586" y="2078634"/>
                <a:ext cx="426871" cy="684241"/>
                <a:chOff x="6821586" y="2078634"/>
                <a:chExt cx="426871" cy="684241"/>
              </a:xfrm>
            </p:grpSpPr>
            <p:grpSp>
              <p:nvGrpSpPr>
                <p:cNvPr id="22" name="Google Shape;3868;p31"/>
                <p:cNvGrpSpPr/>
                <p:nvPr/>
              </p:nvGrpSpPr>
              <p:grpSpPr>
                <a:xfrm>
                  <a:off x="6821586" y="2078634"/>
                  <a:ext cx="426871" cy="684241"/>
                  <a:chOff x="6821586" y="2078634"/>
                  <a:chExt cx="426871" cy="684241"/>
                </a:xfrm>
              </p:grpSpPr>
              <p:sp>
                <p:nvSpPr>
                  <p:cNvPr id="29" name="Google Shape;3869;p31"/>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870;p31"/>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71;p31"/>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72;p31"/>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73;p31"/>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74;p31"/>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75;p31"/>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76;p31"/>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77;p31"/>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78;p31"/>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79;p31"/>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80;p31"/>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81;p31"/>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82;p31"/>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83;p31"/>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84;p31"/>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85;p31"/>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86;p31"/>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87;p31"/>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3888;p31"/>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89;p31"/>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90;p31"/>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891;p31"/>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892;p31"/>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893;p31"/>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ED6E-15D1-6215-5EEA-70481752F0D5}"/>
              </a:ext>
            </a:extLst>
          </p:cNvPr>
          <p:cNvSpPr>
            <a:spLocks noGrp="1"/>
          </p:cNvSpPr>
          <p:nvPr>
            <p:ph type="ctrTitle"/>
          </p:nvPr>
        </p:nvSpPr>
        <p:spPr>
          <a:xfrm>
            <a:off x="655291" y="989367"/>
            <a:ext cx="6218459" cy="1506183"/>
          </a:xfrm>
        </p:spPr>
        <p:txBody>
          <a:bodyPr/>
          <a:lstStyle/>
          <a:p>
            <a:r>
              <a:rPr lang="en-US" sz="6000" dirty="0"/>
              <a:t>You’ve been great!</a:t>
            </a:r>
          </a:p>
        </p:txBody>
      </p:sp>
      <p:pic>
        <p:nvPicPr>
          <p:cNvPr id="8" name="Picture 7">
            <a:extLst>
              <a:ext uri="{FF2B5EF4-FFF2-40B4-BE49-F238E27FC236}">
                <a16:creationId xmlns:a16="http://schemas.microsoft.com/office/drawing/2014/main" id="{A29A6827-E848-74EE-AFF4-FAD4C96C2E0B}"/>
              </a:ext>
            </a:extLst>
          </p:cNvPr>
          <p:cNvPicPr>
            <a:picLocks noChangeAspect="1"/>
          </p:cNvPicPr>
          <p:nvPr/>
        </p:nvPicPr>
        <p:blipFill>
          <a:blip r:embed="rId2"/>
          <a:stretch>
            <a:fillRect/>
          </a:stretch>
        </p:blipFill>
        <p:spPr>
          <a:xfrm>
            <a:off x="655291" y="4294825"/>
            <a:ext cx="6218459" cy="5407621"/>
          </a:xfrm>
          <a:prstGeom prst="rect">
            <a:avLst/>
          </a:prstGeom>
        </p:spPr>
      </p:pic>
      <p:pic>
        <p:nvPicPr>
          <p:cNvPr id="9" name="Picture 8">
            <a:extLst>
              <a:ext uri="{FF2B5EF4-FFF2-40B4-BE49-F238E27FC236}">
                <a16:creationId xmlns:a16="http://schemas.microsoft.com/office/drawing/2014/main" id="{FF4884E7-F447-D7C4-9226-45823F649C51}"/>
              </a:ext>
            </a:extLst>
          </p:cNvPr>
          <p:cNvPicPr>
            <a:picLocks noChangeAspect="1"/>
          </p:cNvPicPr>
          <p:nvPr/>
        </p:nvPicPr>
        <p:blipFill>
          <a:blip r:embed="rId3"/>
          <a:stretch>
            <a:fillRect/>
          </a:stretch>
        </p:blipFill>
        <p:spPr>
          <a:xfrm>
            <a:off x="2583420" y="7677150"/>
            <a:ext cx="2362200" cy="1472846"/>
          </a:xfrm>
          <a:prstGeom prst="rect">
            <a:avLst/>
          </a:prstGeom>
        </p:spPr>
      </p:pic>
      <p:pic>
        <p:nvPicPr>
          <p:cNvPr id="11" name="Picture 10">
            <a:extLst>
              <a:ext uri="{FF2B5EF4-FFF2-40B4-BE49-F238E27FC236}">
                <a16:creationId xmlns:a16="http://schemas.microsoft.com/office/drawing/2014/main" id="{D390D274-34C4-4744-A2BC-78C9ABD95D69}"/>
              </a:ext>
            </a:extLst>
          </p:cNvPr>
          <p:cNvPicPr>
            <a:picLocks noChangeAspect="1"/>
          </p:cNvPicPr>
          <p:nvPr/>
        </p:nvPicPr>
        <p:blipFill>
          <a:blip r:embed="rId4"/>
          <a:stretch>
            <a:fillRect/>
          </a:stretch>
        </p:blipFill>
        <p:spPr>
          <a:xfrm>
            <a:off x="1874601" y="2057400"/>
            <a:ext cx="3779837" cy="2588550"/>
          </a:xfrm>
          <a:prstGeom prst="ellipse">
            <a:avLst/>
          </a:prstGeom>
          <a:ln>
            <a:noFill/>
          </a:ln>
          <a:effectLst>
            <a:softEdge rad="112500"/>
          </a:effectLst>
        </p:spPr>
      </p:pic>
    </p:spTree>
    <p:extLst>
      <p:ext uri="{BB962C8B-B14F-4D97-AF65-F5344CB8AC3E}">
        <p14:creationId xmlns:p14="http://schemas.microsoft.com/office/powerpoint/2010/main" val="230166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F799D-074B-41CF-A86F-105C119D10D4}"/>
              </a:ext>
            </a:extLst>
          </p:cNvPr>
          <p:cNvSpPr>
            <a:spLocks noGrp="1"/>
          </p:cNvSpPr>
          <p:nvPr>
            <p:ph type="subTitle" idx="1"/>
          </p:nvPr>
        </p:nvSpPr>
        <p:spPr>
          <a:xfrm>
            <a:off x="0" y="548640"/>
            <a:ext cx="7559675" cy="9189720"/>
          </a:xfrm>
        </p:spPr>
        <p:txBody>
          <a:bodyPr/>
          <a:lstStyle/>
          <a:p>
            <a:r>
              <a:rPr lang="en-US" sz="4000" b="1" dirty="0">
                <a:solidFill>
                  <a:schemeClr val="bg1"/>
                </a:solidFill>
              </a:rPr>
              <a:t>Try to remember the computer shortcuts by reviewing them together in a group of 4-5 and you’ll have 5 minutes to write these shortcuts down or finding more of them by googling in a group. Then, the members of the group read turn by turn/ one by one until the last group who tells the shortcuts is a winner.</a:t>
            </a:r>
          </a:p>
        </p:txBody>
      </p:sp>
    </p:spTree>
    <p:extLst>
      <p:ext uri="{BB962C8B-B14F-4D97-AF65-F5344CB8AC3E}">
        <p14:creationId xmlns:p14="http://schemas.microsoft.com/office/powerpoint/2010/main" val="21059448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B0A5-1BA3-5CD0-A31F-B1582471AB7D}"/>
              </a:ext>
            </a:extLst>
          </p:cNvPr>
          <p:cNvSpPr>
            <a:spLocks noGrp="1"/>
          </p:cNvSpPr>
          <p:nvPr>
            <p:ph type="ctrTitle"/>
          </p:nvPr>
        </p:nvSpPr>
        <p:spPr/>
        <p:txBody>
          <a:bodyPr/>
          <a:lstStyle/>
          <a:p>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Display </a:t>
            </a:r>
            <a:br>
              <a:rPr lang="en-US" sz="6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6000" dirty="0"/>
          </a:p>
        </p:txBody>
      </p:sp>
      <p:sp>
        <p:nvSpPr>
          <p:cNvPr id="3" name="Subtitle 2">
            <a:extLst>
              <a:ext uri="{FF2B5EF4-FFF2-40B4-BE49-F238E27FC236}">
                <a16:creationId xmlns:a16="http://schemas.microsoft.com/office/drawing/2014/main" id="{F998536A-8A85-440D-C324-65E2F6A23A78}"/>
              </a:ext>
            </a:extLst>
          </p:cNvPr>
          <p:cNvSpPr>
            <a:spLocks noGrp="1"/>
          </p:cNvSpPr>
          <p:nvPr>
            <p:ph type="subTitle" idx="1"/>
          </p:nvPr>
        </p:nvSpPr>
        <p:spPr>
          <a:xfrm>
            <a:off x="685800" y="2343150"/>
            <a:ext cx="6188525" cy="6309275"/>
          </a:xfrm>
        </p:spPr>
        <p:txBody>
          <a:bodyPr/>
          <a:lstStyle/>
          <a:p>
            <a:r>
              <a:rPr lang="en-US" sz="2800" b="1" dirty="0">
                <a:solidFill>
                  <a:schemeClr val="bg1"/>
                </a:solidFill>
              </a:rPr>
              <a:t>Ctrl +A ------ Select All</a:t>
            </a:r>
          </a:p>
          <a:p>
            <a:r>
              <a:rPr lang="en-US" sz="2800" b="1" dirty="0">
                <a:solidFill>
                  <a:schemeClr val="bg1"/>
                </a:solidFill>
              </a:rPr>
              <a:t>Ctrl + X ------ Cut</a:t>
            </a:r>
          </a:p>
          <a:p>
            <a:r>
              <a:rPr lang="en-US" sz="2800" b="1" dirty="0">
                <a:solidFill>
                  <a:schemeClr val="bg1"/>
                </a:solidFill>
              </a:rPr>
              <a:t>Ctrl + C------ Copy</a:t>
            </a:r>
          </a:p>
          <a:p>
            <a:r>
              <a:rPr lang="en-US" sz="2800" b="1" dirty="0">
                <a:solidFill>
                  <a:schemeClr val="bg1"/>
                </a:solidFill>
              </a:rPr>
              <a:t>Ctrl + V ------ Paste</a:t>
            </a:r>
          </a:p>
          <a:p>
            <a:r>
              <a:rPr lang="en-US" sz="2800" b="1" dirty="0">
                <a:solidFill>
                  <a:schemeClr val="bg1"/>
                </a:solidFill>
              </a:rPr>
              <a:t>Ctrl + P ------- Print window</a:t>
            </a:r>
          </a:p>
          <a:p>
            <a:r>
              <a:rPr lang="en-US" sz="2800" b="1" dirty="0">
                <a:solidFill>
                  <a:schemeClr val="bg1"/>
                </a:solidFill>
              </a:rPr>
              <a:t>Ctrl + B -----Bold selection</a:t>
            </a:r>
          </a:p>
          <a:p>
            <a:r>
              <a:rPr lang="en-US" sz="2800" b="1" dirty="0">
                <a:solidFill>
                  <a:schemeClr val="bg1"/>
                </a:solidFill>
              </a:rPr>
              <a:t>Ctrl + N ------ New document</a:t>
            </a:r>
          </a:p>
          <a:p>
            <a:r>
              <a:rPr lang="en-US" sz="2800" b="1" dirty="0">
                <a:solidFill>
                  <a:schemeClr val="bg1"/>
                </a:solidFill>
              </a:rPr>
              <a:t>Ctrl + Z ----- Undo last action</a:t>
            </a:r>
          </a:p>
          <a:p>
            <a:r>
              <a:rPr lang="en-US" sz="2800" b="1" dirty="0">
                <a:solidFill>
                  <a:schemeClr val="bg1"/>
                </a:solidFill>
              </a:rPr>
              <a:t>Ctrl + K ----- Insert link</a:t>
            </a:r>
          </a:p>
          <a:p>
            <a:r>
              <a:rPr lang="en-US" sz="2800" b="1" dirty="0">
                <a:solidFill>
                  <a:schemeClr val="bg1"/>
                </a:solidFill>
              </a:rPr>
              <a:t>Ctrl + U ----- underline</a:t>
            </a:r>
          </a:p>
          <a:p>
            <a:r>
              <a:rPr lang="en-US" sz="2800" b="1" dirty="0">
                <a:solidFill>
                  <a:schemeClr val="bg1"/>
                </a:solidFill>
              </a:rPr>
              <a:t>Ctrl + F ------- Open find box</a:t>
            </a:r>
          </a:p>
          <a:p>
            <a:r>
              <a:rPr lang="en-US" sz="2800" b="1" dirty="0">
                <a:solidFill>
                  <a:schemeClr val="bg1"/>
                </a:solidFill>
              </a:rPr>
              <a:t>Ctrl + H ----- Find and replace</a:t>
            </a:r>
          </a:p>
          <a:p>
            <a:r>
              <a:rPr lang="en-US" sz="2800" b="1" dirty="0">
                <a:solidFill>
                  <a:schemeClr val="bg1"/>
                </a:solidFill>
              </a:rPr>
              <a:t>Ctrl + W ----- Close</a:t>
            </a:r>
          </a:p>
          <a:p>
            <a:r>
              <a:rPr lang="en-US" sz="2800" b="1" dirty="0">
                <a:solidFill>
                  <a:schemeClr val="bg1"/>
                </a:solidFill>
              </a:rPr>
              <a:t>Alt + Tab ----- Switch Apps</a:t>
            </a:r>
          </a:p>
          <a:p>
            <a:r>
              <a:rPr lang="en-US" sz="2800" b="1" dirty="0">
                <a:solidFill>
                  <a:schemeClr val="bg1"/>
                </a:solidFill>
              </a:rPr>
              <a:t>Alt +F4 ------ Close apps</a:t>
            </a:r>
          </a:p>
          <a:p>
            <a:r>
              <a:rPr lang="en-US" sz="2800" b="1" dirty="0">
                <a:solidFill>
                  <a:schemeClr val="bg1"/>
                </a:solidFill>
              </a:rPr>
              <a:t>Ctrl +Esc ------ Open start menu</a:t>
            </a:r>
          </a:p>
          <a:p>
            <a:endParaRPr lang="en-US" sz="2800" b="1" dirty="0">
              <a:solidFill>
                <a:schemeClr val="bg1"/>
              </a:solidFill>
            </a:endParaRPr>
          </a:p>
          <a:p>
            <a:endParaRPr lang="en-US" dirty="0"/>
          </a:p>
        </p:txBody>
      </p:sp>
      <p:sp>
        <p:nvSpPr>
          <p:cNvPr id="5" name="Subtitle 4">
            <a:extLst>
              <a:ext uri="{FF2B5EF4-FFF2-40B4-BE49-F238E27FC236}">
                <a16:creationId xmlns:a16="http://schemas.microsoft.com/office/drawing/2014/main" id="{EAE3F774-7795-9BD8-60F7-5658C7B3C78C}"/>
              </a:ext>
            </a:extLst>
          </p:cNvPr>
          <p:cNvSpPr>
            <a:spLocks noGrp="1"/>
          </p:cNvSpPr>
          <p:nvPr>
            <p:ph type="subTitle" idx="3"/>
          </p:nvPr>
        </p:nvSpPr>
        <p:spPr/>
        <p:txBody>
          <a:bodyPr/>
          <a:lstStyle/>
          <a:p>
            <a:pPr algn="l"/>
            <a:r>
              <a:rPr lang="en-US" sz="4000" b="1" kern="100" dirty="0">
                <a:effectLst/>
                <a:latin typeface="Times New Roman" panose="02020603050405020304" pitchFamily="18" charset="0"/>
                <a:ea typeface="Calibri" panose="020F0502020204030204" pitchFamily="34" charset="0"/>
                <a:cs typeface="Times New Roman" panose="02020603050405020304" pitchFamily="18" charset="0"/>
              </a:rPr>
              <a:t>Lead-in:</a:t>
            </a:r>
            <a:endParaRPr lang="en-US" sz="4000" dirty="0"/>
          </a:p>
        </p:txBody>
      </p:sp>
    </p:spTree>
    <p:extLst>
      <p:ext uri="{BB962C8B-B14F-4D97-AF65-F5344CB8AC3E}">
        <p14:creationId xmlns:p14="http://schemas.microsoft.com/office/powerpoint/2010/main" val="32687040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9EA9-C12B-FF18-1E9E-A827AFE9F3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A6B540-49E0-0E78-D5D8-9329E5BB7A4D}"/>
              </a:ext>
            </a:extLst>
          </p:cNvPr>
          <p:cNvSpPr>
            <a:spLocks noGrp="1"/>
          </p:cNvSpPr>
          <p:nvPr>
            <p:ph type="subTitle" idx="1"/>
          </p:nvPr>
        </p:nvSpPr>
        <p:spPr/>
        <p:txBody>
          <a:bodyPr/>
          <a:lstStyle/>
          <a:p>
            <a:endParaRPr lang="en-US"/>
          </a:p>
        </p:txBody>
      </p:sp>
      <p:sp>
        <p:nvSpPr>
          <p:cNvPr id="4" name="Subtitle 3">
            <a:extLst>
              <a:ext uri="{FF2B5EF4-FFF2-40B4-BE49-F238E27FC236}">
                <a16:creationId xmlns:a16="http://schemas.microsoft.com/office/drawing/2014/main" id="{333BD337-30D7-BAC6-184C-E4F36B62D79F}"/>
              </a:ext>
            </a:extLst>
          </p:cNvPr>
          <p:cNvSpPr>
            <a:spLocks noGrp="1"/>
          </p:cNvSpPr>
          <p:nvPr>
            <p:ph type="subTitle" idx="2"/>
          </p:nvPr>
        </p:nvSpPr>
        <p:spPr/>
        <p:txBody>
          <a:bodyPr/>
          <a:lstStyle/>
          <a:p>
            <a:endParaRPr lang="en-US"/>
          </a:p>
        </p:txBody>
      </p:sp>
      <p:sp>
        <p:nvSpPr>
          <p:cNvPr id="5" name="Subtitle 4">
            <a:extLst>
              <a:ext uri="{FF2B5EF4-FFF2-40B4-BE49-F238E27FC236}">
                <a16:creationId xmlns:a16="http://schemas.microsoft.com/office/drawing/2014/main" id="{336076A1-460B-ADD5-E525-E6C97AA73A38}"/>
              </a:ext>
            </a:extLst>
          </p:cNvPr>
          <p:cNvSpPr>
            <a:spLocks noGrp="1"/>
          </p:cNvSpPr>
          <p:nvPr>
            <p:ph type="subTitle" idx="3"/>
          </p:nvPr>
        </p:nvSpPr>
        <p:spPr/>
        <p:txBody>
          <a:bodyPr/>
          <a:lstStyle/>
          <a:p>
            <a:endParaRPr lang="en-US"/>
          </a:p>
        </p:txBody>
      </p:sp>
      <p:sp>
        <p:nvSpPr>
          <p:cNvPr id="6" name="Subtitle 5">
            <a:extLst>
              <a:ext uri="{FF2B5EF4-FFF2-40B4-BE49-F238E27FC236}">
                <a16:creationId xmlns:a16="http://schemas.microsoft.com/office/drawing/2014/main" id="{602193AF-E84E-703C-407B-0E4A7F9E10B1}"/>
              </a:ext>
            </a:extLst>
          </p:cNvPr>
          <p:cNvSpPr>
            <a:spLocks noGrp="1"/>
          </p:cNvSpPr>
          <p:nvPr>
            <p:ph type="subTitle" idx="4"/>
          </p:nvPr>
        </p:nvSpPr>
        <p:spPr/>
        <p:txBody>
          <a:bodyPr/>
          <a:lstStyle/>
          <a:p>
            <a:endParaRPr lang="en-US"/>
          </a:p>
        </p:txBody>
      </p:sp>
      <p:sp>
        <p:nvSpPr>
          <p:cNvPr id="7" name="Subtitle 6">
            <a:extLst>
              <a:ext uri="{FF2B5EF4-FFF2-40B4-BE49-F238E27FC236}">
                <a16:creationId xmlns:a16="http://schemas.microsoft.com/office/drawing/2014/main" id="{5B33ABB4-802C-D4D1-25F1-BA7064CAFF2E}"/>
              </a:ext>
            </a:extLst>
          </p:cNvPr>
          <p:cNvSpPr>
            <a:spLocks noGrp="1"/>
          </p:cNvSpPr>
          <p:nvPr>
            <p:ph type="subTitle" idx="5"/>
          </p:nvPr>
        </p:nvSpPr>
        <p:spPr/>
        <p:txBody>
          <a:bodyPr/>
          <a:lstStyle/>
          <a:p>
            <a:endParaRPr lang="en-US"/>
          </a:p>
        </p:txBody>
      </p:sp>
      <p:pic>
        <p:nvPicPr>
          <p:cNvPr id="8" name="Picture 7">
            <a:extLst>
              <a:ext uri="{FF2B5EF4-FFF2-40B4-BE49-F238E27FC236}">
                <a16:creationId xmlns:a16="http://schemas.microsoft.com/office/drawing/2014/main" id="{5B0DBCE3-F61F-D86E-5369-4BA9AF44704C}"/>
              </a:ext>
            </a:extLst>
          </p:cNvPr>
          <p:cNvPicPr>
            <a:picLocks noChangeAspect="1"/>
          </p:cNvPicPr>
          <p:nvPr/>
        </p:nvPicPr>
        <p:blipFill>
          <a:blip r:embed="rId2"/>
          <a:stretch>
            <a:fillRect/>
          </a:stretch>
        </p:blipFill>
        <p:spPr>
          <a:xfrm>
            <a:off x="255899" y="0"/>
            <a:ext cx="7303776" cy="10691813"/>
          </a:xfrm>
          <a:prstGeom prst="rect">
            <a:avLst/>
          </a:prstGeom>
        </p:spPr>
      </p:pic>
    </p:spTree>
    <p:extLst>
      <p:ext uri="{BB962C8B-B14F-4D97-AF65-F5344CB8AC3E}">
        <p14:creationId xmlns:p14="http://schemas.microsoft.com/office/powerpoint/2010/main" val="259507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254833" y="760751"/>
            <a:ext cx="8859187"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Fill in the blanks </a:t>
            </a:r>
            <a:br>
              <a:rPr lang="en" sz="3600" dirty="0"/>
            </a:br>
            <a:r>
              <a:rPr lang="en" sz="3600" dirty="0"/>
              <a:t>with the correct words </a:t>
            </a:r>
            <a:br>
              <a:rPr lang="en" sz="3600" dirty="0"/>
            </a:br>
            <a:r>
              <a:rPr lang="en" sz="3600" dirty="0"/>
              <a:t>and phrases</a:t>
            </a:r>
            <a:endParaRPr sz="3600" dirty="0"/>
          </a:p>
        </p:txBody>
      </p:sp>
      <p:pic>
        <p:nvPicPr>
          <p:cNvPr id="3074" name="Picture 2" descr="C:\Users\My Home Computer\Desktop\Capture2.JPG"/>
          <p:cNvPicPr>
            <a:picLocks noChangeAspect="1" noChangeArrowheads="1"/>
          </p:cNvPicPr>
          <p:nvPr/>
        </p:nvPicPr>
        <p:blipFill>
          <a:blip r:embed="rId3"/>
          <a:srcRect/>
          <a:stretch>
            <a:fillRect/>
          </a:stretch>
        </p:blipFill>
        <p:spPr bwMode="auto">
          <a:xfrm>
            <a:off x="599607" y="2623280"/>
            <a:ext cx="6340839" cy="3402766"/>
          </a:xfrm>
          <a:prstGeom prst="rect">
            <a:avLst/>
          </a:prstGeom>
          <a:ln>
            <a:noFill/>
          </a:ln>
          <a:effectLst>
            <a:softEdge rad="112500"/>
          </a:effectLst>
        </p:spPr>
      </p:pic>
      <p:pic>
        <p:nvPicPr>
          <p:cNvPr id="3075" name="Picture 3" descr="C:\Users\My Home Computer\Desktop\Capture.JPG"/>
          <p:cNvPicPr>
            <a:picLocks noChangeAspect="1" noChangeArrowheads="1"/>
          </p:cNvPicPr>
          <p:nvPr/>
        </p:nvPicPr>
        <p:blipFill>
          <a:blip r:embed="rId4"/>
          <a:srcRect/>
          <a:stretch>
            <a:fillRect/>
          </a:stretch>
        </p:blipFill>
        <p:spPr bwMode="auto">
          <a:xfrm>
            <a:off x="719529" y="5939931"/>
            <a:ext cx="6280878" cy="4751882"/>
          </a:xfrm>
          <a:prstGeom prst="rect">
            <a:avLst/>
          </a:prstGeom>
          <a:ln>
            <a:noFill/>
          </a:ln>
          <a:effectLst>
            <a:softEdge rad="112500"/>
          </a:effectLst>
        </p:spPr>
      </p:pic>
      <p:cxnSp>
        <p:nvCxnSpPr>
          <p:cNvPr id="6" name="Прямая соединительная линия 5"/>
          <p:cNvCxnSpPr/>
          <p:nvPr/>
        </p:nvCxnSpPr>
        <p:spPr>
          <a:xfrm>
            <a:off x="3207895" y="3927423"/>
            <a:ext cx="146903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Прямая соединительная линия 7"/>
          <p:cNvCxnSpPr/>
          <p:nvPr/>
        </p:nvCxnSpPr>
        <p:spPr>
          <a:xfrm>
            <a:off x="5396459" y="4916774"/>
            <a:ext cx="1169233" cy="1499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Прямая соединительная линия 9"/>
          <p:cNvCxnSpPr/>
          <p:nvPr/>
        </p:nvCxnSpPr>
        <p:spPr>
          <a:xfrm>
            <a:off x="944380" y="5831174"/>
            <a:ext cx="1409076" cy="1499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783830" y="6625652"/>
            <a:ext cx="1633927" cy="307777"/>
          </a:xfrm>
          <a:prstGeom prst="rect">
            <a:avLst/>
          </a:prstGeom>
          <a:noFill/>
        </p:spPr>
        <p:txBody>
          <a:bodyPr wrap="square" rtlCol="0">
            <a:spAutoFit/>
          </a:bodyPr>
          <a:lstStyle/>
          <a:p>
            <a:r>
              <a:rPr lang="en-US" b="1" dirty="0">
                <a:solidFill>
                  <a:srgbClr val="FF0000"/>
                </a:solidFill>
              </a:rPr>
              <a:t>macro</a:t>
            </a:r>
            <a:endParaRPr lang="ru-RU" b="1" dirty="0">
              <a:solidFill>
                <a:srgbClr val="FF0000"/>
              </a:solidFill>
            </a:endParaRPr>
          </a:p>
        </p:txBody>
      </p:sp>
      <p:sp>
        <p:nvSpPr>
          <p:cNvPr id="12" name="TextBox 11"/>
          <p:cNvSpPr txBox="1"/>
          <p:nvPr/>
        </p:nvSpPr>
        <p:spPr>
          <a:xfrm>
            <a:off x="5516380" y="6910466"/>
            <a:ext cx="1364105" cy="307777"/>
          </a:xfrm>
          <a:prstGeom prst="rect">
            <a:avLst/>
          </a:prstGeom>
          <a:noFill/>
        </p:spPr>
        <p:txBody>
          <a:bodyPr wrap="square" rtlCol="0">
            <a:spAutoFit/>
          </a:bodyPr>
          <a:lstStyle/>
          <a:p>
            <a:r>
              <a:rPr lang="en-US" b="1" dirty="0">
                <a:solidFill>
                  <a:srgbClr val="FF0000"/>
                </a:solidFill>
              </a:rPr>
              <a:t>compatibility</a:t>
            </a:r>
            <a:endParaRPr lang="ru-RU" b="1" dirty="0">
              <a:solidFill>
                <a:srgbClr val="FF0000"/>
              </a:solidFill>
            </a:endParaRPr>
          </a:p>
        </p:txBody>
      </p:sp>
      <p:sp>
        <p:nvSpPr>
          <p:cNvPr id="13" name="TextBox 12"/>
          <p:cNvSpPr txBox="1"/>
          <p:nvPr/>
        </p:nvSpPr>
        <p:spPr>
          <a:xfrm>
            <a:off x="4317167" y="7495082"/>
            <a:ext cx="2458387" cy="307777"/>
          </a:xfrm>
          <a:prstGeom prst="rect">
            <a:avLst/>
          </a:prstGeom>
          <a:noFill/>
        </p:spPr>
        <p:txBody>
          <a:bodyPr wrap="square" rtlCol="0">
            <a:spAutoFit/>
          </a:bodyPr>
          <a:lstStyle/>
          <a:p>
            <a:r>
              <a:rPr lang="en-US" b="1" dirty="0">
                <a:solidFill>
                  <a:srgbClr val="FF0000"/>
                </a:solidFill>
              </a:rPr>
              <a:t>word processing program</a:t>
            </a:r>
            <a:endParaRPr lang="ru-RU" b="1" dirty="0">
              <a:solidFill>
                <a:srgbClr val="FF0000"/>
              </a:solidFill>
            </a:endParaRPr>
          </a:p>
        </p:txBody>
      </p:sp>
      <p:sp>
        <p:nvSpPr>
          <p:cNvPr id="14" name="TextBox 13"/>
          <p:cNvSpPr txBox="1"/>
          <p:nvPr/>
        </p:nvSpPr>
        <p:spPr>
          <a:xfrm>
            <a:off x="2623279" y="7854846"/>
            <a:ext cx="1334124" cy="307777"/>
          </a:xfrm>
          <a:prstGeom prst="rect">
            <a:avLst/>
          </a:prstGeom>
          <a:noFill/>
        </p:spPr>
        <p:txBody>
          <a:bodyPr wrap="square" rtlCol="0">
            <a:spAutoFit/>
          </a:bodyPr>
          <a:lstStyle/>
          <a:p>
            <a:r>
              <a:rPr lang="en-US" b="1" dirty="0">
                <a:solidFill>
                  <a:srgbClr val="FF0000"/>
                </a:solidFill>
              </a:rPr>
              <a:t>format</a:t>
            </a:r>
            <a:endParaRPr lang="ru-RU" b="1" dirty="0">
              <a:solidFill>
                <a:srgbClr val="FF0000"/>
              </a:solidFill>
            </a:endParaRPr>
          </a:p>
        </p:txBody>
      </p:sp>
      <p:sp>
        <p:nvSpPr>
          <p:cNvPr id="15" name="TextBox 14"/>
          <p:cNvSpPr txBox="1"/>
          <p:nvPr/>
        </p:nvSpPr>
        <p:spPr>
          <a:xfrm>
            <a:off x="2443396" y="8214610"/>
            <a:ext cx="1603948" cy="307777"/>
          </a:xfrm>
          <a:prstGeom prst="rect">
            <a:avLst/>
          </a:prstGeom>
          <a:noFill/>
        </p:spPr>
        <p:txBody>
          <a:bodyPr wrap="square" rtlCol="0">
            <a:spAutoFit/>
          </a:bodyPr>
          <a:lstStyle/>
          <a:p>
            <a:r>
              <a:rPr lang="en-US" b="1" dirty="0">
                <a:solidFill>
                  <a:srgbClr val="FF0000"/>
                </a:solidFill>
              </a:rPr>
              <a:t>document</a:t>
            </a:r>
            <a:endParaRPr lang="ru-RU" b="1" dirty="0">
              <a:solidFill>
                <a:srgbClr val="FF0000"/>
              </a:solidFill>
            </a:endParaRPr>
          </a:p>
        </p:txBody>
      </p:sp>
      <p:sp>
        <p:nvSpPr>
          <p:cNvPr id="16" name="TextBox 15"/>
          <p:cNvSpPr txBox="1"/>
          <p:nvPr/>
        </p:nvSpPr>
        <p:spPr>
          <a:xfrm>
            <a:off x="2428407" y="8739266"/>
            <a:ext cx="1394085" cy="307777"/>
          </a:xfrm>
          <a:prstGeom prst="rect">
            <a:avLst/>
          </a:prstGeom>
          <a:noFill/>
        </p:spPr>
        <p:txBody>
          <a:bodyPr wrap="square" rtlCol="0">
            <a:spAutoFit/>
          </a:bodyPr>
          <a:lstStyle/>
          <a:p>
            <a:r>
              <a:rPr lang="en-US" b="1" dirty="0">
                <a:solidFill>
                  <a:srgbClr val="FF0000"/>
                </a:solidFill>
              </a:rPr>
              <a:t>layout</a:t>
            </a:r>
            <a:endParaRPr lang="ru-RU" b="1" dirty="0">
              <a:solidFill>
                <a:srgbClr val="FF0000"/>
              </a:solidFill>
            </a:endParaRPr>
          </a:p>
        </p:txBody>
      </p:sp>
      <p:sp>
        <p:nvSpPr>
          <p:cNvPr id="17" name="TextBox 16"/>
          <p:cNvSpPr txBox="1"/>
          <p:nvPr/>
        </p:nvSpPr>
        <p:spPr>
          <a:xfrm>
            <a:off x="2518348" y="9278911"/>
            <a:ext cx="1274163" cy="307777"/>
          </a:xfrm>
          <a:prstGeom prst="rect">
            <a:avLst/>
          </a:prstGeom>
          <a:noFill/>
        </p:spPr>
        <p:txBody>
          <a:bodyPr wrap="square" rtlCol="0">
            <a:spAutoFit/>
          </a:bodyPr>
          <a:lstStyle/>
          <a:p>
            <a:r>
              <a:rPr lang="en-US" b="1" dirty="0">
                <a:solidFill>
                  <a:srgbClr val="FF0000"/>
                </a:solidFill>
              </a:rPr>
              <a:t>font</a:t>
            </a:r>
            <a:endParaRPr lang="ru-RU" b="1" dirty="0">
              <a:solidFill>
                <a:srgbClr val="FF0000"/>
              </a:solidFill>
            </a:endParaRPr>
          </a:p>
        </p:txBody>
      </p:sp>
      <p:sp>
        <p:nvSpPr>
          <p:cNvPr id="18" name="TextBox 17"/>
          <p:cNvSpPr txBox="1"/>
          <p:nvPr/>
        </p:nvSpPr>
        <p:spPr>
          <a:xfrm>
            <a:off x="4002374" y="9818557"/>
            <a:ext cx="1603947" cy="307777"/>
          </a:xfrm>
          <a:prstGeom prst="rect">
            <a:avLst/>
          </a:prstGeom>
          <a:noFill/>
        </p:spPr>
        <p:txBody>
          <a:bodyPr wrap="square" rtlCol="0">
            <a:spAutoFit/>
          </a:bodyPr>
          <a:lstStyle/>
          <a:p>
            <a:r>
              <a:rPr lang="en-US" b="1" dirty="0">
                <a:solidFill>
                  <a:srgbClr val="FF0000"/>
                </a:solidFill>
              </a:rPr>
              <a:t>spell check</a:t>
            </a:r>
            <a:endParaRPr lang="ru-RU" b="1"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685950" y="685800"/>
            <a:ext cx="6188100" cy="55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Computer icon pack</a:t>
            </a:r>
            <a:endParaRPr dirty="0"/>
          </a:p>
        </p:txBody>
      </p:sp>
      <p:pic>
        <p:nvPicPr>
          <p:cNvPr id="7169" name="Picture 1" descr="C:\Users\My Home Computer\Desktop\8.JPG"/>
          <p:cNvPicPr>
            <a:picLocks noChangeAspect="1" noChangeArrowheads="1"/>
          </p:cNvPicPr>
          <p:nvPr/>
        </p:nvPicPr>
        <p:blipFill>
          <a:blip r:embed="rId3"/>
          <a:srcRect/>
          <a:stretch>
            <a:fillRect/>
          </a:stretch>
        </p:blipFill>
        <p:spPr bwMode="auto">
          <a:xfrm>
            <a:off x="494676" y="404733"/>
            <a:ext cx="6676062" cy="53182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170" name="Picture 2" descr="C:\Users\My Home Computer\Desktop\6.JPG"/>
          <p:cNvPicPr>
            <a:picLocks noChangeAspect="1" noChangeArrowheads="1"/>
          </p:cNvPicPr>
          <p:nvPr/>
        </p:nvPicPr>
        <p:blipFill>
          <a:blip r:embed="rId4"/>
          <a:srcRect/>
          <a:stretch>
            <a:fillRect/>
          </a:stretch>
        </p:blipFill>
        <p:spPr bwMode="auto">
          <a:xfrm>
            <a:off x="524657" y="5690199"/>
            <a:ext cx="6670622" cy="4787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1214203" y="7824866"/>
            <a:ext cx="419725" cy="338554"/>
          </a:xfrm>
          <a:prstGeom prst="rect">
            <a:avLst/>
          </a:prstGeom>
          <a:noFill/>
        </p:spPr>
        <p:txBody>
          <a:bodyPr wrap="square" rtlCol="0">
            <a:spAutoFit/>
          </a:bodyPr>
          <a:lstStyle/>
          <a:p>
            <a:r>
              <a:rPr lang="en-US" sz="1600" b="1" dirty="0">
                <a:solidFill>
                  <a:srgbClr val="FF0000"/>
                </a:solidFill>
              </a:rPr>
              <a:t>F</a:t>
            </a:r>
            <a:endParaRPr lang="ru-RU" sz="1600" b="1" dirty="0">
              <a:solidFill>
                <a:srgbClr val="FF0000"/>
              </a:solidFill>
            </a:endParaRPr>
          </a:p>
        </p:txBody>
      </p:sp>
      <p:sp>
        <p:nvSpPr>
          <p:cNvPr id="7" name="TextBox 6"/>
          <p:cNvSpPr txBox="1"/>
          <p:nvPr/>
        </p:nvSpPr>
        <p:spPr>
          <a:xfrm>
            <a:off x="1184223" y="8664315"/>
            <a:ext cx="749508" cy="338554"/>
          </a:xfrm>
          <a:prstGeom prst="rect">
            <a:avLst/>
          </a:prstGeom>
          <a:noFill/>
        </p:spPr>
        <p:txBody>
          <a:bodyPr wrap="square" rtlCol="0">
            <a:spAutoFit/>
          </a:bodyPr>
          <a:lstStyle/>
          <a:p>
            <a:r>
              <a:rPr lang="en-US" sz="1600" b="1" dirty="0">
                <a:solidFill>
                  <a:srgbClr val="FF0000"/>
                </a:solidFill>
              </a:rPr>
              <a:t>F</a:t>
            </a:r>
            <a:endParaRPr lang="ru-RU" sz="1600" b="1" dirty="0">
              <a:solidFill>
                <a:srgbClr val="FF0000"/>
              </a:solidFill>
            </a:endParaRPr>
          </a:p>
        </p:txBody>
      </p:sp>
      <p:sp>
        <p:nvSpPr>
          <p:cNvPr id="8" name="TextBox 7"/>
          <p:cNvSpPr txBox="1"/>
          <p:nvPr/>
        </p:nvSpPr>
        <p:spPr>
          <a:xfrm>
            <a:off x="1214203" y="9488773"/>
            <a:ext cx="809469" cy="338554"/>
          </a:xfrm>
          <a:prstGeom prst="rect">
            <a:avLst/>
          </a:prstGeom>
          <a:noFill/>
        </p:spPr>
        <p:txBody>
          <a:bodyPr wrap="square" rtlCol="0">
            <a:spAutoFit/>
          </a:bodyPr>
          <a:lstStyle/>
          <a:p>
            <a:r>
              <a:rPr lang="en-US" sz="1600" b="1" dirty="0">
                <a:solidFill>
                  <a:srgbClr val="FF0000"/>
                </a:solidFill>
              </a:rPr>
              <a:t>T</a:t>
            </a:r>
            <a:endParaRPr lang="ru-RU" sz="1600" b="1" dirty="0">
              <a:solidFill>
                <a:srgbClr val="FF0000"/>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Computer Scientist CV by Slidesgo">
  <a:themeElements>
    <a:clrScheme name="Simple Light">
      <a:dk1>
        <a:srgbClr val="061233"/>
      </a:dk1>
      <a:lt1>
        <a:srgbClr val="FFFFFF"/>
      </a:lt1>
      <a:dk2>
        <a:srgbClr val="000000"/>
      </a:dk2>
      <a:lt2>
        <a:srgbClr val="009FE3"/>
      </a:lt2>
      <a:accent1>
        <a:srgbClr val="26BEFF"/>
      </a:accent1>
      <a:accent2>
        <a:srgbClr val="91DAFA"/>
      </a:accent2>
      <a:accent3>
        <a:srgbClr val="FFFFFF"/>
      </a:accent3>
      <a:accent4>
        <a:srgbClr val="FFFFFF"/>
      </a:accent4>
      <a:accent5>
        <a:srgbClr val="FFFFFF"/>
      </a:accent5>
      <a:accent6>
        <a:srgbClr val="FFFFFF"/>
      </a:accent6>
      <a:hlink>
        <a:srgbClr val="0612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2547</Words>
  <Application>Microsoft Office PowerPoint</Application>
  <PresentationFormat>Custom</PresentationFormat>
  <Paragraphs>240</Paragraphs>
  <Slides>44</Slides>
  <Notes>16</Notes>
  <HiddenSlides>0</HiddenSlides>
  <MMClips>4</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Wingdings</vt:lpstr>
      <vt:lpstr>Arial</vt:lpstr>
      <vt:lpstr>Fira Code</vt:lpstr>
      <vt:lpstr>Semi</vt:lpstr>
      <vt:lpstr>Proxima Nova Semibold</vt:lpstr>
      <vt:lpstr>Times New Roman</vt:lpstr>
      <vt:lpstr>Prata</vt:lpstr>
      <vt:lpstr>Oswald</vt:lpstr>
      <vt:lpstr>Calibri</vt:lpstr>
      <vt:lpstr>Proxima Nova</vt:lpstr>
      <vt:lpstr>Computer Scientist CV by Slidesgo</vt:lpstr>
      <vt:lpstr>Slidesgo Final Pages</vt:lpstr>
      <vt:lpstr>Word Processing  Unit 7</vt:lpstr>
      <vt:lpstr>AGENDA</vt:lpstr>
      <vt:lpstr>PowerPoint Presentation</vt:lpstr>
      <vt:lpstr>Talk about these questions    </vt:lpstr>
      <vt:lpstr>PowerPoint Presentation</vt:lpstr>
      <vt:lpstr>Display  </vt:lpstr>
      <vt:lpstr>PowerPoint Presentation</vt:lpstr>
      <vt:lpstr>Fill in the blanks  with the correct words  and phrases</vt:lpstr>
      <vt:lpstr>Computer icon pack</vt:lpstr>
      <vt:lpstr>Listen to a conversation between IT professional and a computer user. Choose the correct answers.</vt:lpstr>
      <vt:lpstr>Listen again and complete the conversation</vt:lpstr>
      <vt:lpstr>Grammar Focus: Future Simple and Present Continuous in the future </vt:lpstr>
      <vt:lpstr>PowerPoint Presentation</vt:lpstr>
      <vt:lpstr>Choose the correct tense (Future Simple or Present Continuous) for each sentence.</vt:lpstr>
      <vt:lpstr>Class Activity</vt:lpstr>
      <vt:lpstr>Key Elements of Eye-Catching Flyer Design </vt:lpstr>
      <vt:lpstr>Hands-on Practice </vt:lpstr>
      <vt:lpstr>Group Project Work</vt:lpstr>
      <vt:lpstr>The image of a probable flyer</vt:lpstr>
      <vt:lpstr>Solving the problem</vt:lpstr>
      <vt:lpstr>Home Assignment</vt:lpstr>
      <vt:lpstr>Any questions?</vt:lpstr>
      <vt:lpstr>         Email Unit 8</vt:lpstr>
      <vt:lpstr>Objectives:</vt:lpstr>
      <vt:lpstr>Discuss the questions</vt:lpstr>
      <vt:lpstr>Enhance your vocabulary  https://quizlet.com/668845997/flashcards       https://quizlet.com/668845997/test  </vt:lpstr>
      <vt:lpstr>Racing</vt:lpstr>
      <vt:lpstr>Computer icon pack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again the provided email and learn the format of it</vt:lpstr>
      <vt:lpstr>Analyze the letter. What’s wrong with it? Find 5 grammar mistakes in this letter </vt:lpstr>
      <vt:lpstr>Analyze the letter. What’s wrong with it? </vt:lpstr>
      <vt:lpstr>Rewrite parts of the emails to reflect a more suitable tone</vt:lpstr>
      <vt:lpstr>Arrange these jumbled sentences into a proper email format </vt:lpstr>
      <vt:lpstr>Fill in the email. Make up a name for the user.</vt:lpstr>
      <vt:lpstr>Speaking </vt:lpstr>
      <vt:lpstr>Your next assignment</vt:lpstr>
      <vt:lpstr>You’ve been great!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 Xuang Computer Scientist</dc:title>
  <dc:creator>Ajou student</dc:creator>
  <cp:lastModifiedBy>User</cp:lastModifiedBy>
  <cp:revision>128</cp:revision>
  <dcterms:modified xsi:type="dcterms:W3CDTF">2024-09-30T02:17:15Z</dcterms:modified>
</cp:coreProperties>
</file>